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5" r:id="rId3"/>
    <p:sldMasterId id="2147483696" r:id="rId4"/>
    <p:sldMasterId id="2147483708" r:id="rId5"/>
    <p:sldMasterId id="2147483721" r:id="rId6"/>
    <p:sldMasterId id="2147483733" r:id="rId7"/>
    <p:sldMasterId id="2147483745" r:id="rId8"/>
  </p:sldMasterIdLst>
  <p:notesMasterIdLst>
    <p:notesMasterId r:id="rId36"/>
  </p:notesMasterIdLst>
  <p:sldIdLst>
    <p:sldId id="2007577995" r:id="rId9"/>
    <p:sldId id="2007577881" r:id="rId10"/>
    <p:sldId id="2007579274" r:id="rId11"/>
    <p:sldId id="2007578111" r:id="rId12"/>
    <p:sldId id="2007579312" r:id="rId13"/>
    <p:sldId id="2007579305" r:id="rId14"/>
    <p:sldId id="2007579366" r:id="rId15"/>
    <p:sldId id="2007579234" r:id="rId16"/>
    <p:sldId id="2007579350" r:id="rId17"/>
    <p:sldId id="2007579245" r:id="rId18"/>
    <p:sldId id="2007579244" r:id="rId19"/>
    <p:sldId id="2007579282" r:id="rId20"/>
    <p:sldId id="2007578610" r:id="rId21"/>
    <p:sldId id="2007579125" r:id="rId22"/>
    <p:sldId id="2007579247" r:id="rId23"/>
    <p:sldId id="2007579389" r:id="rId24"/>
    <p:sldId id="2007579391" r:id="rId25"/>
    <p:sldId id="2007579378" r:id="rId26"/>
    <p:sldId id="2007579375" r:id="rId27"/>
    <p:sldId id="2007579386" r:id="rId28"/>
    <p:sldId id="2007579385" r:id="rId29"/>
    <p:sldId id="2007579390" r:id="rId30"/>
    <p:sldId id="2007579237" r:id="rId31"/>
    <p:sldId id="2007579263" r:id="rId32"/>
    <p:sldId id="2007579368" r:id="rId33"/>
    <p:sldId id="2007579388" r:id="rId34"/>
    <p:sldId id="2007579392"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2020"/>
    <a:srgbClr val="F2F9EB"/>
    <a:srgbClr val="DEF1ED"/>
    <a:srgbClr val="D9E6FF"/>
    <a:srgbClr val="FFFFE5"/>
    <a:srgbClr val="EFE5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81" d="100"/>
          <a:sy n="81" d="100"/>
        </p:scale>
        <p:origin x="75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theme" Target="theme/theme1.xml"/><Relationship Id="rId21" Type="http://schemas.openxmlformats.org/officeDocument/2006/relationships/slide" Target="slides/slide13.xml"/><Relationship Id="rId34" Type="http://schemas.openxmlformats.org/officeDocument/2006/relationships/slide" Target="slides/slide26.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A3DF81-CB1A-462C-BA2C-E48B7258A467}" type="datetimeFigureOut">
              <a:rPr lang="en-SG" smtClean="0"/>
              <a:t>25/3/2025</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F05923-52D1-42D3-88EB-90CCC2E800E8}" type="slidenum">
              <a:rPr lang="en-SG" smtClean="0"/>
              <a:t>‹#›</a:t>
            </a:fld>
            <a:endParaRPr lang="en-SG"/>
          </a:p>
        </p:txBody>
      </p:sp>
    </p:spTree>
    <p:extLst>
      <p:ext uri="{BB962C8B-B14F-4D97-AF65-F5344CB8AC3E}">
        <p14:creationId xmlns:p14="http://schemas.microsoft.com/office/powerpoint/2010/main" val="3687499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7A8B0E-A544-F391-8EFB-6AF537C100A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467588A-94EA-852B-0671-098B2FB10117}"/>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B1E85B61-B7AD-7419-A44C-3CB4E111FCAB}"/>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6AC52FF5-77BC-E172-CB29-A1A3F31E08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B0FED-2BF2-427E-AA5D-24C3CAACD6D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936568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D49C41-A295-4F0D-21DD-3E9094ADFA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9B0674-57F6-F2BA-962E-1B614CBCA3AD}"/>
              </a:ext>
            </a:extLst>
          </p:cNvPr>
          <p:cNvSpPr>
            <a:spLocks noGrp="1" noRot="1" noChangeAspect="1"/>
          </p:cNvSpPr>
          <p:nvPr>
            <p:ph type="sldImg"/>
          </p:nvPr>
        </p:nvSpPr>
        <p:spPr>
          <a:xfrm>
            <a:off x="381000" y="685800"/>
            <a:ext cx="6096000" cy="3429000"/>
          </a:xfrm>
        </p:spPr>
      </p:sp>
      <p:sp>
        <p:nvSpPr>
          <p:cNvPr id="3" name="Notes Placeholder 2">
            <a:extLst>
              <a:ext uri="{FF2B5EF4-FFF2-40B4-BE49-F238E27FC236}">
                <a16:creationId xmlns:a16="http://schemas.microsoft.com/office/drawing/2014/main" id="{8133EE28-AB8C-7F58-BD0D-A6FC962FB07E}"/>
              </a:ext>
            </a:extLst>
          </p:cNvPr>
          <p:cNvSpPr>
            <a:spLocks noGrp="1"/>
          </p:cNvSpPr>
          <p:nvPr>
            <p:ph type="body" idx="1"/>
          </p:nvPr>
        </p:nvSpPr>
        <p:spPr/>
        <p:txBody>
          <a:bodyPr/>
          <a:lstStyle/>
          <a:p>
            <a:endParaRPr lang="en-SG" dirty="0"/>
          </a:p>
        </p:txBody>
      </p:sp>
      <p:sp>
        <p:nvSpPr>
          <p:cNvPr id="4" name="Slide Number Placeholder 3">
            <a:extLst>
              <a:ext uri="{FF2B5EF4-FFF2-40B4-BE49-F238E27FC236}">
                <a16:creationId xmlns:a16="http://schemas.microsoft.com/office/drawing/2014/main" id="{C6A4A1C7-AE93-250B-57CD-4A7F4DD0D91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B0FED-2BF2-427E-AA5D-24C3CAACD6D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135328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818469BB-294E-C18F-BAC7-6BDDEFF21816}"/>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FF88D517-F5EB-6F38-A726-FEAE4F2D61E9}"/>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3D3D7B89-70F3-DDB1-566C-4351C35A559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60366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4D0303E9-695A-5930-7632-C8C9F34B516F}"/>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2192E2F9-19B8-93BD-6085-300190F033B8}"/>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A495DE39-0E7B-2BED-A2B7-396B98E81D31}"/>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446231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p:cNvGrpSpPr/>
        <p:nvPr/>
      </p:nvGrpSpPr>
      <p:grpSpPr>
        <a:xfrm>
          <a:off x="0" y="0"/>
          <a:ext cx="0" cy="0"/>
          <a:chOff x="0" y="0"/>
          <a:chExt cx="0" cy="0"/>
        </a:xfrm>
      </p:grpSpPr>
      <p:sp>
        <p:nvSpPr>
          <p:cNvPr id="1229" name="Google Shape;1229;g2989e69dc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73741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8CBB8D-98D8-4480-857E-3707D77B7FE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3682001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0080D36E-32C3-F744-7584-A49DF3986DBF}"/>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C633304B-8820-1215-C30C-684B2D3E8611}"/>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E773A461-9059-2D39-FD9A-07A5A948F43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66549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fld id="{31F05923-52D1-42D3-88EB-90CCC2E800E8}" type="slidenum">
              <a:rPr lang="en-SG" smtClean="0"/>
              <a:t>17</a:t>
            </a:fld>
            <a:endParaRPr lang="en-SG"/>
          </a:p>
        </p:txBody>
      </p:sp>
    </p:spTree>
    <p:extLst>
      <p:ext uri="{BB962C8B-B14F-4D97-AF65-F5344CB8AC3E}">
        <p14:creationId xmlns:p14="http://schemas.microsoft.com/office/powerpoint/2010/main" val="14662685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8">
          <a:extLst>
            <a:ext uri="{FF2B5EF4-FFF2-40B4-BE49-F238E27FC236}">
              <a16:creationId xmlns:a16="http://schemas.microsoft.com/office/drawing/2014/main" id="{F34389D9-342A-4E96-DDA2-4B0F88AB7AE4}"/>
            </a:ext>
          </a:extLst>
        </p:cNvPr>
        <p:cNvGrpSpPr/>
        <p:nvPr/>
      </p:nvGrpSpPr>
      <p:grpSpPr>
        <a:xfrm>
          <a:off x="0" y="0"/>
          <a:ext cx="0" cy="0"/>
          <a:chOff x="0" y="0"/>
          <a:chExt cx="0" cy="0"/>
        </a:xfrm>
      </p:grpSpPr>
      <p:sp>
        <p:nvSpPr>
          <p:cNvPr id="1229" name="Google Shape;1229;g2989e69dc60_0_0:notes">
            <a:extLst>
              <a:ext uri="{FF2B5EF4-FFF2-40B4-BE49-F238E27FC236}">
                <a16:creationId xmlns:a16="http://schemas.microsoft.com/office/drawing/2014/main" id="{1FC39716-47A1-AF3D-09D7-D88158AB9A8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0" name="Google Shape;1230;g2989e69dc60_0_0:notes">
            <a:extLst>
              <a:ext uri="{FF2B5EF4-FFF2-40B4-BE49-F238E27FC236}">
                <a16:creationId xmlns:a16="http://schemas.microsoft.com/office/drawing/2014/main" id="{682DBAED-5EDB-707F-88B1-5ECF17A9F4F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599329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SG"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CFB0FED-2BF2-427E-AA5D-24C3CAACD6D5}" type="slidenum">
              <a:rPr kumimoji="0" lang="en-SG" sz="1200" b="0" i="0" u="none" strike="noStrike" kern="1200" cap="none" spc="0" normalizeH="0" baseline="0" noProof="0" smtClean="0">
                <a:ln>
                  <a:noFill/>
                </a:ln>
                <a:solidFill>
                  <a:prstClr val="black"/>
                </a:solidFill>
                <a:effectLst/>
                <a:uLnTx/>
                <a:uFillTx/>
                <a:latin typeface="Aptos" panose="0211000402020202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SG" sz="1200" b="0" i="0" u="none" strike="noStrike" kern="1200" cap="none" spc="0" normalizeH="0" baseline="0" noProof="0">
              <a:ln>
                <a:noFill/>
              </a:ln>
              <a:solidFill>
                <a:prstClr val="black"/>
              </a:solidFill>
              <a:effectLst/>
              <a:uLnTx/>
              <a:uFillTx/>
              <a:latin typeface="Aptos" panose="02110004020202020204"/>
              <a:ea typeface="+mn-ea"/>
              <a:cs typeface="Arial"/>
              <a:sym typeface="Arial"/>
            </a:endParaRPr>
          </a:p>
        </p:txBody>
      </p:sp>
    </p:spTree>
    <p:extLst>
      <p:ext uri="{BB962C8B-B14F-4D97-AF65-F5344CB8AC3E}">
        <p14:creationId xmlns:p14="http://schemas.microsoft.com/office/powerpoint/2010/main" val="1442675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2.xml"/><Relationship Id="rId4" Type="http://schemas.openxmlformats.org/officeDocument/2006/relationships/hyperlink" Target="http://bit.ly/2TtBDfr" TargetMode="Externa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6.xml"/><Relationship Id="rId5" Type="http://schemas.openxmlformats.org/officeDocument/2006/relationships/tags" Target="../tags/tag11.xml"/><Relationship Id="rId4" Type="http://schemas.openxmlformats.org/officeDocument/2006/relationships/tags" Target="../tags/tag10.xml"/></Relationships>
</file>

<file path=ppt/slideLayouts/_rels/slideLayout5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6.xml"/><Relationship Id="rId5" Type="http://schemas.openxmlformats.org/officeDocument/2006/relationships/tags" Target="../tags/tag16.xml"/><Relationship Id="rId4" Type="http://schemas.openxmlformats.org/officeDocument/2006/relationships/tags" Target="../tags/tag1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6.xml"/><Relationship Id="rId5" Type="http://schemas.openxmlformats.org/officeDocument/2006/relationships/tags" Target="../tags/tag21.xml"/><Relationship Id="rId4" Type="http://schemas.openxmlformats.org/officeDocument/2006/relationships/tags" Target="../tags/tag20.xml"/></Relationships>
</file>

<file path=ppt/slideLayouts/_rels/slideLayout61.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6.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62.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6.xml"/><Relationship Id="rId4" Type="http://schemas.openxmlformats.org/officeDocument/2006/relationships/tags" Target="../tags/tag39.xml"/></Relationships>
</file>

<file path=ppt/slideLayouts/_rels/slideLayout64.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6.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6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6.xml"/><Relationship Id="rId5" Type="http://schemas.openxmlformats.org/officeDocument/2006/relationships/tags" Target="../tags/tag53.xml"/><Relationship Id="rId4" Type="http://schemas.openxmlformats.org/officeDocument/2006/relationships/tags" Target="../tags/tag52.xml"/></Relationships>
</file>

<file path=ppt/slideLayouts/_rels/slideLayout6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6.xml"/><Relationship Id="rId4" Type="http://schemas.openxmlformats.org/officeDocument/2006/relationships/tags" Target="../tags/tag57.xml"/></Relationships>
</file>

<file path=ppt/slideLayouts/_rels/slideLayout68.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slideMaster" Target="../slideMasters/slideMaster6.xml"/><Relationship Id="rId5" Type="http://schemas.openxmlformats.org/officeDocument/2006/relationships/tags" Target="../tags/tag62.xml"/><Relationship Id="rId4" Type="http://schemas.openxmlformats.org/officeDocument/2006/relationships/tags" Target="../tags/tag6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7473C-FFB2-6C1F-0207-4072BB62CB2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57ADC938-05DD-6BDC-E9C8-2680E0AA26F5}"/>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0DA568F6-C490-2FF4-55D4-16F1A1636EFB}"/>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5" name="Footer Placeholder 4">
            <a:extLst>
              <a:ext uri="{FF2B5EF4-FFF2-40B4-BE49-F238E27FC236}">
                <a16:creationId xmlns:a16="http://schemas.microsoft.com/office/drawing/2014/main" id="{4FB89A4F-18E5-D732-2B78-D683466FA4A5}"/>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ACF9FE62-F88B-7134-D2D4-7CEB34BAB01D}"/>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537413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2F57B-C360-B2D4-FF8B-E9D5A2C2B230}"/>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CB540CDD-B7BD-9E92-4110-EEFB28389B8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121477-4B5D-AE71-8F48-D136D4F7589F}"/>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5" name="Footer Placeholder 4">
            <a:extLst>
              <a:ext uri="{FF2B5EF4-FFF2-40B4-BE49-F238E27FC236}">
                <a16:creationId xmlns:a16="http://schemas.microsoft.com/office/drawing/2014/main" id="{39792BEF-B025-8099-A4A8-4B5E60EDB6A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2B7BD71D-C96B-C076-97E7-F74A800DB7B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3934875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E83212-32F1-6F90-2A25-72B7B4245583}"/>
              </a:ext>
            </a:extLst>
          </p:cNvPr>
          <p:cNvSpPr>
            <a:spLocks noGrp="1"/>
          </p:cNvSpPr>
          <p:nvPr>
            <p:ph type="title" orient="vert"/>
          </p:nvPr>
        </p:nvSpPr>
        <p:spPr>
          <a:xfrm>
            <a:off x="8724901" y="365126"/>
            <a:ext cx="2628900" cy="5811839"/>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FFC25BC8-C182-18FC-F753-E14268BF52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8E0E563-A3FE-6876-86B9-01CA4444B1F1}"/>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5" name="Footer Placeholder 4">
            <a:extLst>
              <a:ext uri="{FF2B5EF4-FFF2-40B4-BE49-F238E27FC236}">
                <a16:creationId xmlns:a16="http://schemas.microsoft.com/office/drawing/2014/main" id="{9C316425-BA3F-A7CD-6E47-B6AAE5BA5FBF}"/>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7DCE325E-8CB8-95A5-564D-A780F5443E5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9367596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10" y="-6181"/>
            <a:ext cx="12191921" cy="6883200"/>
            <a:chOff x="7" y="-4636"/>
            <a:chExt cx="9143941" cy="5162400"/>
          </a:xfrm>
        </p:grpSpPr>
        <p:grpSp>
          <p:nvGrpSpPr>
            <p:cNvPr id="10" name="Google Shape;10;p2"/>
            <p:cNvGrpSpPr/>
            <p:nvPr/>
          </p:nvGrpSpPr>
          <p:grpSpPr>
            <a:xfrm>
              <a:off x="152374" y="-4636"/>
              <a:ext cx="8839200" cy="5162400"/>
              <a:chOff x="169975" y="-9450"/>
              <a:chExt cx="8839200" cy="5162400"/>
            </a:xfrm>
          </p:grpSpPr>
          <p:cxnSp>
            <p:nvCxnSpPr>
              <p:cNvPr id="11" name="Google Shape;11;p2"/>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2" name="Google Shape;12;p2"/>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3" name="Google Shape;13;p2"/>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4" name="Google Shape;14;p2"/>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5" name="Google Shape;15;p2"/>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6" name="Google Shape;16;p2"/>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 name="Google Shape;17;p2"/>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 name="Google Shape;18;p2"/>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 name="Google Shape;19;p2"/>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 name="Google Shape;20;p2"/>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1" name="Google Shape;21;p2"/>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 name="Google Shape;22;p2"/>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 name="Google Shape;23;p2"/>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 name="Google Shape;24;p2"/>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 name="Google Shape;25;p2"/>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6" name="Google Shape;26;p2"/>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7" name="Google Shape;27;p2"/>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8" name="Google Shape;28;p2"/>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9" name="Google Shape;29;p2"/>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 name="Google Shape;30;p2"/>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 name="Google Shape;31;p2"/>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 name="Google Shape;32;p2"/>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 name="Google Shape;33;p2"/>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4" name="Google Shape;34;p2"/>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5" name="Google Shape;35;p2"/>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6" name="Google Shape;36;p2"/>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 name="Google Shape;37;p2"/>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 name="Google Shape;38;p2"/>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 name="Google Shape;39;p2"/>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 name="Google Shape;40;p2"/>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1" name="Google Shape;41;p2"/>
            <p:cNvGrpSpPr/>
            <p:nvPr/>
          </p:nvGrpSpPr>
          <p:grpSpPr>
            <a:xfrm>
              <a:off x="7" y="299022"/>
              <a:ext cx="9143941" cy="4555084"/>
              <a:chOff x="17400" y="303833"/>
              <a:chExt cx="9126600" cy="4555084"/>
            </a:xfrm>
          </p:grpSpPr>
          <p:cxnSp>
            <p:nvCxnSpPr>
              <p:cNvPr id="42" name="Google Shape;42;p2"/>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3" name="Google Shape;43;p2"/>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4" name="Google Shape;44;p2"/>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5" name="Google Shape;45;p2"/>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6" name="Google Shape;46;p2"/>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7" name="Google Shape;47;p2"/>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 name="Google Shape;48;p2"/>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 name="Google Shape;49;p2"/>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0" name="Google Shape;50;p2"/>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1" name="Google Shape;51;p2"/>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2" name="Google Shape;52;p2"/>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3" name="Google Shape;53;p2"/>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4" name="Google Shape;54;p2"/>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5" name="Google Shape;55;p2"/>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6" name="Google Shape;56;p2"/>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 name="Google Shape;57;p2"/>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 name="Google Shape;58;p2"/>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9" name="Google Shape;59;p2"/>
          <p:cNvGrpSpPr/>
          <p:nvPr/>
        </p:nvGrpSpPr>
        <p:grpSpPr>
          <a:xfrm>
            <a:off x="83688" y="713368"/>
            <a:ext cx="11461331" cy="5654203"/>
            <a:chOff x="62766" y="535026"/>
            <a:chExt cx="8595998" cy="4240652"/>
          </a:xfrm>
        </p:grpSpPr>
        <p:grpSp>
          <p:nvGrpSpPr>
            <p:cNvPr id="60" name="Google Shape;60;p2"/>
            <p:cNvGrpSpPr/>
            <p:nvPr/>
          </p:nvGrpSpPr>
          <p:grpSpPr>
            <a:xfrm rot="-10512066">
              <a:off x="113611" y="2561820"/>
              <a:ext cx="549997" cy="1238580"/>
              <a:chOff x="4239602" y="2466006"/>
              <a:chExt cx="241153" cy="543071"/>
            </a:xfrm>
          </p:grpSpPr>
          <p:sp>
            <p:nvSpPr>
              <p:cNvPr id="61" name="Google Shape;61;p2"/>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 name="Google Shape;62;p2"/>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 name="Google Shape;63;p2"/>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4" name="Google Shape;64;p2"/>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5" name="Google Shape;65;p2"/>
            <p:cNvGrpSpPr/>
            <p:nvPr/>
          </p:nvGrpSpPr>
          <p:grpSpPr>
            <a:xfrm>
              <a:off x="8300354" y="4432301"/>
              <a:ext cx="358410" cy="343377"/>
              <a:chOff x="6797500" y="536688"/>
              <a:chExt cx="625935" cy="599680"/>
            </a:xfrm>
          </p:grpSpPr>
          <p:sp>
            <p:nvSpPr>
              <p:cNvPr id="66" name="Google Shape;66;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7" name="Google Shape;67;p2"/>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 name="Google Shape;68;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 name="Google Shape;69;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 name="Google Shape;70;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1" name="Google Shape;71;p2"/>
            <p:cNvSpPr/>
            <p:nvPr/>
          </p:nvSpPr>
          <p:spPr>
            <a:xfrm>
              <a:off x="8328587" y="142620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2" name="Google Shape;72;p2"/>
            <p:cNvGrpSpPr/>
            <p:nvPr/>
          </p:nvGrpSpPr>
          <p:grpSpPr>
            <a:xfrm flipH="1">
              <a:off x="8348762" y="3753779"/>
              <a:ext cx="261606" cy="334456"/>
              <a:chOff x="2539291" y="2154860"/>
              <a:chExt cx="148784" cy="190226"/>
            </a:xfrm>
          </p:grpSpPr>
          <p:sp>
            <p:nvSpPr>
              <p:cNvPr id="73" name="Google Shape;73;p2"/>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4" name="Google Shape;74;p2"/>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5" name="Google Shape;75;p2"/>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6" name="Google Shape;76;p2"/>
            <p:cNvSpPr/>
            <p:nvPr/>
          </p:nvSpPr>
          <p:spPr>
            <a:xfrm>
              <a:off x="8328573" y="6213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 name="Google Shape;77;p2"/>
            <p:cNvGrpSpPr/>
            <p:nvPr/>
          </p:nvGrpSpPr>
          <p:grpSpPr>
            <a:xfrm>
              <a:off x="483166" y="535026"/>
              <a:ext cx="358410" cy="343382"/>
              <a:chOff x="6797500" y="536688"/>
              <a:chExt cx="625935" cy="599688"/>
            </a:xfrm>
          </p:grpSpPr>
          <p:sp>
            <p:nvSpPr>
              <p:cNvPr id="78" name="Google Shape;78;p2"/>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 name="Google Shape;79;p2"/>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0" name="Google Shape;80;p2"/>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1" name="Google Shape;81;p2"/>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82" name="Google Shape;82;p2"/>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83" name="Google Shape;83;p2"/>
          <p:cNvSpPr txBox="1">
            <a:spLocks noGrp="1"/>
          </p:cNvSpPr>
          <p:nvPr>
            <p:ph type="ctrTitle"/>
          </p:nvPr>
        </p:nvSpPr>
        <p:spPr>
          <a:xfrm>
            <a:off x="1862600" y="1962400"/>
            <a:ext cx="8466800" cy="2298800"/>
          </a:xfrm>
          <a:prstGeom prst="rect">
            <a:avLst/>
          </a:prstGeom>
        </p:spPr>
        <p:txBody>
          <a:bodyPr spcFirstLastPara="1" wrap="square" lIns="91425" tIns="91425" rIns="91425" bIns="91425" anchor="b" anchorCtr="0">
            <a:noAutofit/>
          </a:bodyPr>
          <a:lstStyle>
            <a:lvl1pPr lvl="0" algn="ctr">
              <a:spcBef>
                <a:spcPts val="0"/>
              </a:spcBef>
              <a:spcAft>
                <a:spcPts val="0"/>
              </a:spcAft>
              <a:buClr>
                <a:srgbClr val="191919"/>
              </a:buClr>
              <a:buSzPts val="5200"/>
              <a:buNone/>
              <a:defRPr sz="7466" b="0"/>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84" name="Google Shape;84;p2"/>
          <p:cNvSpPr txBox="1">
            <a:spLocks noGrp="1"/>
          </p:cNvSpPr>
          <p:nvPr>
            <p:ph type="subTitle" idx="1"/>
          </p:nvPr>
        </p:nvSpPr>
        <p:spPr>
          <a:xfrm>
            <a:off x="3076900" y="4261200"/>
            <a:ext cx="6038400" cy="634400"/>
          </a:xfrm>
          <a:prstGeom prst="rect">
            <a:avLst/>
          </a:prstGeom>
        </p:spPr>
        <p:txBody>
          <a:bodyPr spcFirstLastPara="1" wrap="square" lIns="91425" tIns="91425" rIns="91425" bIns="91425" anchor="t" anchorCtr="0">
            <a:noAutofit/>
          </a:bodyPr>
          <a:lstStyle>
            <a:lvl1pPr lvl="0" algn="ctr">
              <a:spcBef>
                <a:spcPts val="0"/>
              </a:spcBef>
              <a:spcAft>
                <a:spcPts val="0"/>
              </a:spcAft>
              <a:buSzPts val="1400"/>
              <a:buNone/>
              <a:defRPr sz="2133">
                <a:solidFill>
                  <a:schemeClr val="dk1"/>
                </a:solidFill>
              </a:defRPr>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spTree>
    <p:extLst>
      <p:ext uri="{BB962C8B-B14F-4D97-AF65-F5344CB8AC3E}">
        <p14:creationId xmlns:p14="http://schemas.microsoft.com/office/powerpoint/2010/main" val="1574999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85"/>
        <p:cNvGrpSpPr/>
        <p:nvPr/>
      </p:nvGrpSpPr>
      <p:grpSpPr>
        <a:xfrm>
          <a:off x="0" y="0"/>
          <a:ext cx="0" cy="0"/>
          <a:chOff x="0" y="0"/>
          <a:chExt cx="0" cy="0"/>
        </a:xfrm>
      </p:grpSpPr>
      <p:grpSp>
        <p:nvGrpSpPr>
          <p:cNvPr id="86" name="Google Shape;86;p3"/>
          <p:cNvGrpSpPr/>
          <p:nvPr/>
        </p:nvGrpSpPr>
        <p:grpSpPr>
          <a:xfrm>
            <a:off x="10" y="-6181"/>
            <a:ext cx="12191921" cy="6883200"/>
            <a:chOff x="7" y="-4636"/>
            <a:chExt cx="9143941" cy="5162400"/>
          </a:xfrm>
        </p:grpSpPr>
        <p:grpSp>
          <p:nvGrpSpPr>
            <p:cNvPr id="87" name="Google Shape;87;p3"/>
            <p:cNvGrpSpPr/>
            <p:nvPr/>
          </p:nvGrpSpPr>
          <p:grpSpPr>
            <a:xfrm>
              <a:off x="152374" y="-4636"/>
              <a:ext cx="8839200" cy="5162400"/>
              <a:chOff x="169975" y="-9450"/>
              <a:chExt cx="8839200" cy="5162400"/>
            </a:xfrm>
          </p:grpSpPr>
          <p:cxnSp>
            <p:nvCxnSpPr>
              <p:cNvPr id="88" name="Google Shape;88;p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 name="Google Shape;89;p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 name="Google Shape;90;p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 name="Google Shape;91;p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2" name="Google Shape;92;p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3" name="Google Shape;93;p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4" name="Google Shape;94;p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5" name="Google Shape;95;p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6" name="Google Shape;96;p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7" name="Google Shape;97;p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8" name="Google Shape;98;p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9" name="Google Shape;99;p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0" name="Google Shape;100;p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1" name="Google Shape;101;p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2" name="Google Shape;102;p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3" name="Google Shape;103;p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4" name="Google Shape;104;p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5" name="Google Shape;105;p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6" name="Google Shape;106;p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7" name="Google Shape;107;p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8" name="Google Shape;108;p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09" name="Google Shape;109;p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0" name="Google Shape;110;p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1" name="Google Shape;111;p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2" name="Google Shape;112;p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3" name="Google Shape;113;p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4" name="Google Shape;114;p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5" name="Google Shape;115;p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6" name="Google Shape;116;p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17" name="Google Shape;117;p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118" name="Google Shape;118;p3"/>
            <p:cNvGrpSpPr/>
            <p:nvPr/>
          </p:nvGrpSpPr>
          <p:grpSpPr>
            <a:xfrm>
              <a:off x="7" y="299022"/>
              <a:ext cx="9143941" cy="4555084"/>
              <a:chOff x="17400" y="303833"/>
              <a:chExt cx="9126600" cy="4555084"/>
            </a:xfrm>
          </p:grpSpPr>
          <p:cxnSp>
            <p:nvCxnSpPr>
              <p:cNvPr id="119" name="Google Shape;119;p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0" name="Google Shape;120;p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1" name="Google Shape;121;p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2" name="Google Shape;122;p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3" name="Google Shape;123;p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4" name="Google Shape;124;p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5" name="Google Shape;125;p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6" name="Google Shape;126;p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7" name="Google Shape;127;p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8" name="Google Shape;128;p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29" name="Google Shape;129;p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0" name="Google Shape;130;p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1" name="Google Shape;131;p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2" name="Google Shape;132;p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3" name="Google Shape;133;p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134" name="Google Shape;134;p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135" name="Google Shape;135;p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36" name="Google Shape;136;p3"/>
          <p:cNvSpPr txBox="1">
            <a:spLocks noGrp="1"/>
          </p:cNvSpPr>
          <p:nvPr>
            <p:ph type="title"/>
          </p:nvPr>
        </p:nvSpPr>
        <p:spPr>
          <a:xfrm>
            <a:off x="2569800" y="3498128"/>
            <a:ext cx="7052400" cy="1369200"/>
          </a:xfrm>
          <a:prstGeom prst="rect">
            <a:avLst/>
          </a:prstGeom>
        </p:spPr>
        <p:txBody>
          <a:bodyPr spcFirstLastPara="1" wrap="square" lIns="91425" tIns="91425" rIns="91425" bIns="91425" anchor="b" anchorCtr="0">
            <a:noAutofit/>
          </a:bodyPr>
          <a:lstStyle>
            <a:lvl1pPr lvl="0" algn="ctr">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37" name="Google Shape;137;p3"/>
          <p:cNvSpPr txBox="1">
            <a:spLocks noGrp="1"/>
          </p:cNvSpPr>
          <p:nvPr>
            <p:ph type="title" idx="2" hasCustomPrompt="1"/>
          </p:nvPr>
        </p:nvSpPr>
        <p:spPr>
          <a:xfrm>
            <a:off x="4349133" y="1248300"/>
            <a:ext cx="3493600" cy="1369200"/>
          </a:xfrm>
          <a:prstGeom prst="rect">
            <a:avLst/>
          </a:prstGeom>
          <a:noFill/>
        </p:spPr>
        <p:txBody>
          <a:bodyPr spcFirstLastPara="1" wrap="square" lIns="91425" tIns="91425" rIns="91425" bIns="91425" anchor="b" anchorCtr="0">
            <a:noAutofit/>
          </a:bodyPr>
          <a:lstStyle>
            <a:lvl1pPr lvl="0" algn="ctr" rtl="0">
              <a:spcBef>
                <a:spcPts val="0"/>
              </a:spcBef>
              <a:spcAft>
                <a:spcPts val="0"/>
              </a:spcAft>
              <a:buClr>
                <a:schemeClr val="accent3"/>
              </a:buClr>
              <a:buSzPts val="6000"/>
              <a:buNone/>
              <a:defRPr sz="8000">
                <a:solidFill>
                  <a:schemeClr val="accent3"/>
                </a:solidFill>
              </a:defRPr>
            </a:lvl1pPr>
            <a:lvl2pPr lvl="1" algn="ctr" rtl="0">
              <a:spcBef>
                <a:spcPts val="0"/>
              </a:spcBef>
              <a:spcAft>
                <a:spcPts val="0"/>
              </a:spcAft>
              <a:buClr>
                <a:schemeClr val="lt1"/>
              </a:buClr>
              <a:buSzPts val="6000"/>
              <a:buNone/>
              <a:defRPr sz="8000">
                <a:solidFill>
                  <a:schemeClr val="lt1"/>
                </a:solidFill>
              </a:defRPr>
            </a:lvl2pPr>
            <a:lvl3pPr lvl="2" algn="ctr" rtl="0">
              <a:spcBef>
                <a:spcPts val="0"/>
              </a:spcBef>
              <a:spcAft>
                <a:spcPts val="0"/>
              </a:spcAft>
              <a:buClr>
                <a:schemeClr val="lt1"/>
              </a:buClr>
              <a:buSzPts val="6000"/>
              <a:buNone/>
              <a:defRPr sz="8000">
                <a:solidFill>
                  <a:schemeClr val="lt1"/>
                </a:solidFill>
              </a:defRPr>
            </a:lvl3pPr>
            <a:lvl4pPr lvl="3" algn="ctr" rtl="0">
              <a:spcBef>
                <a:spcPts val="0"/>
              </a:spcBef>
              <a:spcAft>
                <a:spcPts val="0"/>
              </a:spcAft>
              <a:buClr>
                <a:schemeClr val="lt1"/>
              </a:buClr>
              <a:buSzPts val="6000"/>
              <a:buNone/>
              <a:defRPr sz="8000">
                <a:solidFill>
                  <a:schemeClr val="lt1"/>
                </a:solidFill>
              </a:defRPr>
            </a:lvl4pPr>
            <a:lvl5pPr lvl="4" algn="ctr" rtl="0">
              <a:spcBef>
                <a:spcPts val="0"/>
              </a:spcBef>
              <a:spcAft>
                <a:spcPts val="0"/>
              </a:spcAft>
              <a:buClr>
                <a:schemeClr val="lt1"/>
              </a:buClr>
              <a:buSzPts val="6000"/>
              <a:buNone/>
              <a:defRPr sz="8000">
                <a:solidFill>
                  <a:schemeClr val="lt1"/>
                </a:solidFill>
              </a:defRPr>
            </a:lvl5pPr>
            <a:lvl6pPr lvl="5" algn="ctr" rtl="0">
              <a:spcBef>
                <a:spcPts val="0"/>
              </a:spcBef>
              <a:spcAft>
                <a:spcPts val="0"/>
              </a:spcAft>
              <a:buClr>
                <a:schemeClr val="lt1"/>
              </a:buClr>
              <a:buSzPts val="6000"/>
              <a:buNone/>
              <a:defRPr sz="8000">
                <a:solidFill>
                  <a:schemeClr val="lt1"/>
                </a:solidFill>
              </a:defRPr>
            </a:lvl6pPr>
            <a:lvl7pPr lvl="6" algn="ctr" rtl="0">
              <a:spcBef>
                <a:spcPts val="0"/>
              </a:spcBef>
              <a:spcAft>
                <a:spcPts val="0"/>
              </a:spcAft>
              <a:buClr>
                <a:schemeClr val="lt1"/>
              </a:buClr>
              <a:buSzPts val="6000"/>
              <a:buNone/>
              <a:defRPr sz="8000">
                <a:solidFill>
                  <a:schemeClr val="lt1"/>
                </a:solidFill>
              </a:defRPr>
            </a:lvl7pPr>
            <a:lvl8pPr lvl="7" algn="ctr" rtl="0">
              <a:spcBef>
                <a:spcPts val="0"/>
              </a:spcBef>
              <a:spcAft>
                <a:spcPts val="0"/>
              </a:spcAft>
              <a:buClr>
                <a:schemeClr val="lt1"/>
              </a:buClr>
              <a:buSzPts val="6000"/>
              <a:buNone/>
              <a:defRPr sz="8000">
                <a:solidFill>
                  <a:schemeClr val="lt1"/>
                </a:solidFill>
              </a:defRPr>
            </a:lvl8pPr>
            <a:lvl9pPr lvl="8" algn="ctr" rtl="0">
              <a:spcBef>
                <a:spcPts val="0"/>
              </a:spcBef>
              <a:spcAft>
                <a:spcPts val="0"/>
              </a:spcAft>
              <a:buClr>
                <a:schemeClr val="lt1"/>
              </a:buClr>
              <a:buSzPts val="6000"/>
              <a:buNone/>
              <a:defRPr sz="8000">
                <a:solidFill>
                  <a:schemeClr val="lt1"/>
                </a:solidFill>
              </a:defRPr>
            </a:lvl9pPr>
          </a:lstStyle>
          <a:p>
            <a:r>
              <a:t>xx%</a:t>
            </a:r>
          </a:p>
        </p:txBody>
      </p:sp>
      <p:sp>
        <p:nvSpPr>
          <p:cNvPr id="138" name="Google Shape;138;p3"/>
          <p:cNvSpPr txBox="1">
            <a:spLocks noGrp="1"/>
          </p:cNvSpPr>
          <p:nvPr>
            <p:ph type="subTitle" idx="1"/>
          </p:nvPr>
        </p:nvSpPr>
        <p:spPr>
          <a:xfrm>
            <a:off x="2569800" y="4882367"/>
            <a:ext cx="7052400" cy="50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39" name="Google Shape;139;p3"/>
          <p:cNvGrpSpPr/>
          <p:nvPr/>
        </p:nvGrpSpPr>
        <p:grpSpPr>
          <a:xfrm>
            <a:off x="355088" y="-54586"/>
            <a:ext cx="11620349" cy="6584791"/>
            <a:chOff x="266316" y="-40940"/>
            <a:chExt cx="8715262" cy="4938593"/>
          </a:xfrm>
        </p:grpSpPr>
        <p:grpSp>
          <p:nvGrpSpPr>
            <p:cNvPr id="140" name="Google Shape;140;p3"/>
            <p:cNvGrpSpPr/>
            <p:nvPr/>
          </p:nvGrpSpPr>
          <p:grpSpPr>
            <a:xfrm rot="-10512066">
              <a:off x="8380736" y="-20105"/>
              <a:ext cx="549997" cy="1238580"/>
              <a:chOff x="4239602" y="2466006"/>
              <a:chExt cx="241153" cy="543071"/>
            </a:xfrm>
          </p:grpSpPr>
          <p:sp>
            <p:nvSpPr>
              <p:cNvPr id="141" name="Google Shape;141;p3"/>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2" name="Google Shape;142;p3"/>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3" name="Google Shape;143;p3"/>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4" name="Google Shape;144;p3"/>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145" name="Google Shape;145;p3"/>
            <p:cNvGrpSpPr/>
            <p:nvPr/>
          </p:nvGrpSpPr>
          <p:grpSpPr>
            <a:xfrm>
              <a:off x="8476529" y="4554276"/>
              <a:ext cx="358410" cy="343377"/>
              <a:chOff x="6797500" y="536688"/>
              <a:chExt cx="625935" cy="599680"/>
            </a:xfrm>
          </p:grpSpPr>
          <p:sp>
            <p:nvSpPr>
              <p:cNvPr id="146" name="Google Shape;146;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7" name="Google Shape;147;p3"/>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8" name="Google Shape;148;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49" name="Google Shape;149;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0" name="Google Shape;150;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1" name="Google Shape;151;p3"/>
            <p:cNvSpPr/>
            <p:nvPr/>
          </p:nvSpPr>
          <p:spPr>
            <a:xfrm>
              <a:off x="8658787" y="4028451"/>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2" name="Google Shape;152;p3"/>
            <p:cNvGrpSpPr/>
            <p:nvPr/>
          </p:nvGrpSpPr>
          <p:grpSpPr>
            <a:xfrm flipH="1">
              <a:off x="8524937" y="3694004"/>
              <a:ext cx="261606" cy="334456"/>
              <a:chOff x="2539291" y="2154860"/>
              <a:chExt cx="148784" cy="190226"/>
            </a:xfrm>
          </p:grpSpPr>
          <p:sp>
            <p:nvSpPr>
              <p:cNvPr id="153" name="Google Shape;153;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4" name="Google Shape;154;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5" name="Google Shape;155;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56" name="Google Shape;156;p3"/>
            <p:cNvSpPr/>
            <p:nvPr/>
          </p:nvSpPr>
          <p:spPr>
            <a:xfrm>
              <a:off x="8050723" y="458163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57" name="Google Shape;157;p3"/>
            <p:cNvGrpSpPr/>
            <p:nvPr/>
          </p:nvGrpSpPr>
          <p:grpSpPr>
            <a:xfrm>
              <a:off x="266316" y="738326"/>
              <a:ext cx="358410" cy="343382"/>
              <a:chOff x="6797500" y="536688"/>
              <a:chExt cx="625935" cy="599688"/>
            </a:xfrm>
          </p:grpSpPr>
          <p:sp>
            <p:nvSpPr>
              <p:cNvPr id="158" name="Google Shape;158;p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59" name="Google Shape;159;p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0" name="Google Shape;160;p3"/>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1" name="Google Shape;161;p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2" name="Google Shape;162;p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3" name="Google Shape;163;p3"/>
            <p:cNvSpPr/>
            <p:nvPr/>
          </p:nvSpPr>
          <p:spPr>
            <a:xfrm>
              <a:off x="322762" y="1189026"/>
              <a:ext cx="301967" cy="31273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164" name="Google Shape;164;p3"/>
            <p:cNvGrpSpPr/>
            <p:nvPr/>
          </p:nvGrpSpPr>
          <p:grpSpPr>
            <a:xfrm flipH="1">
              <a:off x="266337" y="296554"/>
              <a:ext cx="261606" cy="334456"/>
              <a:chOff x="2539291" y="2154860"/>
              <a:chExt cx="148784" cy="190226"/>
            </a:xfrm>
          </p:grpSpPr>
          <p:sp>
            <p:nvSpPr>
              <p:cNvPr id="165" name="Google Shape;165;p3"/>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6" name="Google Shape;166;p3"/>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167" name="Google Shape;167;p3"/>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168" name="Google Shape;168;p3"/>
            <p:cNvSpPr/>
            <p:nvPr/>
          </p:nvSpPr>
          <p:spPr>
            <a:xfrm>
              <a:off x="420298" y="160908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21550623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9"/>
        <p:cNvGrpSpPr/>
        <p:nvPr/>
      </p:nvGrpSpPr>
      <p:grpSpPr>
        <a:xfrm>
          <a:off x="0" y="0"/>
          <a:ext cx="0" cy="0"/>
          <a:chOff x="0" y="0"/>
          <a:chExt cx="0" cy="0"/>
        </a:xfrm>
      </p:grpSpPr>
      <p:grpSp>
        <p:nvGrpSpPr>
          <p:cNvPr id="170" name="Google Shape;170;p4"/>
          <p:cNvGrpSpPr/>
          <p:nvPr/>
        </p:nvGrpSpPr>
        <p:grpSpPr>
          <a:xfrm>
            <a:off x="10" y="-6181"/>
            <a:ext cx="12191921" cy="6883200"/>
            <a:chOff x="7" y="-4636"/>
            <a:chExt cx="9143941" cy="5162400"/>
          </a:xfrm>
        </p:grpSpPr>
        <p:grpSp>
          <p:nvGrpSpPr>
            <p:cNvPr id="171" name="Google Shape;171;p4"/>
            <p:cNvGrpSpPr/>
            <p:nvPr/>
          </p:nvGrpSpPr>
          <p:grpSpPr>
            <a:xfrm>
              <a:off x="152374" y="-4636"/>
              <a:ext cx="8839200" cy="5162400"/>
              <a:chOff x="169975" y="-9450"/>
              <a:chExt cx="8839200" cy="5162400"/>
            </a:xfrm>
          </p:grpSpPr>
          <p:cxnSp>
            <p:nvCxnSpPr>
              <p:cNvPr id="172" name="Google Shape;172;p4"/>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3" name="Google Shape;173;p4"/>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4" name="Google Shape;174;p4"/>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5" name="Google Shape;175;p4"/>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6" name="Google Shape;176;p4"/>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7" name="Google Shape;177;p4"/>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8" name="Google Shape;178;p4"/>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79" name="Google Shape;179;p4"/>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0" name="Google Shape;180;p4"/>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1" name="Google Shape;181;p4"/>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2" name="Google Shape;182;p4"/>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3" name="Google Shape;183;p4"/>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4" name="Google Shape;184;p4"/>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5" name="Google Shape;185;p4"/>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6" name="Google Shape;186;p4"/>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7" name="Google Shape;187;p4"/>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8" name="Google Shape;188;p4"/>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89" name="Google Shape;189;p4"/>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0" name="Google Shape;190;p4"/>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1" name="Google Shape;191;p4"/>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2" name="Google Shape;192;p4"/>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3" name="Google Shape;193;p4"/>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4" name="Google Shape;194;p4"/>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5" name="Google Shape;195;p4"/>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6" name="Google Shape;196;p4"/>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7" name="Google Shape;197;p4"/>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8" name="Google Shape;198;p4"/>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199" name="Google Shape;199;p4"/>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0" name="Google Shape;200;p4"/>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01" name="Google Shape;201;p4"/>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02" name="Google Shape;202;p4"/>
            <p:cNvGrpSpPr/>
            <p:nvPr/>
          </p:nvGrpSpPr>
          <p:grpSpPr>
            <a:xfrm>
              <a:off x="7" y="299022"/>
              <a:ext cx="9143941" cy="4555084"/>
              <a:chOff x="17400" y="303833"/>
              <a:chExt cx="9126600" cy="4555084"/>
            </a:xfrm>
          </p:grpSpPr>
          <p:cxnSp>
            <p:nvCxnSpPr>
              <p:cNvPr id="203" name="Google Shape;203;p4"/>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4" name="Google Shape;204;p4"/>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5" name="Google Shape;205;p4"/>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6" name="Google Shape;206;p4"/>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7" name="Google Shape;207;p4"/>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8" name="Google Shape;208;p4"/>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09" name="Google Shape;209;p4"/>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0" name="Google Shape;210;p4"/>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1" name="Google Shape;211;p4"/>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2" name="Google Shape;212;p4"/>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3" name="Google Shape;213;p4"/>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4" name="Google Shape;214;p4"/>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5" name="Google Shape;215;p4"/>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6" name="Google Shape;216;p4"/>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7" name="Google Shape;217;p4"/>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18" name="Google Shape;218;p4"/>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19" name="Google Shape;219;p4"/>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20" name="Google Shape;220;p4"/>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21" name="Google Shape;221;p4"/>
          <p:cNvSpPr txBox="1">
            <a:spLocks noGrp="1"/>
          </p:cNvSpPr>
          <p:nvPr>
            <p:ph type="body" idx="1"/>
          </p:nvPr>
        </p:nvSpPr>
        <p:spPr>
          <a:xfrm>
            <a:off x="960000" y="1417800"/>
            <a:ext cx="4895200" cy="2984800"/>
          </a:xfrm>
          <a:prstGeom prst="rect">
            <a:avLst/>
          </a:prstGeom>
        </p:spPr>
        <p:txBody>
          <a:bodyPr spcFirstLastPara="1" wrap="square" lIns="91425" tIns="91425" rIns="91425" bIns="91425" anchor="t" anchorCtr="0">
            <a:noAutofit/>
          </a:bodyPr>
          <a:lstStyle>
            <a:lvl1pPr marL="609585" lvl="0" indent="-406390" rtl="0">
              <a:lnSpc>
                <a:spcPct val="100000"/>
              </a:lnSpc>
              <a:spcBef>
                <a:spcPts val="0"/>
              </a:spcBef>
              <a:spcAft>
                <a:spcPts val="0"/>
              </a:spcAft>
              <a:buSzPts val="1200"/>
              <a:buFont typeface="Albert Sans Light"/>
              <a:buChar char="●"/>
              <a:defRPr sz="1600"/>
            </a:lvl1pPr>
            <a:lvl2pPr marL="1219170" lvl="1" indent="-406390" rtl="0">
              <a:lnSpc>
                <a:spcPct val="115000"/>
              </a:lnSpc>
              <a:spcBef>
                <a:spcPts val="0"/>
              </a:spcBef>
              <a:spcAft>
                <a:spcPts val="0"/>
              </a:spcAft>
              <a:buSzPts val="1200"/>
              <a:buFont typeface="Nunito Light"/>
              <a:buChar char="○"/>
              <a:defRPr sz="1600"/>
            </a:lvl2pPr>
            <a:lvl3pPr marL="1828754" lvl="2" indent="-406390" rtl="0">
              <a:lnSpc>
                <a:spcPct val="115000"/>
              </a:lnSpc>
              <a:spcBef>
                <a:spcPts val="2133"/>
              </a:spcBef>
              <a:spcAft>
                <a:spcPts val="0"/>
              </a:spcAft>
              <a:buSzPts val="1200"/>
              <a:buFont typeface="Nunito Light"/>
              <a:buChar char="■"/>
              <a:defRPr sz="1600"/>
            </a:lvl3pPr>
            <a:lvl4pPr marL="2438339" lvl="3" indent="-406390" rtl="0">
              <a:lnSpc>
                <a:spcPct val="115000"/>
              </a:lnSpc>
              <a:spcBef>
                <a:spcPts val="2133"/>
              </a:spcBef>
              <a:spcAft>
                <a:spcPts val="0"/>
              </a:spcAft>
              <a:buSzPts val="1200"/>
              <a:buFont typeface="Nunito Light"/>
              <a:buChar char="●"/>
              <a:defRPr sz="1600"/>
            </a:lvl4pPr>
            <a:lvl5pPr marL="3047924" lvl="4" indent="-406390" rtl="0">
              <a:lnSpc>
                <a:spcPct val="115000"/>
              </a:lnSpc>
              <a:spcBef>
                <a:spcPts val="2133"/>
              </a:spcBef>
              <a:spcAft>
                <a:spcPts val="0"/>
              </a:spcAft>
              <a:buSzPts val="1200"/>
              <a:buFont typeface="Nunito Light"/>
              <a:buChar char="○"/>
              <a:defRPr sz="1600"/>
            </a:lvl5pPr>
            <a:lvl6pPr marL="3657509" lvl="5" indent="-406390" rtl="0">
              <a:lnSpc>
                <a:spcPct val="115000"/>
              </a:lnSpc>
              <a:spcBef>
                <a:spcPts val="2133"/>
              </a:spcBef>
              <a:spcAft>
                <a:spcPts val="0"/>
              </a:spcAft>
              <a:buSzPts val="1200"/>
              <a:buFont typeface="Nunito Light"/>
              <a:buChar char="■"/>
              <a:defRPr sz="1600"/>
            </a:lvl6pPr>
            <a:lvl7pPr marL="4267093" lvl="6" indent="-406390" rtl="0">
              <a:lnSpc>
                <a:spcPct val="115000"/>
              </a:lnSpc>
              <a:spcBef>
                <a:spcPts val="2133"/>
              </a:spcBef>
              <a:spcAft>
                <a:spcPts val="0"/>
              </a:spcAft>
              <a:buSzPts val="1200"/>
              <a:buFont typeface="Nunito Light"/>
              <a:buChar char="●"/>
              <a:defRPr sz="1600"/>
            </a:lvl7pPr>
            <a:lvl8pPr marL="4876678" lvl="7" indent="-406390" rtl="0">
              <a:lnSpc>
                <a:spcPct val="115000"/>
              </a:lnSpc>
              <a:spcBef>
                <a:spcPts val="2133"/>
              </a:spcBef>
              <a:spcAft>
                <a:spcPts val="0"/>
              </a:spcAft>
              <a:buSzPts val="1200"/>
              <a:buFont typeface="Nunito Light"/>
              <a:buChar char="○"/>
              <a:defRPr sz="1600"/>
            </a:lvl8pPr>
            <a:lvl9pPr marL="5486263" lvl="8" indent="-406390" rtl="0">
              <a:lnSpc>
                <a:spcPct val="115000"/>
              </a:lnSpc>
              <a:spcBef>
                <a:spcPts val="2133"/>
              </a:spcBef>
              <a:spcAft>
                <a:spcPts val="2133"/>
              </a:spcAft>
              <a:buSzPts val="1200"/>
              <a:buFont typeface="Nunito Light"/>
              <a:buChar char="■"/>
              <a:defRPr sz="1600"/>
            </a:lvl9pPr>
          </a:lstStyle>
          <a:p>
            <a:endParaRPr/>
          </a:p>
        </p:txBody>
      </p:sp>
    </p:spTree>
    <p:extLst>
      <p:ext uri="{BB962C8B-B14F-4D97-AF65-F5344CB8AC3E}">
        <p14:creationId xmlns:p14="http://schemas.microsoft.com/office/powerpoint/2010/main" val="15058322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22"/>
        <p:cNvGrpSpPr/>
        <p:nvPr/>
      </p:nvGrpSpPr>
      <p:grpSpPr>
        <a:xfrm>
          <a:off x="0" y="0"/>
          <a:ext cx="0" cy="0"/>
          <a:chOff x="0" y="0"/>
          <a:chExt cx="0" cy="0"/>
        </a:xfrm>
      </p:grpSpPr>
      <p:grpSp>
        <p:nvGrpSpPr>
          <p:cNvPr id="223" name="Google Shape;223;p5"/>
          <p:cNvGrpSpPr/>
          <p:nvPr/>
        </p:nvGrpSpPr>
        <p:grpSpPr>
          <a:xfrm>
            <a:off x="10" y="-6181"/>
            <a:ext cx="12191921" cy="6883200"/>
            <a:chOff x="7" y="-4636"/>
            <a:chExt cx="9143941" cy="5162400"/>
          </a:xfrm>
        </p:grpSpPr>
        <p:grpSp>
          <p:nvGrpSpPr>
            <p:cNvPr id="224" name="Google Shape;224;p5"/>
            <p:cNvGrpSpPr/>
            <p:nvPr/>
          </p:nvGrpSpPr>
          <p:grpSpPr>
            <a:xfrm>
              <a:off x="152374" y="-4636"/>
              <a:ext cx="8839200" cy="5162400"/>
              <a:chOff x="169975" y="-9450"/>
              <a:chExt cx="8839200" cy="5162400"/>
            </a:xfrm>
          </p:grpSpPr>
          <p:cxnSp>
            <p:nvCxnSpPr>
              <p:cNvPr id="225" name="Google Shape;225;p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6" name="Google Shape;226;p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7" name="Google Shape;227;p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8" name="Google Shape;228;p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29" name="Google Shape;229;p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0" name="Google Shape;230;p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1" name="Google Shape;231;p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2" name="Google Shape;232;p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3" name="Google Shape;233;p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4" name="Google Shape;234;p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5" name="Google Shape;235;p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6" name="Google Shape;236;p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7" name="Google Shape;237;p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8" name="Google Shape;238;p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39" name="Google Shape;239;p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0" name="Google Shape;240;p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1" name="Google Shape;241;p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2" name="Google Shape;242;p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3" name="Google Shape;243;p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4" name="Google Shape;244;p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5" name="Google Shape;245;p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6" name="Google Shape;246;p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7" name="Google Shape;247;p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8" name="Google Shape;248;p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49" name="Google Shape;249;p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0" name="Google Shape;250;p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1" name="Google Shape;251;p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2" name="Google Shape;252;p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3" name="Google Shape;253;p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254" name="Google Shape;254;p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255" name="Google Shape;255;p5"/>
            <p:cNvGrpSpPr/>
            <p:nvPr/>
          </p:nvGrpSpPr>
          <p:grpSpPr>
            <a:xfrm>
              <a:off x="7" y="299022"/>
              <a:ext cx="9143941" cy="4555084"/>
              <a:chOff x="17400" y="303833"/>
              <a:chExt cx="9126600" cy="4555084"/>
            </a:xfrm>
          </p:grpSpPr>
          <p:cxnSp>
            <p:nvCxnSpPr>
              <p:cNvPr id="256" name="Google Shape;256;p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7" name="Google Shape;257;p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8" name="Google Shape;258;p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59" name="Google Shape;259;p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0" name="Google Shape;260;p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1" name="Google Shape;261;p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2" name="Google Shape;262;p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3" name="Google Shape;263;p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4" name="Google Shape;264;p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5" name="Google Shape;265;p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6" name="Google Shape;266;p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7" name="Google Shape;267;p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8" name="Google Shape;268;p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69" name="Google Shape;269;p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0" name="Google Shape;270;p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271" name="Google Shape;271;p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272" name="Google Shape;272;p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3" name="Google Shape;273;p5"/>
          <p:cNvGrpSpPr/>
          <p:nvPr/>
        </p:nvGrpSpPr>
        <p:grpSpPr>
          <a:xfrm>
            <a:off x="289577" y="4436744"/>
            <a:ext cx="11543295" cy="2054275"/>
            <a:chOff x="217182" y="3327558"/>
            <a:chExt cx="8657471" cy="1540706"/>
          </a:xfrm>
        </p:grpSpPr>
        <p:sp>
          <p:nvSpPr>
            <p:cNvPr id="274" name="Google Shape;274;p5"/>
            <p:cNvSpPr/>
            <p:nvPr/>
          </p:nvSpPr>
          <p:spPr>
            <a:xfrm>
              <a:off x="8592373" y="457962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75" name="Google Shape;275;p5"/>
            <p:cNvGrpSpPr/>
            <p:nvPr/>
          </p:nvGrpSpPr>
          <p:grpSpPr>
            <a:xfrm>
              <a:off x="281235" y="3327558"/>
              <a:ext cx="358420" cy="358420"/>
              <a:chOff x="2560313" y="3108720"/>
              <a:chExt cx="146653" cy="146653"/>
            </a:xfrm>
          </p:grpSpPr>
          <p:sp>
            <p:nvSpPr>
              <p:cNvPr id="276" name="Google Shape;276;p5"/>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7" name="Google Shape;277;p5"/>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6"/>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78" name="Google Shape;278;p5"/>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79" name="Google Shape;279;p5"/>
            <p:cNvSpPr/>
            <p:nvPr/>
          </p:nvSpPr>
          <p:spPr>
            <a:xfrm>
              <a:off x="349040" y="4306328"/>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0" name="Google Shape;280;p5"/>
            <p:cNvSpPr/>
            <p:nvPr/>
          </p:nvSpPr>
          <p:spPr>
            <a:xfrm rot="4693672">
              <a:off x="349090" y="4618695"/>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1" name="Google Shape;281;p5"/>
            <p:cNvSpPr/>
            <p:nvPr/>
          </p:nvSpPr>
          <p:spPr>
            <a:xfrm rot="-4259938">
              <a:off x="251146" y="3983607"/>
              <a:ext cx="222860" cy="230804"/>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2" name="Google Shape;282;p5"/>
            <p:cNvGrpSpPr/>
            <p:nvPr/>
          </p:nvGrpSpPr>
          <p:grpSpPr>
            <a:xfrm>
              <a:off x="507966" y="3845270"/>
              <a:ext cx="200212" cy="301758"/>
              <a:chOff x="6797500" y="609371"/>
              <a:chExt cx="349654" cy="526997"/>
            </a:xfrm>
          </p:grpSpPr>
          <p:sp>
            <p:nvSpPr>
              <p:cNvPr id="283" name="Google Shape;283;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4" name="Google Shape;284;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5" name="Google Shape;285;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86" name="Google Shape;286;p5"/>
            <p:cNvSpPr/>
            <p:nvPr/>
          </p:nvSpPr>
          <p:spPr>
            <a:xfrm rot="4693672">
              <a:off x="8616640" y="3798870"/>
              <a:ext cx="222731" cy="230671"/>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287" name="Google Shape;287;p5"/>
            <p:cNvGrpSpPr/>
            <p:nvPr/>
          </p:nvGrpSpPr>
          <p:grpSpPr>
            <a:xfrm>
              <a:off x="8674441" y="3479895"/>
              <a:ext cx="200212" cy="301758"/>
              <a:chOff x="6797500" y="609371"/>
              <a:chExt cx="349654" cy="526997"/>
            </a:xfrm>
          </p:grpSpPr>
          <p:sp>
            <p:nvSpPr>
              <p:cNvPr id="288" name="Google Shape;288;p5"/>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89" name="Google Shape;289;p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0" name="Google Shape;290;p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1" name="Google Shape;291;p5"/>
            <p:cNvSpPr/>
            <p:nvPr/>
          </p:nvSpPr>
          <p:spPr>
            <a:xfrm>
              <a:off x="8501390" y="4046753"/>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292" name="Google Shape;292;p5"/>
            <p:cNvSpPr/>
            <p:nvPr/>
          </p:nvSpPr>
          <p:spPr>
            <a:xfrm rot="-6613492">
              <a:off x="8616693" y="4299546"/>
              <a:ext cx="222611" cy="23054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293" name="Google Shape;293;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94" name="Google Shape;294;p5"/>
          <p:cNvSpPr txBox="1">
            <a:spLocks noGrp="1"/>
          </p:cNvSpPr>
          <p:nvPr>
            <p:ph type="subTitle" idx="1"/>
          </p:nvPr>
        </p:nvSpPr>
        <p:spPr>
          <a:xfrm>
            <a:off x="960000" y="4700269"/>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5" name="Google Shape;295;p5"/>
          <p:cNvSpPr txBox="1">
            <a:spLocks noGrp="1"/>
          </p:cNvSpPr>
          <p:nvPr>
            <p:ph type="subTitle" idx="2"/>
          </p:nvPr>
        </p:nvSpPr>
        <p:spPr>
          <a:xfrm>
            <a:off x="960000" y="2869636"/>
            <a:ext cx="5110400" cy="955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96" name="Google Shape;296;p5"/>
          <p:cNvSpPr txBox="1">
            <a:spLocks noGrp="1"/>
          </p:cNvSpPr>
          <p:nvPr>
            <p:ph type="subTitle" idx="3"/>
          </p:nvPr>
        </p:nvSpPr>
        <p:spPr>
          <a:xfrm>
            <a:off x="960000" y="4338100"/>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97" name="Google Shape;297;p5"/>
          <p:cNvSpPr txBox="1">
            <a:spLocks noGrp="1"/>
          </p:cNvSpPr>
          <p:nvPr>
            <p:ph type="subTitle" idx="4"/>
          </p:nvPr>
        </p:nvSpPr>
        <p:spPr>
          <a:xfrm>
            <a:off x="960000" y="2507467"/>
            <a:ext cx="5110400" cy="526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2400"/>
              <a:buFont typeface="Bebas Neue"/>
              <a:buNone/>
              <a:defRPr sz="2667" b="1">
                <a:solidFill>
                  <a:schemeClr val="dk1"/>
                </a:solidFill>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4272038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98"/>
        <p:cNvGrpSpPr/>
        <p:nvPr/>
      </p:nvGrpSpPr>
      <p:grpSpPr>
        <a:xfrm>
          <a:off x="0" y="0"/>
          <a:ext cx="0" cy="0"/>
          <a:chOff x="0" y="0"/>
          <a:chExt cx="0" cy="0"/>
        </a:xfrm>
      </p:grpSpPr>
      <p:grpSp>
        <p:nvGrpSpPr>
          <p:cNvPr id="299" name="Google Shape;299;p6"/>
          <p:cNvGrpSpPr/>
          <p:nvPr/>
        </p:nvGrpSpPr>
        <p:grpSpPr>
          <a:xfrm>
            <a:off x="203165" y="-5685703"/>
            <a:ext cx="11785600" cy="17837348"/>
            <a:chOff x="152374" y="-4264278"/>
            <a:chExt cx="8839200" cy="13378011"/>
          </a:xfrm>
        </p:grpSpPr>
        <p:grpSp>
          <p:nvGrpSpPr>
            <p:cNvPr id="300" name="Google Shape;300;p6"/>
            <p:cNvGrpSpPr/>
            <p:nvPr/>
          </p:nvGrpSpPr>
          <p:grpSpPr>
            <a:xfrm>
              <a:off x="152374" y="-4636"/>
              <a:ext cx="8839200" cy="5162400"/>
              <a:chOff x="169975" y="-9450"/>
              <a:chExt cx="8839200" cy="5162400"/>
            </a:xfrm>
          </p:grpSpPr>
          <p:cxnSp>
            <p:nvCxnSpPr>
              <p:cNvPr id="301" name="Google Shape;301;p6"/>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2" name="Google Shape;302;p6"/>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3" name="Google Shape;303;p6"/>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4" name="Google Shape;304;p6"/>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5" name="Google Shape;305;p6"/>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6" name="Google Shape;306;p6"/>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7" name="Google Shape;307;p6"/>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8" name="Google Shape;308;p6"/>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09" name="Google Shape;309;p6"/>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0" name="Google Shape;310;p6"/>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1" name="Google Shape;311;p6"/>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2" name="Google Shape;312;p6"/>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3" name="Google Shape;313;p6"/>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4" name="Google Shape;314;p6"/>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5" name="Google Shape;315;p6"/>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6" name="Google Shape;316;p6"/>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7" name="Google Shape;317;p6"/>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8" name="Google Shape;318;p6"/>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19" name="Google Shape;319;p6"/>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0" name="Google Shape;320;p6"/>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1" name="Google Shape;321;p6"/>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2" name="Google Shape;322;p6"/>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3" name="Google Shape;323;p6"/>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4" name="Google Shape;324;p6"/>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5" name="Google Shape;325;p6"/>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6" name="Google Shape;326;p6"/>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7" name="Google Shape;327;p6"/>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8" name="Google Shape;328;p6"/>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29" name="Google Shape;329;p6"/>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30" name="Google Shape;330;p6"/>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331" name="Google Shape;331;p6"/>
            <p:cNvGrpSpPr/>
            <p:nvPr/>
          </p:nvGrpSpPr>
          <p:grpSpPr>
            <a:xfrm>
              <a:off x="4563274" y="-4264278"/>
              <a:ext cx="0" cy="13378011"/>
              <a:chOff x="4580700" y="-4259467"/>
              <a:chExt cx="0" cy="13378011"/>
            </a:xfrm>
          </p:grpSpPr>
          <p:cxnSp>
            <p:nvCxnSpPr>
              <p:cNvPr id="332" name="Google Shape;332;p6"/>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3" name="Google Shape;333;p6"/>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4" name="Google Shape;334;p6"/>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5" name="Google Shape;335;p6"/>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6" name="Google Shape;336;p6"/>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7" name="Google Shape;337;p6"/>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38" name="Google Shape;338;p6"/>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2" name="Google Shape;342;p6"/>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4" name="Google Shape;344;p6"/>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5" name="Google Shape;345;p6"/>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346" name="Google Shape;346;p6"/>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348" name="Google Shape;348;p6"/>
          <p:cNvSpPr/>
          <p:nvPr/>
        </p:nvSpPr>
        <p:spPr>
          <a:xfrm>
            <a:off x="244400" y="1"/>
            <a:ext cx="11701672" cy="6615768"/>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grpSp>
        <p:nvGrpSpPr>
          <p:cNvPr id="355" name="Google Shape;355;p6"/>
          <p:cNvGrpSpPr/>
          <p:nvPr/>
        </p:nvGrpSpPr>
        <p:grpSpPr>
          <a:xfrm flipH="1">
            <a:off x="67927" y="6566407"/>
            <a:ext cx="297227" cy="269131"/>
            <a:chOff x="1750909" y="1599631"/>
            <a:chExt cx="149983" cy="135805"/>
          </a:xfrm>
        </p:grpSpPr>
        <p:sp>
          <p:nvSpPr>
            <p:cNvPr id="356" name="Google Shape;356;p6"/>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dirty="0">
                <a:solidFill>
                  <a:srgbClr val="000000"/>
                </a:solidFill>
                <a:latin typeface="Calibri"/>
                <a:ea typeface="Calibri"/>
                <a:cs typeface="Calibri"/>
                <a:sym typeface="Calibri"/>
              </a:endParaRPr>
            </a:p>
          </p:txBody>
        </p:sp>
        <p:sp>
          <p:nvSpPr>
            <p:cNvPr id="357" name="Google Shape;357;p6"/>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58" name="Google Shape;358;p6"/>
          <p:cNvGrpSpPr/>
          <p:nvPr/>
        </p:nvGrpSpPr>
        <p:grpSpPr>
          <a:xfrm flipH="1">
            <a:off x="11333061" y="770619"/>
            <a:ext cx="477880" cy="457843"/>
            <a:chOff x="6797500" y="536688"/>
            <a:chExt cx="625935" cy="599688"/>
          </a:xfrm>
        </p:grpSpPr>
        <p:sp>
          <p:nvSpPr>
            <p:cNvPr id="359" name="Google Shape;359;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0" name="Google Shape;360;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1" name="Google Shape;361;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2" name="Google Shape;362;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3" name="Google Shape;363;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364" name="Google Shape;364;p6"/>
          <p:cNvGrpSpPr/>
          <p:nvPr/>
        </p:nvGrpSpPr>
        <p:grpSpPr>
          <a:xfrm rot="10800000" flipH="1">
            <a:off x="484877" y="6074519"/>
            <a:ext cx="477880" cy="457843"/>
            <a:chOff x="6797500" y="536688"/>
            <a:chExt cx="625935" cy="599688"/>
          </a:xfrm>
        </p:grpSpPr>
        <p:sp>
          <p:nvSpPr>
            <p:cNvPr id="365" name="Google Shape;365;p6"/>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6" name="Google Shape;366;p6"/>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7" name="Google Shape;367;p6"/>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8" name="Google Shape;368;p6"/>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369" name="Google Shape;369;p6"/>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370" name="Google Shape;370;p6"/>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257808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71"/>
        <p:cNvGrpSpPr/>
        <p:nvPr/>
      </p:nvGrpSpPr>
      <p:grpSpPr>
        <a:xfrm>
          <a:off x="0" y="0"/>
          <a:ext cx="0" cy="0"/>
          <a:chOff x="0" y="0"/>
          <a:chExt cx="0" cy="0"/>
        </a:xfrm>
      </p:grpSpPr>
      <p:grpSp>
        <p:nvGrpSpPr>
          <p:cNvPr id="372" name="Google Shape;372;p7"/>
          <p:cNvGrpSpPr/>
          <p:nvPr/>
        </p:nvGrpSpPr>
        <p:grpSpPr>
          <a:xfrm>
            <a:off x="10" y="-6181"/>
            <a:ext cx="12191921" cy="6883200"/>
            <a:chOff x="7" y="-4636"/>
            <a:chExt cx="9143941" cy="5162400"/>
          </a:xfrm>
        </p:grpSpPr>
        <p:grpSp>
          <p:nvGrpSpPr>
            <p:cNvPr id="373" name="Google Shape;373;p7"/>
            <p:cNvGrpSpPr/>
            <p:nvPr/>
          </p:nvGrpSpPr>
          <p:grpSpPr>
            <a:xfrm>
              <a:off x="152374" y="-4636"/>
              <a:ext cx="8839200" cy="5162400"/>
              <a:chOff x="169975" y="-9450"/>
              <a:chExt cx="8839200" cy="5162400"/>
            </a:xfrm>
          </p:grpSpPr>
          <p:cxnSp>
            <p:nvCxnSpPr>
              <p:cNvPr id="374" name="Google Shape;374;p7"/>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5" name="Google Shape;375;p7"/>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6" name="Google Shape;376;p7"/>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7" name="Google Shape;377;p7"/>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8" name="Google Shape;378;p7"/>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79" name="Google Shape;379;p7"/>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0" name="Google Shape;380;p7"/>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1" name="Google Shape;381;p7"/>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2" name="Google Shape;382;p7"/>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3" name="Google Shape;383;p7"/>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4" name="Google Shape;384;p7"/>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5" name="Google Shape;385;p7"/>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6" name="Google Shape;386;p7"/>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7" name="Google Shape;387;p7"/>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8" name="Google Shape;388;p7"/>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89" name="Google Shape;389;p7"/>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0" name="Google Shape;390;p7"/>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1" name="Google Shape;391;p7"/>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2" name="Google Shape;392;p7"/>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3" name="Google Shape;393;p7"/>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4" name="Google Shape;394;p7"/>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5" name="Google Shape;395;p7"/>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6" name="Google Shape;396;p7"/>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7" name="Google Shape;397;p7"/>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8" name="Google Shape;398;p7"/>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399" name="Google Shape;399;p7"/>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0" name="Google Shape;400;p7"/>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1" name="Google Shape;401;p7"/>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2" name="Google Shape;402;p7"/>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03" name="Google Shape;403;p7"/>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04" name="Google Shape;404;p7"/>
            <p:cNvGrpSpPr/>
            <p:nvPr/>
          </p:nvGrpSpPr>
          <p:grpSpPr>
            <a:xfrm>
              <a:off x="7" y="299022"/>
              <a:ext cx="9143941" cy="4555084"/>
              <a:chOff x="17400" y="303833"/>
              <a:chExt cx="9126600" cy="4555084"/>
            </a:xfrm>
          </p:grpSpPr>
          <p:cxnSp>
            <p:nvCxnSpPr>
              <p:cNvPr id="405" name="Google Shape;405;p7"/>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6" name="Google Shape;406;p7"/>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7" name="Google Shape;407;p7"/>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8" name="Google Shape;408;p7"/>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09" name="Google Shape;409;p7"/>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0" name="Google Shape;410;p7"/>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1" name="Google Shape;411;p7"/>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2" name="Google Shape;412;p7"/>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3" name="Google Shape;413;p7"/>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4" name="Google Shape;414;p7"/>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5" name="Google Shape;415;p7"/>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6" name="Google Shape;416;p7"/>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7" name="Google Shape;417;p7"/>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8" name="Google Shape;418;p7"/>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19" name="Google Shape;419;p7"/>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20" name="Google Shape;420;p7"/>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421" name="Google Shape;421;p7"/>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22" name="Google Shape;422;p7"/>
          <p:cNvGrpSpPr/>
          <p:nvPr/>
        </p:nvGrpSpPr>
        <p:grpSpPr>
          <a:xfrm>
            <a:off x="-133179" y="3803535"/>
            <a:ext cx="11989403" cy="2726669"/>
            <a:chOff x="-99884" y="2852651"/>
            <a:chExt cx="8992052" cy="2045002"/>
          </a:xfrm>
        </p:grpSpPr>
        <p:grpSp>
          <p:nvGrpSpPr>
            <p:cNvPr id="423" name="Google Shape;423;p7"/>
            <p:cNvGrpSpPr/>
            <p:nvPr/>
          </p:nvGrpSpPr>
          <p:grpSpPr>
            <a:xfrm rot="-10512066">
              <a:off x="-49039" y="3375020"/>
              <a:ext cx="549997" cy="1238580"/>
              <a:chOff x="4239602" y="2466006"/>
              <a:chExt cx="241153" cy="543071"/>
            </a:xfrm>
          </p:grpSpPr>
          <p:sp>
            <p:nvSpPr>
              <p:cNvPr id="424" name="Google Shape;424;p7"/>
              <p:cNvSpPr/>
              <p:nvPr/>
            </p:nvSpPr>
            <p:spPr>
              <a:xfrm>
                <a:off x="4251290" y="2535407"/>
                <a:ext cx="229465" cy="473670"/>
              </a:xfrm>
              <a:custGeom>
                <a:avLst/>
                <a:gdLst/>
                <a:ahLst/>
                <a:cxnLst/>
                <a:rect l="l" t="t" r="r" b="b"/>
                <a:pathLst>
                  <a:path w="304937" h="629462" extrusionOk="0">
                    <a:moveTo>
                      <a:pt x="0" y="25019"/>
                    </a:moveTo>
                    <a:lnTo>
                      <a:pt x="241349" y="629462"/>
                    </a:lnTo>
                    <a:lnTo>
                      <a:pt x="304937" y="613821"/>
                    </a:lnTo>
                    <a:lnTo>
                      <a:pt x="62803" y="0"/>
                    </a:lnTo>
                    <a:lnTo>
                      <a:pt x="48992" y="20895"/>
                    </a:lnTo>
                    <a:lnTo>
                      <a:pt x="25708" y="10448"/>
                    </a:lnTo>
                    <a:lnTo>
                      <a:pt x="16259" y="32412"/>
                    </a:lnTo>
                    <a:lnTo>
                      <a:pt x="0" y="25019"/>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5" name="Google Shape;425;p7"/>
              <p:cNvSpPr/>
              <p:nvPr/>
            </p:nvSpPr>
            <p:spPr>
              <a:xfrm>
                <a:off x="4239603" y="2466024"/>
                <a:ext cx="58940" cy="93740"/>
              </a:xfrm>
              <a:custGeom>
                <a:avLst/>
                <a:gdLst/>
                <a:ahLst/>
                <a:cxnLst/>
                <a:rect l="l" t="t" r="r" b="b"/>
                <a:pathLst>
                  <a:path w="78326" h="124572" extrusionOk="0">
                    <a:moveTo>
                      <a:pt x="202" y="0"/>
                    </a:moveTo>
                    <a:cubicBezTo>
                      <a:pt x="-2068" y="1165"/>
                      <a:pt x="15523" y="117180"/>
                      <a:pt x="15523" y="117180"/>
                    </a:cubicBezTo>
                    <a:lnTo>
                      <a:pt x="31782" y="124573"/>
                    </a:lnTo>
                    <a:lnTo>
                      <a:pt x="41231" y="102620"/>
                    </a:lnTo>
                    <a:lnTo>
                      <a:pt x="64515" y="113068"/>
                    </a:lnTo>
                    <a:lnTo>
                      <a:pt x="78326" y="92173"/>
                    </a:lnTo>
                    <a:cubicBezTo>
                      <a:pt x="78326" y="92173"/>
                      <a:pt x="2461" y="-1141"/>
                      <a:pt x="190" y="1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6" name="Google Shape;426;p7"/>
              <p:cNvSpPr/>
              <p:nvPr/>
            </p:nvSpPr>
            <p:spPr>
              <a:xfrm>
                <a:off x="4239602" y="2466006"/>
                <a:ext cx="27396" cy="40944"/>
              </a:xfrm>
              <a:custGeom>
                <a:avLst/>
                <a:gdLst/>
                <a:ahLst/>
                <a:cxnLst/>
                <a:rect l="l" t="t" r="r" b="b"/>
                <a:pathLst>
                  <a:path w="36407" h="54410" extrusionOk="0">
                    <a:moveTo>
                      <a:pt x="36408" y="41194"/>
                    </a:moveTo>
                    <a:cubicBezTo>
                      <a:pt x="18437" y="19610"/>
                      <a:pt x="1262" y="-525"/>
                      <a:pt x="204" y="10"/>
                    </a:cubicBezTo>
                    <a:cubicBezTo>
                      <a:pt x="-877" y="557"/>
                      <a:pt x="2510" y="26860"/>
                      <a:pt x="6361" y="54411"/>
                    </a:cubicBezTo>
                    <a:cubicBezTo>
                      <a:pt x="18389" y="53270"/>
                      <a:pt x="28920" y="48836"/>
                      <a:pt x="36408" y="4118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27" name="Google Shape;427;p7"/>
              <p:cNvSpPr/>
              <p:nvPr/>
            </p:nvSpPr>
            <p:spPr>
              <a:xfrm>
                <a:off x="4267404" y="2540040"/>
                <a:ext cx="194694" cy="465892"/>
              </a:xfrm>
              <a:custGeom>
                <a:avLst/>
                <a:gdLst/>
                <a:ahLst/>
                <a:cxnLst/>
                <a:rect l="l" t="t" r="r" b="b"/>
                <a:pathLst>
                  <a:path w="258729" h="619125" extrusionOk="0">
                    <a:moveTo>
                      <a:pt x="254425" y="619126"/>
                    </a:moveTo>
                    <a:cubicBezTo>
                      <a:pt x="252738" y="619126"/>
                      <a:pt x="251121" y="618115"/>
                      <a:pt x="250443" y="616451"/>
                    </a:cubicBezTo>
                    <a:lnTo>
                      <a:pt x="323" y="5923"/>
                    </a:lnTo>
                    <a:cubicBezTo>
                      <a:pt x="-580" y="3724"/>
                      <a:pt x="477" y="1216"/>
                      <a:pt x="2676" y="313"/>
                    </a:cubicBezTo>
                    <a:cubicBezTo>
                      <a:pt x="4851" y="-567"/>
                      <a:pt x="7383" y="467"/>
                      <a:pt x="8286" y="2666"/>
                    </a:cubicBezTo>
                    <a:lnTo>
                      <a:pt x="258407" y="613195"/>
                    </a:lnTo>
                    <a:cubicBezTo>
                      <a:pt x="259310" y="615394"/>
                      <a:pt x="258253" y="617901"/>
                      <a:pt x="256054" y="618805"/>
                    </a:cubicBezTo>
                    <a:cubicBezTo>
                      <a:pt x="255531" y="619019"/>
                      <a:pt x="254972" y="619126"/>
                      <a:pt x="254425" y="61912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428" name="Google Shape;428;p7"/>
            <p:cNvGrpSpPr/>
            <p:nvPr/>
          </p:nvGrpSpPr>
          <p:grpSpPr>
            <a:xfrm>
              <a:off x="8496879" y="4554276"/>
              <a:ext cx="358410" cy="343377"/>
              <a:chOff x="6797500" y="536688"/>
              <a:chExt cx="625935" cy="599680"/>
            </a:xfrm>
          </p:grpSpPr>
          <p:sp>
            <p:nvSpPr>
              <p:cNvPr id="429" name="Google Shape;429;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0" name="Google Shape;430;p7"/>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1" name="Google Shape;431;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2" name="Google Shape;432;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3" name="Google Shape;433;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4" name="Google Shape;434;p7"/>
            <p:cNvSpPr/>
            <p:nvPr/>
          </p:nvSpPr>
          <p:spPr>
            <a:xfrm rot="-3419093">
              <a:off x="312228" y="3581074"/>
              <a:ext cx="301991" cy="312755"/>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35" name="Google Shape;435;p7"/>
            <p:cNvGrpSpPr/>
            <p:nvPr/>
          </p:nvGrpSpPr>
          <p:grpSpPr>
            <a:xfrm flipH="1">
              <a:off x="8630562" y="4004529"/>
              <a:ext cx="261606" cy="334456"/>
              <a:chOff x="2539291" y="2154860"/>
              <a:chExt cx="148784" cy="190226"/>
            </a:xfrm>
          </p:grpSpPr>
          <p:sp>
            <p:nvSpPr>
              <p:cNvPr id="436" name="Google Shape;436;p7"/>
              <p:cNvSpPr/>
              <p:nvPr/>
            </p:nvSpPr>
            <p:spPr>
              <a:xfrm rot="-2116345">
                <a:off x="2585742" y="2253424"/>
                <a:ext cx="92810" cy="62485"/>
              </a:xfrm>
              <a:custGeom>
                <a:avLst/>
                <a:gdLst/>
                <a:ahLst/>
                <a:cxnLst/>
                <a:rect l="l" t="t" r="r" b="b"/>
                <a:pathLst>
                  <a:path w="123206" h="82949" extrusionOk="0">
                    <a:moveTo>
                      <a:pt x="0" y="0"/>
                    </a:moveTo>
                    <a:lnTo>
                      <a:pt x="123206" y="0"/>
                    </a:lnTo>
                    <a:lnTo>
                      <a:pt x="123206" y="82950"/>
                    </a:lnTo>
                    <a:lnTo>
                      <a:pt x="0" y="8295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7" name="Google Shape;437;p7"/>
              <p:cNvSpPr/>
              <p:nvPr/>
            </p:nvSpPr>
            <p:spPr>
              <a:xfrm>
                <a:off x="2576178" y="2286146"/>
                <a:ext cx="35981" cy="58940"/>
              </a:xfrm>
              <a:custGeom>
                <a:avLst/>
                <a:gdLst/>
                <a:ahLst/>
                <a:cxnLst/>
                <a:rect l="l" t="t" r="r" b="b"/>
                <a:pathLst>
                  <a:path w="47815" h="78326" extrusionOk="0">
                    <a:moveTo>
                      <a:pt x="0" y="0"/>
                    </a:moveTo>
                    <a:lnTo>
                      <a:pt x="32876" y="78326"/>
                    </a:lnTo>
                    <a:lnTo>
                      <a:pt x="47816" y="67772"/>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38" name="Google Shape;438;p7"/>
              <p:cNvSpPr/>
              <p:nvPr/>
            </p:nvSpPr>
            <p:spPr>
              <a:xfrm>
                <a:off x="2539291" y="2154860"/>
                <a:ext cx="103669" cy="122886"/>
              </a:xfrm>
              <a:custGeom>
                <a:avLst/>
                <a:gdLst/>
                <a:ahLst/>
                <a:cxnLst/>
                <a:rect l="l" t="t" r="r" b="b"/>
                <a:pathLst>
                  <a:path w="137766" h="163304" extrusionOk="0">
                    <a:moveTo>
                      <a:pt x="136724" y="128398"/>
                    </a:moveTo>
                    <a:cubicBezTo>
                      <a:pt x="136593" y="128540"/>
                      <a:pt x="136462" y="128683"/>
                      <a:pt x="136308" y="128814"/>
                    </a:cubicBezTo>
                    <a:cubicBezTo>
                      <a:pt x="134537" y="130395"/>
                      <a:pt x="131827" y="130240"/>
                      <a:pt x="130246" y="128469"/>
                    </a:cubicBezTo>
                    <a:lnTo>
                      <a:pt x="58398" y="47790"/>
                    </a:lnTo>
                    <a:cubicBezTo>
                      <a:pt x="57863" y="47195"/>
                      <a:pt x="57518" y="46458"/>
                      <a:pt x="57375" y="45686"/>
                    </a:cubicBezTo>
                    <a:cubicBezTo>
                      <a:pt x="55890" y="37342"/>
                      <a:pt x="49364" y="14569"/>
                      <a:pt x="37289" y="9613"/>
                    </a:cubicBezTo>
                    <a:cubicBezTo>
                      <a:pt x="32047" y="7461"/>
                      <a:pt x="26116" y="8793"/>
                      <a:pt x="19151" y="13713"/>
                    </a:cubicBezTo>
                    <a:cubicBezTo>
                      <a:pt x="11948" y="18812"/>
                      <a:pt x="8478" y="24220"/>
                      <a:pt x="8597" y="30270"/>
                    </a:cubicBezTo>
                    <a:cubicBezTo>
                      <a:pt x="8823" y="42833"/>
                      <a:pt x="24821" y="56014"/>
                      <a:pt x="30965" y="60032"/>
                    </a:cubicBezTo>
                    <a:cubicBezTo>
                      <a:pt x="31501" y="60388"/>
                      <a:pt x="31964" y="60864"/>
                      <a:pt x="32309" y="61410"/>
                    </a:cubicBezTo>
                    <a:lnTo>
                      <a:pt x="89811" y="156792"/>
                    </a:lnTo>
                    <a:cubicBezTo>
                      <a:pt x="91035" y="158825"/>
                      <a:pt x="90394" y="161475"/>
                      <a:pt x="88349" y="162688"/>
                    </a:cubicBezTo>
                    <a:cubicBezTo>
                      <a:pt x="86317" y="163912"/>
                      <a:pt x="83678" y="163258"/>
                      <a:pt x="82442" y="161226"/>
                    </a:cubicBezTo>
                    <a:lnTo>
                      <a:pt x="25439" y="66652"/>
                    </a:lnTo>
                    <a:cubicBezTo>
                      <a:pt x="20898" y="63514"/>
                      <a:pt x="336" y="48324"/>
                      <a:pt x="4" y="30425"/>
                    </a:cubicBezTo>
                    <a:cubicBezTo>
                      <a:pt x="-151" y="21427"/>
                      <a:pt x="4627" y="13428"/>
                      <a:pt x="14207" y="6677"/>
                    </a:cubicBezTo>
                    <a:cubicBezTo>
                      <a:pt x="23632" y="21"/>
                      <a:pt x="32511" y="-1667"/>
                      <a:pt x="40581" y="1649"/>
                    </a:cubicBezTo>
                    <a:cubicBezTo>
                      <a:pt x="57672" y="8686"/>
                      <a:pt x="64305" y="36617"/>
                      <a:pt x="65612" y="42940"/>
                    </a:cubicBezTo>
                    <a:lnTo>
                      <a:pt x="136676" y="122728"/>
                    </a:lnTo>
                    <a:cubicBezTo>
                      <a:pt x="138126" y="124357"/>
                      <a:pt x="138114" y="126769"/>
                      <a:pt x="136736" y="128386"/>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39" name="Google Shape;439;p7"/>
            <p:cNvSpPr/>
            <p:nvPr/>
          </p:nvSpPr>
          <p:spPr>
            <a:xfrm>
              <a:off x="8496873" y="37453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440" name="Google Shape;440;p7"/>
            <p:cNvGrpSpPr/>
            <p:nvPr/>
          </p:nvGrpSpPr>
          <p:grpSpPr>
            <a:xfrm>
              <a:off x="249816" y="2852651"/>
              <a:ext cx="358410" cy="343382"/>
              <a:chOff x="6797500" y="536688"/>
              <a:chExt cx="625935" cy="599688"/>
            </a:xfrm>
          </p:grpSpPr>
          <p:sp>
            <p:nvSpPr>
              <p:cNvPr id="441" name="Google Shape;441;p7"/>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2" name="Google Shape;442;p7"/>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3" name="Google Shape;443;p7"/>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4" name="Google Shape;444;p7"/>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445" name="Google Shape;445;p7"/>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6" name="Google Shape;446;p7"/>
            <p:cNvSpPr/>
            <p:nvPr/>
          </p:nvSpPr>
          <p:spPr>
            <a:xfrm>
              <a:off x="551798" y="4581637"/>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447" name="Google Shape;447;p7"/>
          <p:cNvSpPr>
            <a:spLocks noGrp="1"/>
          </p:cNvSpPr>
          <p:nvPr>
            <p:ph type="pic" idx="2"/>
          </p:nvPr>
        </p:nvSpPr>
        <p:spPr>
          <a:xfrm>
            <a:off x="1428551" y="1251400"/>
            <a:ext cx="3954800" cy="4355200"/>
          </a:xfrm>
          <a:prstGeom prst="rect">
            <a:avLst/>
          </a:prstGeom>
          <a:noFill/>
          <a:ln>
            <a:noFill/>
          </a:ln>
        </p:spPr>
      </p:sp>
      <p:sp>
        <p:nvSpPr>
          <p:cNvPr id="448" name="Google Shape;448;p7"/>
          <p:cNvSpPr txBox="1">
            <a:spLocks noGrp="1"/>
          </p:cNvSpPr>
          <p:nvPr>
            <p:ph type="title"/>
          </p:nvPr>
        </p:nvSpPr>
        <p:spPr>
          <a:xfrm>
            <a:off x="5753451" y="1239851"/>
            <a:ext cx="5010000" cy="16168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49" name="Google Shape;449;p7"/>
          <p:cNvSpPr txBox="1">
            <a:spLocks noGrp="1"/>
          </p:cNvSpPr>
          <p:nvPr>
            <p:ph type="subTitle" idx="1"/>
          </p:nvPr>
        </p:nvSpPr>
        <p:spPr>
          <a:xfrm>
            <a:off x="5753467" y="2820151"/>
            <a:ext cx="5010000" cy="2798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Font typeface="Albert Sans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0"/>
              </a:spcBef>
              <a:spcAft>
                <a:spcPts val="0"/>
              </a:spcAft>
              <a:buClr>
                <a:srgbClr val="E76A28"/>
              </a:buClr>
              <a:buSzPts val="1500"/>
              <a:buFont typeface="Nunito Light"/>
              <a:buChar char="■"/>
              <a:defRPr/>
            </a:lvl3pPr>
            <a:lvl4pPr lvl="3" algn="ctr" rtl="0">
              <a:lnSpc>
                <a:spcPct val="100000"/>
              </a:lnSpc>
              <a:spcBef>
                <a:spcPts val="0"/>
              </a:spcBef>
              <a:spcAft>
                <a:spcPts val="0"/>
              </a:spcAft>
              <a:buClr>
                <a:srgbClr val="E76A28"/>
              </a:buClr>
              <a:buSzPts val="1500"/>
              <a:buFont typeface="Nunito Light"/>
              <a:buChar char="●"/>
              <a:defRPr/>
            </a:lvl4pPr>
            <a:lvl5pPr lvl="4" algn="ctr" rtl="0">
              <a:lnSpc>
                <a:spcPct val="100000"/>
              </a:lnSpc>
              <a:spcBef>
                <a:spcPts val="0"/>
              </a:spcBef>
              <a:spcAft>
                <a:spcPts val="0"/>
              </a:spcAft>
              <a:buClr>
                <a:srgbClr val="E76A28"/>
              </a:buClr>
              <a:buSzPts val="1400"/>
              <a:buFont typeface="Nunito Light"/>
              <a:buChar char="○"/>
              <a:defRPr/>
            </a:lvl5pPr>
            <a:lvl6pPr lvl="5" algn="ctr" rtl="0">
              <a:lnSpc>
                <a:spcPct val="100000"/>
              </a:lnSpc>
              <a:spcBef>
                <a:spcPts val="0"/>
              </a:spcBef>
              <a:spcAft>
                <a:spcPts val="0"/>
              </a:spcAft>
              <a:buClr>
                <a:srgbClr val="999999"/>
              </a:buClr>
              <a:buSzPts val="1400"/>
              <a:buFont typeface="Nunito Light"/>
              <a:buChar char="■"/>
              <a:defRPr/>
            </a:lvl6pPr>
            <a:lvl7pPr lvl="6" algn="ctr" rtl="0">
              <a:lnSpc>
                <a:spcPct val="100000"/>
              </a:lnSpc>
              <a:spcBef>
                <a:spcPts val="0"/>
              </a:spcBef>
              <a:spcAft>
                <a:spcPts val="0"/>
              </a:spcAft>
              <a:buClr>
                <a:srgbClr val="999999"/>
              </a:buClr>
              <a:buSzPts val="1300"/>
              <a:buFont typeface="Nunito Light"/>
              <a:buChar char="●"/>
              <a:defRPr/>
            </a:lvl7pPr>
            <a:lvl8pPr lvl="7" algn="ctr" rtl="0">
              <a:lnSpc>
                <a:spcPct val="100000"/>
              </a:lnSpc>
              <a:spcBef>
                <a:spcPts val="0"/>
              </a:spcBef>
              <a:spcAft>
                <a:spcPts val="0"/>
              </a:spcAft>
              <a:buClr>
                <a:srgbClr val="999999"/>
              </a:buClr>
              <a:buSzPts val="1300"/>
              <a:buFont typeface="Nunito Light"/>
              <a:buChar char="○"/>
              <a:defRPr/>
            </a:lvl8pPr>
            <a:lvl9pPr lvl="8" algn="ctr" rtl="0">
              <a:lnSpc>
                <a:spcPct val="100000"/>
              </a:lnSpc>
              <a:spcBef>
                <a:spcPts val="0"/>
              </a:spcBef>
              <a:spcAft>
                <a:spcPts val="0"/>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370175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450"/>
        <p:cNvGrpSpPr/>
        <p:nvPr/>
      </p:nvGrpSpPr>
      <p:grpSpPr>
        <a:xfrm>
          <a:off x="0" y="0"/>
          <a:ext cx="0" cy="0"/>
          <a:chOff x="0" y="0"/>
          <a:chExt cx="0" cy="0"/>
        </a:xfrm>
      </p:grpSpPr>
      <p:grpSp>
        <p:nvGrpSpPr>
          <p:cNvPr id="451" name="Google Shape;451;p8"/>
          <p:cNvGrpSpPr/>
          <p:nvPr/>
        </p:nvGrpSpPr>
        <p:grpSpPr>
          <a:xfrm>
            <a:off x="10" y="-6181"/>
            <a:ext cx="12191921" cy="6883200"/>
            <a:chOff x="7" y="-4636"/>
            <a:chExt cx="9143941" cy="5162400"/>
          </a:xfrm>
        </p:grpSpPr>
        <p:grpSp>
          <p:nvGrpSpPr>
            <p:cNvPr id="452" name="Google Shape;452;p8"/>
            <p:cNvGrpSpPr/>
            <p:nvPr/>
          </p:nvGrpSpPr>
          <p:grpSpPr>
            <a:xfrm>
              <a:off x="152374" y="-4636"/>
              <a:ext cx="8839200" cy="5162400"/>
              <a:chOff x="169975" y="-9450"/>
              <a:chExt cx="8839200" cy="5162400"/>
            </a:xfrm>
          </p:grpSpPr>
          <p:cxnSp>
            <p:nvCxnSpPr>
              <p:cNvPr id="453" name="Google Shape;453;p8"/>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4" name="Google Shape;454;p8"/>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5" name="Google Shape;455;p8"/>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6" name="Google Shape;456;p8"/>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7" name="Google Shape;457;p8"/>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8" name="Google Shape;458;p8"/>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59" name="Google Shape;459;p8"/>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0" name="Google Shape;460;p8"/>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1" name="Google Shape;461;p8"/>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2" name="Google Shape;462;p8"/>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3" name="Google Shape;463;p8"/>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4" name="Google Shape;464;p8"/>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5" name="Google Shape;465;p8"/>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6" name="Google Shape;466;p8"/>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7" name="Google Shape;467;p8"/>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8" name="Google Shape;468;p8"/>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69" name="Google Shape;469;p8"/>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0" name="Google Shape;470;p8"/>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1" name="Google Shape;471;p8"/>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2" name="Google Shape;472;p8"/>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3" name="Google Shape;473;p8"/>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4" name="Google Shape;474;p8"/>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5" name="Google Shape;475;p8"/>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6" name="Google Shape;476;p8"/>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7" name="Google Shape;477;p8"/>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8" name="Google Shape;478;p8"/>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79" name="Google Shape;479;p8"/>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0" name="Google Shape;480;p8"/>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1" name="Google Shape;481;p8"/>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482" name="Google Shape;482;p8"/>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483" name="Google Shape;483;p8"/>
            <p:cNvGrpSpPr/>
            <p:nvPr/>
          </p:nvGrpSpPr>
          <p:grpSpPr>
            <a:xfrm>
              <a:off x="7" y="299022"/>
              <a:ext cx="9143941" cy="4555084"/>
              <a:chOff x="17400" y="303833"/>
              <a:chExt cx="9126600" cy="4555084"/>
            </a:xfrm>
          </p:grpSpPr>
          <p:cxnSp>
            <p:nvCxnSpPr>
              <p:cNvPr id="484" name="Google Shape;484;p8"/>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5" name="Google Shape;485;p8"/>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6" name="Google Shape;486;p8"/>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7" name="Google Shape;487;p8"/>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8" name="Google Shape;488;p8"/>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89" name="Google Shape;489;p8"/>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0" name="Google Shape;490;p8"/>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1" name="Google Shape;491;p8"/>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2" name="Google Shape;492;p8"/>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3" name="Google Shape;493;p8"/>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4" name="Google Shape;494;p8"/>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5" name="Google Shape;495;p8"/>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6" name="Google Shape;496;p8"/>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7" name="Google Shape;497;p8"/>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8" name="Google Shape;498;p8"/>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499" name="Google Shape;499;p8"/>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00" name="Google Shape;500;p8"/>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01" name="Google Shape;501;p8"/>
          <p:cNvGrpSpPr/>
          <p:nvPr/>
        </p:nvGrpSpPr>
        <p:grpSpPr>
          <a:xfrm>
            <a:off x="358121" y="366766"/>
            <a:ext cx="11602959" cy="6139365"/>
            <a:chOff x="268590" y="275074"/>
            <a:chExt cx="8702219" cy="4604524"/>
          </a:xfrm>
        </p:grpSpPr>
        <p:grpSp>
          <p:nvGrpSpPr>
            <p:cNvPr id="502" name="Google Shape;502;p8"/>
            <p:cNvGrpSpPr/>
            <p:nvPr/>
          </p:nvGrpSpPr>
          <p:grpSpPr>
            <a:xfrm flipH="1">
              <a:off x="268590" y="4123695"/>
              <a:ext cx="358420" cy="358420"/>
              <a:chOff x="2560313" y="3108720"/>
              <a:chExt cx="146653" cy="146653"/>
            </a:xfrm>
          </p:grpSpPr>
          <p:sp>
            <p:nvSpPr>
              <p:cNvPr id="503" name="Google Shape;503;p8"/>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4" name="Google Shape;504;p8"/>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5" name="Google Shape;505;p8"/>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6" name="Google Shape;506;p8"/>
            <p:cNvGrpSpPr/>
            <p:nvPr/>
          </p:nvGrpSpPr>
          <p:grpSpPr>
            <a:xfrm flipH="1">
              <a:off x="8165520" y="4677751"/>
              <a:ext cx="222920" cy="201848"/>
              <a:chOff x="1750909" y="1599631"/>
              <a:chExt cx="149983" cy="135805"/>
            </a:xfrm>
          </p:grpSpPr>
          <p:sp>
            <p:nvSpPr>
              <p:cNvPr id="507" name="Google Shape;507;p8"/>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08" name="Google Shape;508;p8"/>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09" name="Google Shape;509;p8"/>
            <p:cNvGrpSpPr/>
            <p:nvPr/>
          </p:nvGrpSpPr>
          <p:grpSpPr>
            <a:xfrm flipH="1">
              <a:off x="4469806" y="275074"/>
              <a:ext cx="204375" cy="221040"/>
              <a:chOff x="2642037" y="391134"/>
              <a:chExt cx="137506" cy="148718"/>
            </a:xfrm>
          </p:grpSpPr>
          <p:sp>
            <p:nvSpPr>
              <p:cNvPr id="510" name="Google Shape;510;p8"/>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1" name="Google Shape;511;p8"/>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2" name="Google Shape;512;p8"/>
            <p:cNvGrpSpPr/>
            <p:nvPr/>
          </p:nvGrpSpPr>
          <p:grpSpPr>
            <a:xfrm rot="-8100000" flipH="1">
              <a:off x="8543473" y="3738764"/>
              <a:ext cx="358420" cy="343386"/>
              <a:chOff x="6797500" y="536688"/>
              <a:chExt cx="625935" cy="599680"/>
            </a:xfrm>
          </p:grpSpPr>
          <p:sp>
            <p:nvSpPr>
              <p:cNvPr id="513" name="Google Shape;513;p8"/>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4" name="Google Shape;514;p8"/>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5" name="Google Shape;515;p8"/>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6" name="Google Shape;516;p8"/>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17" name="Google Shape;517;p8"/>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518" name="Google Shape;518;p8"/>
            <p:cNvGrpSpPr/>
            <p:nvPr/>
          </p:nvGrpSpPr>
          <p:grpSpPr>
            <a:xfrm rot="10800000" flipH="1">
              <a:off x="272720" y="3061492"/>
              <a:ext cx="350187" cy="856395"/>
              <a:chOff x="2394592" y="1351461"/>
              <a:chExt cx="153544" cy="375497"/>
            </a:xfrm>
          </p:grpSpPr>
          <p:sp>
            <p:nvSpPr>
              <p:cNvPr id="519" name="Google Shape;519;p8"/>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0" name="Google Shape;520;p8"/>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1" name="Google Shape;521;p8"/>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2" name="Google Shape;522;p8"/>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3" name="Google Shape;523;p8"/>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4" name="Google Shape;524;p8"/>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5" name="Google Shape;525;p8"/>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6" name="Google Shape;526;p8"/>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7" name="Google Shape;527;p8"/>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8" name="Google Shape;528;p8"/>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29" name="Google Shape;529;p8"/>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0" name="Google Shape;530;p8"/>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1" name="Google Shape;531;p8"/>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2" name="Google Shape;532;p8"/>
            <p:cNvSpPr/>
            <p:nvPr/>
          </p:nvSpPr>
          <p:spPr>
            <a:xfrm flipH="1">
              <a:off x="8560045"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3" name="Google Shape;533;p8"/>
            <p:cNvSpPr/>
            <p:nvPr/>
          </p:nvSpPr>
          <p:spPr>
            <a:xfrm rot="-878030" flipH="1">
              <a:off x="807295" y="4617236"/>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4" name="Google Shape;534;p8"/>
            <p:cNvSpPr/>
            <p:nvPr/>
          </p:nvSpPr>
          <p:spPr>
            <a:xfrm flipH="1">
              <a:off x="8560046" y="4158587"/>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35" name="Google Shape;535;p8"/>
            <p:cNvSpPr/>
            <p:nvPr/>
          </p:nvSpPr>
          <p:spPr>
            <a:xfrm flipH="1">
              <a:off x="345596" y="45667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536" name="Google Shape;536;p8"/>
          <p:cNvSpPr txBox="1">
            <a:spLocks noGrp="1"/>
          </p:cNvSpPr>
          <p:nvPr>
            <p:ph type="title"/>
          </p:nvPr>
        </p:nvSpPr>
        <p:spPr>
          <a:xfrm>
            <a:off x="1599300" y="1742800"/>
            <a:ext cx="8993600" cy="337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8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18008007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537"/>
        <p:cNvGrpSpPr/>
        <p:nvPr/>
      </p:nvGrpSpPr>
      <p:grpSpPr>
        <a:xfrm>
          <a:off x="0" y="0"/>
          <a:ext cx="0" cy="0"/>
          <a:chOff x="0" y="0"/>
          <a:chExt cx="0" cy="0"/>
        </a:xfrm>
      </p:grpSpPr>
      <p:grpSp>
        <p:nvGrpSpPr>
          <p:cNvPr id="538" name="Google Shape;538;p9"/>
          <p:cNvGrpSpPr/>
          <p:nvPr/>
        </p:nvGrpSpPr>
        <p:grpSpPr>
          <a:xfrm>
            <a:off x="10" y="-6181"/>
            <a:ext cx="12191921" cy="6883200"/>
            <a:chOff x="7" y="-4636"/>
            <a:chExt cx="9143941" cy="5162400"/>
          </a:xfrm>
        </p:grpSpPr>
        <p:grpSp>
          <p:nvGrpSpPr>
            <p:cNvPr id="539" name="Google Shape;539;p9"/>
            <p:cNvGrpSpPr/>
            <p:nvPr/>
          </p:nvGrpSpPr>
          <p:grpSpPr>
            <a:xfrm>
              <a:off x="152374" y="-4636"/>
              <a:ext cx="8839200" cy="5162400"/>
              <a:chOff x="169975" y="-9450"/>
              <a:chExt cx="8839200" cy="5162400"/>
            </a:xfrm>
          </p:grpSpPr>
          <p:cxnSp>
            <p:nvCxnSpPr>
              <p:cNvPr id="540" name="Google Shape;540;p9"/>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1" name="Google Shape;541;p9"/>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2" name="Google Shape;542;p9"/>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3" name="Google Shape;543;p9"/>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4" name="Google Shape;544;p9"/>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5" name="Google Shape;545;p9"/>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6" name="Google Shape;546;p9"/>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7" name="Google Shape;547;p9"/>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8" name="Google Shape;548;p9"/>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49" name="Google Shape;549;p9"/>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0" name="Google Shape;550;p9"/>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1" name="Google Shape;551;p9"/>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2" name="Google Shape;552;p9"/>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3" name="Google Shape;553;p9"/>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4" name="Google Shape;554;p9"/>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5" name="Google Shape;555;p9"/>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6" name="Google Shape;556;p9"/>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7" name="Google Shape;557;p9"/>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8" name="Google Shape;558;p9"/>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59" name="Google Shape;559;p9"/>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0" name="Google Shape;560;p9"/>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1" name="Google Shape;561;p9"/>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2" name="Google Shape;562;p9"/>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3" name="Google Shape;563;p9"/>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4" name="Google Shape;564;p9"/>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5" name="Google Shape;565;p9"/>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6" name="Google Shape;566;p9"/>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7" name="Google Shape;567;p9"/>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8" name="Google Shape;568;p9"/>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569" name="Google Shape;569;p9"/>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570" name="Google Shape;570;p9"/>
            <p:cNvGrpSpPr/>
            <p:nvPr/>
          </p:nvGrpSpPr>
          <p:grpSpPr>
            <a:xfrm>
              <a:off x="7" y="299022"/>
              <a:ext cx="9143941" cy="4555084"/>
              <a:chOff x="17400" y="303833"/>
              <a:chExt cx="9126600" cy="4555084"/>
            </a:xfrm>
          </p:grpSpPr>
          <p:cxnSp>
            <p:nvCxnSpPr>
              <p:cNvPr id="571" name="Google Shape;571;p9"/>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2" name="Google Shape;572;p9"/>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3" name="Google Shape;573;p9"/>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4" name="Google Shape;574;p9"/>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5" name="Google Shape;575;p9"/>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6" name="Google Shape;576;p9"/>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7" name="Google Shape;577;p9"/>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8" name="Google Shape;578;p9"/>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79" name="Google Shape;579;p9"/>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0" name="Google Shape;580;p9"/>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1" name="Google Shape;581;p9"/>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2" name="Google Shape;582;p9"/>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3" name="Google Shape;583;p9"/>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4" name="Google Shape;584;p9"/>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5" name="Google Shape;585;p9"/>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586" name="Google Shape;586;p9"/>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587" name="Google Shape;587;p9"/>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588" name="Google Shape;588;p9"/>
          <p:cNvGrpSpPr/>
          <p:nvPr/>
        </p:nvGrpSpPr>
        <p:grpSpPr>
          <a:xfrm>
            <a:off x="174665" y="382559"/>
            <a:ext cx="11935332" cy="6278853"/>
            <a:chOff x="130998" y="286919"/>
            <a:chExt cx="8951499" cy="4709140"/>
          </a:xfrm>
        </p:grpSpPr>
        <p:grpSp>
          <p:nvGrpSpPr>
            <p:cNvPr id="589" name="Google Shape;589;p9"/>
            <p:cNvGrpSpPr/>
            <p:nvPr/>
          </p:nvGrpSpPr>
          <p:grpSpPr>
            <a:xfrm rot="-622165">
              <a:off x="8186242" y="347294"/>
              <a:ext cx="787245" cy="1282697"/>
              <a:chOff x="6044657" y="1017651"/>
              <a:chExt cx="787219" cy="1282655"/>
            </a:xfrm>
          </p:grpSpPr>
          <p:grpSp>
            <p:nvGrpSpPr>
              <p:cNvPr id="590" name="Google Shape;590;p9"/>
              <p:cNvGrpSpPr/>
              <p:nvPr/>
            </p:nvGrpSpPr>
            <p:grpSpPr>
              <a:xfrm>
                <a:off x="6044657" y="1017651"/>
                <a:ext cx="787219" cy="833748"/>
                <a:chOff x="1768711" y="666395"/>
                <a:chExt cx="405282" cy="429236"/>
              </a:xfrm>
            </p:grpSpPr>
            <p:sp>
              <p:nvSpPr>
                <p:cNvPr id="591" name="Google Shape;591;p9"/>
                <p:cNvSpPr/>
                <p:nvPr/>
              </p:nvSpPr>
              <p:spPr>
                <a:xfrm rot="1471361">
                  <a:off x="2109805" y="841945"/>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2" name="Google Shape;592;p9"/>
                <p:cNvSpPr/>
                <p:nvPr/>
              </p:nvSpPr>
              <p:spPr>
                <a:xfrm rot="1471361">
                  <a:off x="2125561" y="807384"/>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3" name="Google Shape;593;p9"/>
                <p:cNvSpPr/>
                <p:nvPr/>
              </p:nvSpPr>
              <p:spPr>
                <a:xfrm rot="1471361">
                  <a:off x="2138886" y="778143"/>
                  <a:ext cx="22309" cy="66516"/>
                </a:xfrm>
                <a:custGeom>
                  <a:avLst/>
                  <a:gdLst/>
                  <a:ahLst/>
                  <a:cxnLst/>
                  <a:rect l="l" t="t" r="r" b="b"/>
                  <a:pathLst>
                    <a:path w="29630" h="88345" extrusionOk="0">
                      <a:moveTo>
                        <a:pt x="0" y="0"/>
                      </a:moveTo>
                      <a:lnTo>
                        <a:pt x="29631" y="0"/>
                      </a:lnTo>
                      <a:lnTo>
                        <a:pt x="29631" y="82938"/>
                      </a:lnTo>
                      <a:cubicBezTo>
                        <a:pt x="29631" y="85921"/>
                        <a:pt x="27206" y="88346"/>
                        <a:pt x="24223" y="88346"/>
                      </a:cubicBezTo>
                      <a:lnTo>
                        <a:pt x="0" y="88346"/>
                      </a:lnTo>
                      <a:lnTo>
                        <a:pt x="0" y="0"/>
                      </a:lnTo>
                      <a:lnTo>
                        <a:pt x="0" y="0"/>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4" name="Google Shape;594;p9"/>
                <p:cNvSpPr/>
                <p:nvPr/>
              </p:nvSpPr>
              <p:spPr>
                <a:xfrm rot="1471361">
                  <a:off x="1829510" y="705679"/>
                  <a:ext cx="265503" cy="350669"/>
                </a:xfrm>
                <a:custGeom>
                  <a:avLst/>
                  <a:gdLst/>
                  <a:ahLst/>
                  <a:cxnLst/>
                  <a:rect l="l" t="t" r="r" b="b"/>
                  <a:pathLst>
                    <a:path w="352634" h="465749" extrusionOk="0">
                      <a:moveTo>
                        <a:pt x="0" y="0"/>
                      </a:moveTo>
                      <a:lnTo>
                        <a:pt x="352634" y="0"/>
                      </a:lnTo>
                      <a:lnTo>
                        <a:pt x="352634" y="465750"/>
                      </a:lnTo>
                      <a:lnTo>
                        <a:pt x="0" y="465750"/>
                      </a:lnTo>
                      <a:close/>
                    </a:path>
                  </a:pathLst>
                </a:cu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5" name="Google Shape;595;p9"/>
                <p:cNvSpPr/>
                <p:nvPr/>
              </p:nvSpPr>
              <p:spPr>
                <a:xfrm rot="-3928639">
                  <a:off x="1902921" y="681071"/>
                  <a:ext cx="11758" cy="32064"/>
                </a:xfrm>
                <a:custGeom>
                  <a:avLst/>
                  <a:gdLst/>
                  <a:ahLst/>
                  <a:cxnLst/>
                  <a:rect l="l" t="t" r="r" b="b"/>
                  <a:pathLst>
                    <a:path w="15617" h="42586" extrusionOk="0">
                      <a:moveTo>
                        <a:pt x="3197" y="12"/>
                      </a:moveTo>
                      <a:lnTo>
                        <a:pt x="12421" y="12"/>
                      </a:lnTo>
                      <a:cubicBezTo>
                        <a:pt x="14180" y="12"/>
                        <a:pt x="15618" y="1438"/>
                        <a:pt x="15618" y="3209"/>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6" name="Google Shape;596;p9"/>
                <p:cNvSpPr/>
                <p:nvPr/>
              </p:nvSpPr>
              <p:spPr>
                <a:xfrm>
                  <a:off x="1879240" y="715140"/>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2"/>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7" name="Google Shape;597;p9"/>
                <p:cNvSpPr/>
                <p:nvPr/>
              </p:nvSpPr>
              <p:spPr>
                <a:xfrm>
                  <a:off x="1865917" y="744374"/>
                  <a:ext cx="32466" cy="22421"/>
                </a:xfrm>
                <a:custGeom>
                  <a:avLst/>
                  <a:gdLst/>
                  <a:ahLst/>
                  <a:cxnLst/>
                  <a:rect l="l" t="t" r="r" b="b"/>
                  <a:pathLst>
                    <a:path w="43144"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8" name="Google Shape;598;p9"/>
                <p:cNvSpPr/>
                <p:nvPr/>
              </p:nvSpPr>
              <p:spPr>
                <a:xfrm rot="-3928639">
                  <a:off x="1862938" y="768770"/>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599" name="Google Shape;599;p9"/>
                <p:cNvSpPr/>
                <p:nvPr/>
              </p:nvSpPr>
              <p:spPr>
                <a:xfrm rot="-3928639">
                  <a:off x="1849612" y="798003"/>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1" y="42574"/>
                        <a:pt x="0" y="41143"/>
                        <a:pt x="0" y="39377"/>
                      </a:cubicBezTo>
                      <a:lnTo>
                        <a:pt x="0" y="3197"/>
                      </a:lnTo>
                      <a:cubicBezTo>
                        <a:pt x="0" y="1431"/>
                        <a:pt x="1431"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0" name="Google Shape;600;p9"/>
                <p:cNvSpPr/>
                <p:nvPr/>
              </p:nvSpPr>
              <p:spPr>
                <a:xfrm rot="-3928639">
                  <a:off x="1836275" y="827234"/>
                  <a:ext cx="11749" cy="32055"/>
                </a:xfrm>
                <a:custGeom>
                  <a:avLst/>
                  <a:gdLst/>
                  <a:ahLst/>
                  <a:cxnLst/>
                  <a:rect l="l" t="t" r="r" b="b"/>
                  <a:pathLst>
                    <a:path w="15605" h="42574" extrusionOk="0">
                      <a:moveTo>
                        <a:pt x="12409" y="0"/>
                      </a:moveTo>
                      <a:cubicBezTo>
                        <a:pt x="14174" y="0"/>
                        <a:pt x="15606" y="1431"/>
                        <a:pt x="15606" y="3197"/>
                      </a:cubicBezTo>
                      <a:lnTo>
                        <a:pt x="15606" y="39377"/>
                      </a:lnTo>
                      <a:cubicBezTo>
                        <a:pt x="15606" y="41143"/>
                        <a:pt x="14174" y="42574"/>
                        <a:pt x="12409" y="42574"/>
                      </a:cubicBezTo>
                      <a:lnTo>
                        <a:pt x="3197" y="42574"/>
                      </a:lnTo>
                      <a:cubicBezTo>
                        <a:pt x="1432" y="42574"/>
                        <a:pt x="0" y="41143"/>
                        <a:pt x="0" y="39377"/>
                      </a:cubicBezTo>
                      <a:lnTo>
                        <a:pt x="0" y="3197"/>
                      </a:lnTo>
                      <a:cubicBezTo>
                        <a:pt x="0" y="1431"/>
                        <a:pt x="1432"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1" name="Google Shape;601;p9"/>
                <p:cNvSpPr/>
                <p:nvPr/>
              </p:nvSpPr>
              <p:spPr>
                <a:xfrm rot="-3928639">
                  <a:off x="1822948" y="856462"/>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2" name="Google Shape;602;p9"/>
                <p:cNvSpPr/>
                <p:nvPr/>
              </p:nvSpPr>
              <p:spPr>
                <a:xfrm rot="-3928639">
                  <a:off x="1809614" y="885679"/>
                  <a:ext cx="11758" cy="32064"/>
                </a:xfrm>
                <a:custGeom>
                  <a:avLst/>
                  <a:gdLst/>
                  <a:ahLst/>
                  <a:cxnLst/>
                  <a:rect l="l" t="t" r="r" b="b"/>
                  <a:pathLst>
                    <a:path w="15617" h="42586" extrusionOk="0">
                      <a:moveTo>
                        <a:pt x="3197" y="0"/>
                      </a:moveTo>
                      <a:lnTo>
                        <a:pt x="12421" y="0"/>
                      </a:lnTo>
                      <a:cubicBezTo>
                        <a:pt x="14180" y="0"/>
                        <a:pt x="15618" y="1426"/>
                        <a:pt x="15618" y="3197"/>
                      </a:cubicBezTo>
                      <a:lnTo>
                        <a:pt x="15618" y="39389"/>
                      </a:lnTo>
                      <a:cubicBezTo>
                        <a:pt x="15618" y="41148"/>
                        <a:pt x="14191" y="42586"/>
                        <a:pt x="12421"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3" name="Google Shape;603;p9"/>
                <p:cNvSpPr/>
                <p:nvPr/>
              </p:nvSpPr>
              <p:spPr>
                <a:xfrm rot="-3928639">
                  <a:off x="1796295" y="914931"/>
                  <a:ext cx="11758" cy="32064"/>
                </a:xfrm>
                <a:custGeom>
                  <a:avLst/>
                  <a:gdLst/>
                  <a:ahLst/>
                  <a:cxnLst/>
                  <a:rect l="l" t="t" r="r" b="b"/>
                  <a:pathLst>
                    <a:path w="15617" h="42586" extrusionOk="0">
                      <a:moveTo>
                        <a:pt x="3197" y="0"/>
                      </a:moveTo>
                      <a:lnTo>
                        <a:pt x="12420" y="0"/>
                      </a:lnTo>
                      <a:cubicBezTo>
                        <a:pt x="14179" y="0"/>
                        <a:pt x="15618" y="1426"/>
                        <a:pt x="15618" y="3197"/>
                      </a:cubicBezTo>
                      <a:lnTo>
                        <a:pt x="15618" y="39389"/>
                      </a:lnTo>
                      <a:cubicBezTo>
                        <a:pt x="15618" y="41148"/>
                        <a:pt x="14191" y="42586"/>
                        <a:pt x="12420" y="42586"/>
                      </a:cubicBezTo>
                      <a:lnTo>
                        <a:pt x="3197" y="42586"/>
                      </a:lnTo>
                      <a:cubicBezTo>
                        <a:pt x="1438" y="42586"/>
                        <a:pt x="0" y="41160"/>
                        <a:pt x="0" y="39389"/>
                      </a:cubicBezTo>
                      <a:lnTo>
                        <a:pt x="0" y="3197"/>
                      </a:lnTo>
                      <a:cubicBezTo>
                        <a:pt x="0" y="1438"/>
                        <a:pt x="1426" y="0"/>
                        <a:pt x="319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4" name="Google Shape;604;p9"/>
                <p:cNvSpPr/>
                <p:nvPr/>
              </p:nvSpPr>
              <p:spPr>
                <a:xfrm>
                  <a:off x="1772614" y="949002"/>
                  <a:ext cx="32465" cy="22421"/>
                </a:xfrm>
                <a:custGeom>
                  <a:avLst/>
                  <a:gdLst/>
                  <a:ahLst/>
                  <a:cxnLst/>
                  <a:rect l="l" t="t" r="r" b="b"/>
                  <a:pathLst>
                    <a:path w="43143" h="29796" extrusionOk="0">
                      <a:moveTo>
                        <a:pt x="8349" y="291"/>
                      </a:moveTo>
                      <a:lnTo>
                        <a:pt x="41272" y="15302"/>
                      </a:lnTo>
                      <a:cubicBezTo>
                        <a:pt x="42877" y="16039"/>
                        <a:pt x="43590" y="17929"/>
                        <a:pt x="42853" y="19534"/>
                      </a:cubicBezTo>
                      <a:lnTo>
                        <a:pt x="39026" y="27925"/>
                      </a:lnTo>
                      <a:cubicBezTo>
                        <a:pt x="38289" y="29529"/>
                        <a:pt x="36399" y="30243"/>
                        <a:pt x="34795" y="29506"/>
                      </a:cubicBezTo>
                      <a:lnTo>
                        <a:pt x="1872" y="14494"/>
                      </a:lnTo>
                      <a:cubicBezTo>
                        <a:pt x="267" y="13757"/>
                        <a:pt x="-446" y="11867"/>
                        <a:pt x="291" y="10263"/>
                      </a:cubicBezTo>
                      <a:lnTo>
                        <a:pt x="4118" y="1872"/>
                      </a:lnTo>
                      <a:cubicBezTo>
                        <a:pt x="4855" y="267"/>
                        <a:pt x="6745" y="-446"/>
                        <a:pt x="8349" y="2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5" name="Google Shape;605;p9"/>
                <p:cNvSpPr/>
                <p:nvPr/>
              </p:nvSpPr>
              <p:spPr>
                <a:xfrm rot="1471361">
                  <a:off x="1902428" y="765888"/>
                  <a:ext cx="172418" cy="114670"/>
                </a:xfrm>
                <a:custGeom>
                  <a:avLst/>
                  <a:gdLst/>
                  <a:ahLst/>
                  <a:cxnLst/>
                  <a:rect l="l" t="t" r="r" b="b"/>
                  <a:pathLst>
                    <a:path w="229000" h="152302" extrusionOk="0">
                      <a:moveTo>
                        <a:pt x="0" y="0"/>
                      </a:moveTo>
                      <a:lnTo>
                        <a:pt x="229000" y="0"/>
                      </a:lnTo>
                      <a:lnTo>
                        <a:pt x="229000" y="152302"/>
                      </a:lnTo>
                      <a:lnTo>
                        <a:pt x="0" y="152302"/>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6" name="Google Shape;606;p9"/>
                <p:cNvSpPr/>
                <p:nvPr/>
              </p:nvSpPr>
              <p:spPr>
                <a:xfrm rot="1471361">
                  <a:off x="1910370" y="773705"/>
                  <a:ext cx="156524" cy="99019"/>
                </a:xfrm>
                <a:custGeom>
                  <a:avLst/>
                  <a:gdLst/>
                  <a:ahLst/>
                  <a:cxnLst/>
                  <a:rect l="l" t="t" r="r" b="b"/>
                  <a:pathLst>
                    <a:path w="207891" h="131514" extrusionOk="0">
                      <a:moveTo>
                        <a:pt x="0" y="0"/>
                      </a:moveTo>
                      <a:lnTo>
                        <a:pt x="207891" y="0"/>
                      </a:lnTo>
                      <a:lnTo>
                        <a:pt x="207891" y="131514"/>
                      </a:lnTo>
                      <a:lnTo>
                        <a:pt x="0" y="131514"/>
                      </a:lnTo>
                      <a:close/>
                    </a:path>
                  </a:pathLst>
                </a:custGeom>
                <a:noFill/>
                <a:ln w="9525" cap="flat" cmpd="sng">
                  <a:solidFill>
                    <a:schemeClr val="lt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07" name="Google Shape;607;p9"/>
                <p:cNvSpPr/>
                <p:nvPr/>
              </p:nvSpPr>
              <p:spPr>
                <a:xfrm rot="-3928639">
                  <a:off x="1946830" y="756574"/>
                  <a:ext cx="84638" cy="130886"/>
                </a:xfrm>
                <a:custGeom>
                  <a:avLst/>
                  <a:gdLst/>
                  <a:ahLst/>
                  <a:cxnLst/>
                  <a:rect l="l" t="t" r="r" b="b"/>
                  <a:pathLst>
                    <a:path w="112414" h="173839" extrusionOk="0">
                      <a:moveTo>
                        <a:pt x="112414" y="86919"/>
                      </a:moveTo>
                      <a:cubicBezTo>
                        <a:pt x="112414" y="134924"/>
                        <a:pt x="87249" y="173839"/>
                        <a:pt x="56207" y="173839"/>
                      </a:cubicBezTo>
                      <a:cubicBezTo>
                        <a:pt x="25165" y="173839"/>
                        <a:pt x="0" y="134924"/>
                        <a:pt x="0" y="86919"/>
                      </a:cubicBezTo>
                      <a:cubicBezTo>
                        <a:pt x="0" y="38915"/>
                        <a:pt x="25165" y="0"/>
                        <a:pt x="56207" y="0"/>
                      </a:cubicBezTo>
                      <a:cubicBezTo>
                        <a:pt x="87249" y="0"/>
                        <a:pt x="112414" y="38915"/>
                        <a:pt x="112414" y="86919"/>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08" name="Google Shape;608;p9"/>
              <p:cNvGrpSpPr/>
              <p:nvPr/>
            </p:nvGrpSpPr>
            <p:grpSpPr>
              <a:xfrm>
                <a:off x="6309752" y="1637259"/>
                <a:ext cx="520274" cy="663046"/>
                <a:chOff x="3766078" y="682754"/>
                <a:chExt cx="350046" cy="446105"/>
              </a:xfrm>
            </p:grpSpPr>
            <p:sp>
              <p:nvSpPr>
                <p:cNvPr id="609" name="Google Shape;609;p9"/>
                <p:cNvSpPr/>
                <p:nvPr/>
              </p:nvSpPr>
              <p:spPr>
                <a:xfrm>
                  <a:off x="3797649" y="693946"/>
                  <a:ext cx="318475" cy="433772"/>
                </a:xfrm>
                <a:custGeom>
                  <a:avLst/>
                  <a:gdLst/>
                  <a:ahLst/>
                  <a:cxnLst/>
                  <a:rect l="l" t="t" r="r" b="b"/>
                  <a:pathLst>
                    <a:path w="423223" h="576441" extrusionOk="0">
                      <a:moveTo>
                        <a:pt x="0" y="496272"/>
                      </a:moveTo>
                      <a:lnTo>
                        <a:pt x="218624" y="573980"/>
                      </a:lnTo>
                      <a:cubicBezTo>
                        <a:pt x="240684" y="581825"/>
                        <a:pt x="264918" y="570296"/>
                        <a:pt x="272763" y="548236"/>
                      </a:cubicBezTo>
                      <a:lnTo>
                        <a:pt x="420762" y="131847"/>
                      </a:lnTo>
                      <a:cubicBezTo>
                        <a:pt x="428607" y="109787"/>
                        <a:pt x="417078" y="85553"/>
                        <a:pt x="395018" y="77708"/>
                      </a:cubicBezTo>
                      <a:lnTo>
                        <a:pt x="176394" y="0"/>
                      </a:lnTo>
                      <a:lnTo>
                        <a:pt x="0" y="49627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0" name="Google Shape;610;p9"/>
                <p:cNvSpPr/>
                <p:nvPr/>
              </p:nvSpPr>
              <p:spPr>
                <a:xfrm rot="6574626">
                  <a:off x="3650591" y="858109"/>
                  <a:ext cx="396892" cy="34948"/>
                </a:xfrm>
                <a:custGeom>
                  <a:avLst/>
                  <a:gdLst/>
                  <a:ahLst/>
                  <a:cxnLst/>
                  <a:rect l="l" t="t" r="r" b="b"/>
                  <a:pathLst>
                    <a:path w="526687" h="46377" extrusionOk="0">
                      <a:moveTo>
                        <a:pt x="0" y="0"/>
                      </a:moveTo>
                      <a:lnTo>
                        <a:pt x="526687" y="0"/>
                      </a:lnTo>
                      <a:lnTo>
                        <a:pt x="526687" y="46378"/>
                      </a:lnTo>
                      <a:lnTo>
                        <a:pt x="0" y="46378"/>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1" name="Google Shape;611;p9"/>
                <p:cNvSpPr/>
                <p:nvPr/>
              </p:nvSpPr>
              <p:spPr>
                <a:xfrm rot="6574626">
                  <a:off x="4003494" y="694789"/>
                  <a:ext cx="7013" cy="143761"/>
                </a:xfrm>
                <a:custGeom>
                  <a:avLst/>
                  <a:gdLst/>
                  <a:ahLst/>
                  <a:cxnLst/>
                  <a:rect l="l" t="t" r="r" b="b"/>
                  <a:pathLst>
                    <a:path w="9306" h="190775" extrusionOk="0">
                      <a:moveTo>
                        <a:pt x="0" y="0"/>
                      </a:moveTo>
                      <a:lnTo>
                        <a:pt x="9307" y="0"/>
                      </a:lnTo>
                      <a:lnTo>
                        <a:pt x="9307"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2" name="Google Shape;612;p9"/>
                <p:cNvSpPr/>
                <p:nvPr/>
              </p:nvSpPr>
              <p:spPr>
                <a:xfrm rot="6574626">
                  <a:off x="3996745" y="713762"/>
                  <a:ext cx="7013" cy="143761"/>
                </a:xfrm>
                <a:custGeom>
                  <a:avLst/>
                  <a:gdLst/>
                  <a:ahLst/>
                  <a:cxnLst/>
                  <a:rect l="l" t="t" r="r" b="b"/>
                  <a:pathLst>
                    <a:path w="9306" h="190775" extrusionOk="0">
                      <a:moveTo>
                        <a:pt x="0" y="0"/>
                      </a:moveTo>
                      <a:lnTo>
                        <a:pt x="9306" y="0"/>
                      </a:lnTo>
                      <a:lnTo>
                        <a:pt x="9306" y="190776"/>
                      </a:lnTo>
                      <a:lnTo>
                        <a:pt x="0" y="190776"/>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3" name="Google Shape;613;p9"/>
                <p:cNvSpPr/>
                <p:nvPr/>
              </p:nvSpPr>
              <p:spPr>
                <a:xfrm rot="6574626">
                  <a:off x="3813639" y="929440"/>
                  <a:ext cx="405794" cy="12360"/>
                </a:xfrm>
                <a:custGeom>
                  <a:avLst/>
                  <a:gdLst/>
                  <a:ahLst/>
                  <a:cxnLst/>
                  <a:rect l="l" t="t" r="r" b="b"/>
                  <a:pathLst>
                    <a:path w="538501" h="16402" extrusionOk="0">
                      <a:moveTo>
                        <a:pt x="0" y="0"/>
                      </a:moveTo>
                      <a:lnTo>
                        <a:pt x="538501" y="0"/>
                      </a:lnTo>
                      <a:lnTo>
                        <a:pt x="538501" y="16402"/>
                      </a:lnTo>
                      <a:lnTo>
                        <a:pt x="0" y="16402"/>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4" name="Google Shape;614;p9"/>
                <p:cNvSpPr/>
                <p:nvPr/>
              </p:nvSpPr>
              <p:spPr>
                <a:xfrm>
                  <a:off x="3792951" y="1071400"/>
                  <a:ext cx="43798" cy="53592"/>
                </a:xfrm>
                <a:custGeom>
                  <a:avLst/>
                  <a:gdLst/>
                  <a:ahLst/>
                  <a:cxnLst/>
                  <a:rect l="l" t="t" r="r" b="b"/>
                  <a:pathLst>
                    <a:path w="58203" h="71218" extrusionOk="0">
                      <a:moveTo>
                        <a:pt x="58204" y="13383"/>
                      </a:moveTo>
                      <a:lnTo>
                        <a:pt x="37642" y="71219"/>
                      </a:lnTo>
                      <a:lnTo>
                        <a:pt x="22737" y="46687"/>
                      </a:lnTo>
                      <a:lnTo>
                        <a:pt x="0" y="57835"/>
                      </a:lnTo>
                      <a:lnTo>
                        <a:pt x="20550" y="0"/>
                      </a:lnTo>
                      <a:lnTo>
                        <a:pt x="58204" y="13383"/>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15" name="Google Shape;615;p9"/>
            <p:cNvSpPr/>
            <p:nvPr/>
          </p:nvSpPr>
          <p:spPr>
            <a:xfrm rot="6566078" flipH="1">
              <a:off x="110873" y="4262889"/>
              <a:ext cx="807645" cy="528773"/>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616" name="Google Shape;616;p9"/>
            <p:cNvGrpSpPr/>
            <p:nvPr/>
          </p:nvGrpSpPr>
          <p:grpSpPr>
            <a:xfrm rot="-1391156">
              <a:off x="257839" y="3205594"/>
              <a:ext cx="621064" cy="771731"/>
              <a:chOff x="2685213" y="1388649"/>
              <a:chExt cx="417845" cy="519213"/>
            </a:xfrm>
          </p:grpSpPr>
          <p:sp>
            <p:nvSpPr>
              <p:cNvPr id="617" name="Google Shape;617;p9"/>
              <p:cNvSpPr/>
              <p:nvPr/>
            </p:nvSpPr>
            <p:spPr>
              <a:xfrm>
                <a:off x="2731547" y="1420604"/>
                <a:ext cx="352927" cy="414658"/>
              </a:xfrm>
              <a:custGeom>
                <a:avLst/>
                <a:gdLst/>
                <a:ahLst/>
                <a:cxnLst/>
                <a:rect l="l" t="t" r="r" b="b"/>
                <a:pathLst>
                  <a:path w="469006" h="551040" extrusionOk="0">
                    <a:moveTo>
                      <a:pt x="401734" y="12"/>
                    </a:moveTo>
                    <a:lnTo>
                      <a:pt x="0" y="511200"/>
                    </a:lnTo>
                    <a:cubicBezTo>
                      <a:pt x="0" y="511200"/>
                      <a:pt x="15142" y="501157"/>
                      <a:pt x="24080" y="515812"/>
                    </a:cubicBezTo>
                    <a:cubicBezTo>
                      <a:pt x="26553" y="519865"/>
                      <a:pt x="41825" y="508027"/>
                      <a:pt x="45534" y="530669"/>
                    </a:cubicBezTo>
                    <a:cubicBezTo>
                      <a:pt x="45534" y="530669"/>
                      <a:pt x="68830" y="528708"/>
                      <a:pt x="63849" y="551041"/>
                    </a:cubicBezTo>
                    <a:lnTo>
                      <a:pt x="469007" y="43371"/>
                    </a:lnTo>
                    <a:lnTo>
                      <a:pt x="401734" y="0"/>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8" name="Google Shape;618;p9"/>
              <p:cNvSpPr/>
              <p:nvPr/>
            </p:nvSpPr>
            <p:spPr>
              <a:xfrm>
                <a:off x="2685213" y="1802960"/>
                <a:ext cx="94893" cy="104877"/>
              </a:xfrm>
              <a:custGeom>
                <a:avLst/>
                <a:gdLst/>
                <a:ahLst/>
                <a:cxnLst/>
                <a:rect l="l" t="t" r="r" b="b"/>
                <a:pathLst>
                  <a:path w="126103" h="139372" extrusionOk="0">
                    <a:moveTo>
                      <a:pt x="107078" y="22810"/>
                    </a:moveTo>
                    <a:cubicBezTo>
                      <a:pt x="103369" y="156"/>
                      <a:pt x="88096" y="12006"/>
                      <a:pt x="85624" y="7953"/>
                    </a:cubicBezTo>
                    <a:cubicBezTo>
                      <a:pt x="81274" y="822"/>
                      <a:pt x="75462" y="-450"/>
                      <a:pt x="70636" y="120"/>
                    </a:cubicBezTo>
                    <a:lnTo>
                      <a:pt x="61556" y="3342"/>
                    </a:lnTo>
                    <a:lnTo>
                      <a:pt x="0" y="139372"/>
                    </a:lnTo>
                    <a:lnTo>
                      <a:pt x="125405" y="43194"/>
                    </a:lnTo>
                    <a:cubicBezTo>
                      <a:pt x="130385" y="20861"/>
                      <a:pt x="107090" y="22822"/>
                      <a:pt x="107090" y="22822"/>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19" name="Google Shape;619;p9"/>
              <p:cNvSpPr/>
              <p:nvPr/>
            </p:nvSpPr>
            <p:spPr>
              <a:xfrm>
                <a:off x="2685213" y="1874788"/>
                <a:ext cx="28003" cy="33074"/>
              </a:xfrm>
              <a:custGeom>
                <a:avLst/>
                <a:gdLst/>
                <a:ahLst/>
                <a:cxnLst/>
                <a:rect l="l" t="t" r="r" b="b"/>
                <a:pathLst>
                  <a:path w="37213" h="43952" extrusionOk="0">
                    <a:moveTo>
                      <a:pt x="37202" y="15416"/>
                    </a:moveTo>
                    <a:cubicBezTo>
                      <a:pt x="32293" y="8783"/>
                      <a:pt x="26374" y="3494"/>
                      <a:pt x="19885" y="0"/>
                    </a:cubicBezTo>
                    <a:lnTo>
                      <a:pt x="0" y="43953"/>
                    </a:lnTo>
                    <a:lnTo>
                      <a:pt x="37214" y="15416"/>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0" name="Google Shape;620;p9"/>
              <p:cNvSpPr/>
              <p:nvPr/>
            </p:nvSpPr>
            <p:spPr>
              <a:xfrm>
                <a:off x="2731547" y="1420613"/>
                <a:ext cx="317062" cy="388139"/>
              </a:xfrm>
              <a:custGeom>
                <a:avLst/>
                <a:gdLst/>
                <a:ahLst/>
                <a:cxnLst/>
                <a:rect l="l" t="t" r="r" b="b"/>
                <a:pathLst>
                  <a:path w="421345" h="515800" extrusionOk="0">
                    <a:moveTo>
                      <a:pt x="401734" y="0"/>
                    </a:moveTo>
                    <a:lnTo>
                      <a:pt x="0" y="511188"/>
                    </a:lnTo>
                    <a:cubicBezTo>
                      <a:pt x="0" y="511188"/>
                      <a:pt x="15154" y="501157"/>
                      <a:pt x="24080" y="515800"/>
                    </a:cubicBezTo>
                    <a:lnTo>
                      <a:pt x="421345" y="12646"/>
                    </a:lnTo>
                    <a:lnTo>
                      <a:pt x="401734" y="0"/>
                    </a:lnTo>
                    <a:close/>
                  </a:path>
                </a:pathLst>
              </a:custGeom>
              <a:solidFill>
                <a:srgbClr val="FFC72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1" name="Google Shape;621;p9"/>
              <p:cNvSpPr/>
              <p:nvPr/>
            </p:nvSpPr>
            <p:spPr>
              <a:xfrm>
                <a:off x="3070811" y="1444352"/>
                <a:ext cx="13827" cy="8908"/>
              </a:xfrm>
              <a:custGeom>
                <a:avLst/>
                <a:gdLst/>
                <a:ahLst/>
                <a:cxnLst/>
                <a:rect l="l" t="t" r="r" b="b"/>
                <a:pathLst>
                  <a:path w="18375" h="11838" extrusionOk="0">
                    <a:moveTo>
                      <a:pt x="0" y="0"/>
                    </a:moveTo>
                    <a:lnTo>
                      <a:pt x="0" y="0"/>
                    </a:lnTo>
                    <a:lnTo>
                      <a:pt x="18375" y="11838"/>
                    </a:lnTo>
                    <a:lnTo>
                      <a:pt x="0" y="0"/>
                    </a:lnTo>
                    <a:close/>
                  </a:path>
                </a:pathLst>
              </a:custGeom>
              <a:noFill/>
              <a:ln w="9525" cap="flat" cmpd="sng">
                <a:solidFill>
                  <a:srgbClr val="0F0F0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2" name="Google Shape;622;p9"/>
              <p:cNvSpPr/>
              <p:nvPr/>
            </p:nvSpPr>
            <p:spPr>
              <a:xfrm>
                <a:off x="2765828" y="1444344"/>
                <a:ext cx="318663" cy="390939"/>
              </a:xfrm>
              <a:custGeom>
                <a:avLst/>
                <a:gdLst/>
                <a:ahLst/>
                <a:cxnLst/>
                <a:rect l="l" t="t" r="r" b="b"/>
                <a:pathLst>
                  <a:path w="423472" h="519520" extrusionOk="0">
                    <a:moveTo>
                      <a:pt x="405098" y="12"/>
                    </a:moveTo>
                    <a:lnTo>
                      <a:pt x="0" y="499148"/>
                    </a:lnTo>
                    <a:cubicBezTo>
                      <a:pt x="0" y="499148"/>
                      <a:pt x="23296" y="497187"/>
                      <a:pt x="18316" y="519520"/>
                    </a:cubicBezTo>
                    <a:lnTo>
                      <a:pt x="423473" y="11850"/>
                    </a:lnTo>
                    <a:lnTo>
                      <a:pt x="405098"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3" name="Google Shape;623;p9"/>
              <p:cNvSpPr/>
              <p:nvPr/>
            </p:nvSpPr>
            <p:spPr>
              <a:xfrm>
                <a:off x="3033989" y="1388649"/>
                <a:ext cx="69069" cy="64584"/>
              </a:xfrm>
              <a:custGeom>
                <a:avLst/>
                <a:gdLst/>
                <a:ahLst/>
                <a:cxnLst/>
                <a:rect l="l" t="t" r="r" b="b"/>
                <a:pathLst>
                  <a:path w="91786" h="85826" extrusionOk="0">
                    <a:moveTo>
                      <a:pt x="67285" y="85826"/>
                    </a:moveTo>
                    <a:cubicBezTo>
                      <a:pt x="67285" y="85826"/>
                      <a:pt x="114637" y="35954"/>
                      <a:pt x="77685" y="5693"/>
                    </a:cubicBezTo>
                    <a:cubicBezTo>
                      <a:pt x="47721" y="-18839"/>
                      <a:pt x="357" y="43941"/>
                      <a:pt x="0" y="42456"/>
                    </a:cubicBezTo>
                    <a:lnTo>
                      <a:pt x="67273" y="85826"/>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4" name="Google Shape;624;p9"/>
              <p:cNvSpPr/>
              <p:nvPr/>
            </p:nvSpPr>
            <p:spPr>
              <a:xfrm>
                <a:off x="3003985" y="1420604"/>
                <a:ext cx="80621" cy="77141"/>
              </a:xfrm>
              <a:custGeom>
                <a:avLst/>
                <a:gdLst/>
                <a:ahLst/>
                <a:cxnLst/>
                <a:rect l="l" t="t" r="r" b="b"/>
                <a:pathLst>
                  <a:path w="107137" h="102513" extrusionOk="0">
                    <a:moveTo>
                      <a:pt x="39864" y="12"/>
                    </a:moveTo>
                    <a:lnTo>
                      <a:pt x="0" y="50740"/>
                    </a:lnTo>
                    <a:cubicBezTo>
                      <a:pt x="23272" y="59357"/>
                      <a:pt x="43644" y="74963"/>
                      <a:pt x="56528" y="96535"/>
                    </a:cubicBezTo>
                    <a:cubicBezTo>
                      <a:pt x="57669" y="98449"/>
                      <a:pt x="58834" y="100445"/>
                      <a:pt x="59939" y="102513"/>
                    </a:cubicBezTo>
                    <a:lnTo>
                      <a:pt x="107137" y="43371"/>
                    </a:lnTo>
                    <a:lnTo>
                      <a:pt x="39864" y="0"/>
                    </a:ln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5" name="Google Shape;625;p9"/>
              <p:cNvSpPr/>
              <p:nvPr/>
            </p:nvSpPr>
            <p:spPr>
              <a:xfrm>
                <a:off x="3009658" y="1448388"/>
                <a:ext cx="48520" cy="39639"/>
              </a:xfrm>
              <a:custGeom>
                <a:avLst/>
                <a:gdLst/>
                <a:ahLst/>
                <a:cxnLst/>
                <a:rect l="l" t="t" r="r" b="b"/>
                <a:pathLst>
                  <a:path w="64479" h="52677" extrusionOk="0">
                    <a:moveTo>
                      <a:pt x="9485" y="2960"/>
                    </a:moveTo>
                    <a:cubicBezTo>
                      <a:pt x="7131" y="1878"/>
                      <a:pt x="4719" y="903"/>
                      <a:pt x="2270" y="0"/>
                    </a:cubicBezTo>
                    <a:lnTo>
                      <a:pt x="0" y="2888"/>
                    </a:lnTo>
                    <a:cubicBezTo>
                      <a:pt x="1640" y="3483"/>
                      <a:pt x="3257" y="4089"/>
                      <a:pt x="4861" y="4778"/>
                    </a:cubicBezTo>
                    <a:cubicBezTo>
                      <a:pt x="12599" y="8070"/>
                      <a:pt x="19885" y="12361"/>
                      <a:pt x="26743" y="17210"/>
                    </a:cubicBezTo>
                    <a:cubicBezTo>
                      <a:pt x="40245" y="26743"/>
                      <a:pt x="53010" y="38438"/>
                      <a:pt x="61662" y="52677"/>
                    </a:cubicBezTo>
                    <a:lnTo>
                      <a:pt x="64479" y="49147"/>
                    </a:lnTo>
                    <a:cubicBezTo>
                      <a:pt x="60961" y="43668"/>
                      <a:pt x="56849" y="38569"/>
                      <a:pt x="52356" y="33874"/>
                    </a:cubicBezTo>
                    <a:cubicBezTo>
                      <a:pt x="40221" y="21180"/>
                      <a:pt x="25483" y="10257"/>
                      <a:pt x="9485" y="2960"/>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6" name="Google Shape;626;p9"/>
              <p:cNvSpPr/>
              <p:nvPr/>
            </p:nvSpPr>
            <p:spPr>
              <a:xfrm>
                <a:off x="3017587" y="1438294"/>
                <a:ext cx="48297" cy="40095"/>
              </a:xfrm>
              <a:custGeom>
                <a:avLst/>
                <a:gdLst/>
                <a:ahLst/>
                <a:cxnLst/>
                <a:rect l="l" t="t" r="r" b="b"/>
                <a:pathLst>
                  <a:path w="64182" h="53283" extrusionOk="0">
                    <a:moveTo>
                      <a:pt x="8534" y="2591"/>
                    </a:moveTo>
                    <a:cubicBezTo>
                      <a:pt x="6489" y="1652"/>
                      <a:pt x="4398" y="796"/>
                      <a:pt x="2282" y="0"/>
                    </a:cubicBezTo>
                    <a:lnTo>
                      <a:pt x="0" y="2900"/>
                    </a:lnTo>
                    <a:cubicBezTo>
                      <a:pt x="1307" y="3387"/>
                      <a:pt x="2615" y="3863"/>
                      <a:pt x="3910" y="4410"/>
                    </a:cubicBezTo>
                    <a:cubicBezTo>
                      <a:pt x="11648" y="7702"/>
                      <a:pt x="18934" y="11993"/>
                      <a:pt x="25792" y="16842"/>
                    </a:cubicBezTo>
                    <a:cubicBezTo>
                      <a:pt x="39615" y="26600"/>
                      <a:pt x="52689" y="38593"/>
                      <a:pt x="61342" y="53283"/>
                    </a:cubicBezTo>
                    <a:cubicBezTo>
                      <a:pt x="61342" y="53283"/>
                      <a:pt x="61342" y="53283"/>
                      <a:pt x="61342" y="53283"/>
                    </a:cubicBezTo>
                    <a:lnTo>
                      <a:pt x="64182" y="49729"/>
                    </a:lnTo>
                    <a:cubicBezTo>
                      <a:pt x="60533" y="43882"/>
                      <a:pt x="56171" y="38462"/>
                      <a:pt x="51405" y="33494"/>
                    </a:cubicBezTo>
                    <a:cubicBezTo>
                      <a:pt x="39270" y="20800"/>
                      <a:pt x="24532" y="9877"/>
                      <a:pt x="8534" y="257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27" name="Google Shape;627;p9"/>
              <p:cNvSpPr/>
              <p:nvPr/>
            </p:nvSpPr>
            <p:spPr>
              <a:xfrm>
                <a:off x="3024602" y="1429382"/>
                <a:ext cx="49102" cy="39147"/>
              </a:xfrm>
              <a:custGeom>
                <a:avLst/>
                <a:gdLst/>
                <a:ahLst/>
                <a:cxnLst/>
                <a:rect l="l" t="t" r="r" b="b"/>
                <a:pathLst>
                  <a:path w="65252" h="52023" extrusionOk="0">
                    <a:moveTo>
                      <a:pt x="53889" y="34373"/>
                    </a:moveTo>
                    <a:cubicBezTo>
                      <a:pt x="41754" y="21679"/>
                      <a:pt x="27016" y="10757"/>
                      <a:pt x="11018" y="3459"/>
                    </a:cubicBezTo>
                    <a:cubicBezTo>
                      <a:pt x="8166" y="2151"/>
                      <a:pt x="5218" y="1022"/>
                      <a:pt x="2247" y="0"/>
                    </a:cubicBezTo>
                    <a:lnTo>
                      <a:pt x="0" y="2853"/>
                    </a:lnTo>
                    <a:cubicBezTo>
                      <a:pt x="2151" y="3589"/>
                      <a:pt x="4291" y="4386"/>
                      <a:pt x="6395" y="5277"/>
                    </a:cubicBezTo>
                    <a:cubicBezTo>
                      <a:pt x="14132" y="8570"/>
                      <a:pt x="21418" y="12860"/>
                      <a:pt x="28276" y="17710"/>
                    </a:cubicBezTo>
                    <a:cubicBezTo>
                      <a:pt x="41410" y="26992"/>
                      <a:pt x="53830" y="38319"/>
                      <a:pt x="62459" y="52023"/>
                    </a:cubicBezTo>
                    <a:lnTo>
                      <a:pt x="65252" y="48529"/>
                    </a:lnTo>
                    <a:cubicBezTo>
                      <a:pt x="61900" y="43478"/>
                      <a:pt x="58073" y="38735"/>
                      <a:pt x="53889" y="34373"/>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28" name="Google Shape;628;p9"/>
            <p:cNvGrpSpPr/>
            <p:nvPr/>
          </p:nvGrpSpPr>
          <p:grpSpPr>
            <a:xfrm rot="343950">
              <a:off x="265298" y="3236848"/>
              <a:ext cx="200234" cy="301792"/>
              <a:chOff x="6797500" y="609371"/>
              <a:chExt cx="349654" cy="526997"/>
            </a:xfrm>
          </p:grpSpPr>
          <p:sp>
            <p:nvSpPr>
              <p:cNvPr id="629" name="Google Shape;629;p9"/>
              <p:cNvSpPr/>
              <p:nvPr/>
            </p:nvSpPr>
            <p:spPr>
              <a:xfrm>
                <a:off x="6880771" y="680379"/>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0" name="Google Shape;630;p9"/>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31" name="Google Shape;631;p9"/>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632" name="Google Shape;632;p9"/>
          <p:cNvSpPr txBox="1">
            <a:spLocks noGrp="1"/>
          </p:cNvSpPr>
          <p:nvPr>
            <p:ph type="title"/>
          </p:nvPr>
        </p:nvSpPr>
        <p:spPr>
          <a:xfrm>
            <a:off x="2564729" y="1882200"/>
            <a:ext cx="7076400" cy="1472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2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33" name="Google Shape;633;p9"/>
          <p:cNvSpPr txBox="1">
            <a:spLocks noGrp="1"/>
          </p:cNvSpPr>
          <p:nvPr>
            <p:ph type="subTitle" idx="1"/>
          </p:nvPr>
        </p:nvSpPr>
        <p:spPr>
          <a:xfrm>
            <a:off x="2551033" y="3300807"/>
            <a:ext cx="7076400" cy="1225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2133"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4616344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41A14-6F57-6106-1432-C44A1DACB0C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2201F87A-0ADA-BF7B-31FE-B82D21CED36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A7BE5C0D-3C1A-4D46-AAF2-72C7BB5BE3CF}"/>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5" name="Footer Placeholder 4">
            <a:extLst>
              <a:ext uri="{FF2B5EF4-FFF2-40B4-BE49-F238E27FC236}">
                <a16:creationId xmlns:a16="http://schemas.microsoft.com/office/drawing/2014/main" id="{A6B50875-2277-78C2-7860-CF4A940BF49E}"/>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72DF4B6-F9C0-C9A6-259E-F131667E0E39}"/>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947022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34"/>
        <p:cNvGrpSpPr/>
        <p:nvPr/>
      </p:nvGrpSpPr>
      <p:grpSpPr>
        <a:xfrm>
          <a:off x="0" y="0"/>
          <a:ext cx="0" cy="0"/>
          <a:chOff x="0" y="0"/>
          <a:chExt cx="0" cy="0"/>
        </a:xfrm>
      </p:grpSpPr>
      <p:sp>
        <p:nvSpPr>
          <p:cNvPr id="635" name="Google Shape;635;p10"/>
          <p:cNvSpPr>
            <a:spLocks noGrp="1"/>
          </p:cNvSpPr>
          <p:nvPr>
            <p:ph type="pic" idx="2"/>
          </p:nvPr>
        </p:nvSpPr>
        <p:spPr>
          <a:xfrm>
            <a:off x="-9" y="0"/>
            <a:ext cx="12192000" cy="6858000"/>
          </a:xfrm>
          <a:prstGeom prst="rect">
            <a:avLst/>
          </a:prstGeom>
          <a:noFill/>
          <a:ln>
            <a:noFill/>
          </a:ln>
        </p:spPr>
      </p:sp>
      <p:sp>
        <p:nvSpPr>
          <p:cNvPr id="636" name="Google Shape;636;p10"/>
          <p:cNvSpPr txBox="1">
            <a:spLocks noGrp="1"/>
          </p:cNvSpPr>
          <p:nvPr>
            <p:ph type="title"/>
          </p:nvPr>
        </p:nvSpPr>
        <p:spPr>
          <a:xfrm>
            <a:off x="960000" y="5352600"/>
            <a:ext cx="10272000" cy="7636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2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8672317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637"/>
        <p:cNvGrpSpPr/>
        <p:nvPr/>
      </p:nvGrpSpPr>
      <p:grpSpPr>
        <a:xfrm>
          <a:off x="0" y="0"/>
          <a:ext cx="0" cy="0"/>
          <a:chOff x="0" y="0"/>
          <a:chExt cx="0" cy="0"/>
        </a:xfrm>
      </p:grpSpPr>
      <p:grpSp>
        <p:nvGrpSpPr>
          <p:cNvPr id="638" name="Google Shape;638;p11"/>
          <p:cNvGrpSpPr/>
          <p:nvPr/>
        </p:nvGrpSpPr>
        <p:grpSpPr>
          <a:xfrm>
            <a:off x="10" y="-6181"/>
            <a:ext cx="12191921" cy="6883200"/>
            <a:chOff x="7" y="-4636"/>
            <a:chExt cx="9143941" cy="5162400"/>
          </a:xfrm>
        </p:grpSpPr>
        <p:grpSp>
          <p:nvGrpSpPr>
            <p:cNvPr id="639" name="Google Shape;639;p11"/>
            <p:cNvGrpSpPr/>
            <p:nvPr/>
          </p:nvGrpSpPr>
          <p:grpSpPr>
            <a:xfrm>
              <a:off x="152374" y="-4636"/>
              <a:ext cx="8839200" cy="5162400"/>
              <a:chOff x="169975" y="-9450"/>
              <a:chExt cx="8839200" cy="5162400"/>
            </a:xfrm>
          </p:grpSpPr>
          <p:cxnSp>
            <p:nvCxnSpPr>
              <p:cNvPr id="640" name="Google Shape;640;p11"/>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1" name="Google Shape;641;p11"/>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2" name="Google Shape;642;p11"/>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3" name="Google Shape;643;p11"/>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4" name="Google Shape;644;p11"/>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5" name="Google Shape;645;p11"/>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6" name="Google Shape;646;p11"/>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7" name="Google Shape;647;p11"/>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8" name="Google Shape;648;p11"/>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49" name="Google Shape;649;p11"/>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0" name="Google Shape;650;p11"/>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1" name="Google Shape;651;p11"/>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2" name="Google Shape;652;p11"/>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3" name="Google Shape;653;p11"/>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4" name="Google Shape;654;p11"/>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5" name="Google Shape;655;p11"/>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6" name="Google Shape;656;p11"/>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7" name="Google Shape;657;p11"/>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8" name="Google Shape;658;p11"/>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59" name="Google Shape;659;p11"/>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0" name="Google Shape;660;p11"/>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1" name="Google Shape;661;p11"/>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2" name="Google Shape;662;p11"/>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3" name="Google Shape;663;p11"/>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4" name="Google Shape;664;p11"/>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5" name="Google Shape;665;p11"/>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6" name="Google Shape;666;p11"/>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7" name="Google Shape;667;p11"/>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8" name="Google Shape;668;p11"/>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669" name="Google Shape;669;p11"/>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670" name="Google Shape;670;p11"/>
            <p:cNvGrpSpPr/>
            <p:nvPr/>
          </p:nvGrpSpPr>
          <p:grpSpPr>
            <a:xfrm>
              <a:off x="7" y="299022"/>
              <a:ext cx="9143941" cy="4555084"/>
              <a:chOff x="17400" y="303833"/>
              <a:chExt cx="9126600" cy="4555084"/>
            </a:xfrm>
          </p:grpSpPr>
          <p:cxnSp>
            <p:nvCxnSpPr>
              <p:cNvPr id="671" name="Google Shape;671;p11"/>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2" name="Google Shape;672;p11"/>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3" name="Google Shape;673;p11"/>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4" name="Google Shape;674;p11"/>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5" name="Google Shape;675;p11"/>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6" name="Google Shape;676;p11"/>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7" name="Google Shape;677;p11"/>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8" name="Google Shape;678;p11"/>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79" name="Google Shape;679;p11"/>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0" name="Google Shape;680;p11"/>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1" name="Google Shape;681;p11"/>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2" name="Google Shape;682;p11"/>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3" name="Google Shape;683;p11"/>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4" name="Google Shape;684;p11"/>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5" name="Google Shape;685;p11"/>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686" name="Google Shape;686;p11"/>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687" name="Google Shape;687;p11"/>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88" name="Google Shape;688;p11"/>
          <p:cNvSpPr txBox="1">
            <a:spLocks noGrp="1"/>
          </p:cNvSpPr>
          <p:nvPr>
            <p:ph type="title" hasCustomPrompt="1"/>
          </p:nvPr>
        </p:nvSpPr>
        <p:spPr>
          <a:xfrm>
            <a:off x="2720133" y="2276900"/>
            <a:ext cx="6751600" cy="15092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80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689" name="Google Shape;689;p11"/>
          <p:cNvSpPr txBox="1">
            <a:spLocks noGrp="1"/>
          </p:cNvSpPr>
          <p:nvPr>
            <p:ph type="subTitle" idx="1"/>
          </p:nvPr>
        </p:nvSpPr>
        <p:spPr>
          <a:xfrm>
            <a:off x="2720133" y="3962900"/>
            <a:ext cx="6751600" cy="51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690" name="Google Shape;690;p11"/>
          <p:cNvGrpSpPr/>
          <p:nvPr/>
        </p:nvGrpSpPr>
        <p:grpSpPr>
          <a:xfrm flipH="1">
            <a:off x="266244" y="346609"/>
            <a:ext cx="11580816" cy="6197748"/>
            <a:chOff x="288913" y="259956"/>
            <a:chExt cx="8685612" cy="4648311"/>
          </a:xfrm>
        </p:grpSpPr>
        <p:grpSp>
          <p:nvGrpSpPr>
            <p:cNvPr id="691" name="Google Shape;691;p11"/>
            <p:cNvGrpSpPr/>
            <p:nvPr/>
          </p:nvGrpSpPr>
          <p:grpSpPr>
            <a:xfrm>
              <a:off x="8501797" y="3290145"/>
              <a:ext cx="358420" cy="358420"/>
              <a:chOff x="2560313" y="3108720"/>
              <a:chExt cx="146653" cy="146653"/>
            </a:xfrm>
          </p:grpSpPr>
          <p:sp>
            <p:nvSpPr>
              <p:cNvPr id="692" name="Google Shape;692;p11"/>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3" name="Google Shape;693;p11"/>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4" name="Google Shape;694;p11"/>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5" name="Google Shape;695;p11"/>
            <p:cNvGrpSpPr/>
            <p:nvPr/>
          </p:nvGrpSpPr>
          <p:grpSpPr>
            <a:xfrm>
              <a:off x="785768" y="4677751"/>
              <a:ext cx="222920" cy="201848"/>
              <a:chOff x="1750909" y="1599631"/>
              <a:chExt cx="149983" cy="135805"/>
            </a:xfrm>
          </p:grpSpPr>
          <p:sp>
            <p:nvSpPr>
              <p:cNvPr id="696" name="Google Shape;696;p11"/>
              <p:cNvSpPr/>
              <p:nvPr/>
            </p:nvSpPr>
            <p:spPr>
              <a:xfrm>
                <a:off x="1775660" y="1599631"/>
                <a:ext cx="125233" cy="130205"/>
              </a:xfrm>
              <a:custGeom>
                <a:avLst/>
                <a:gdLst/>
                <a:ahLst/>
                <a:cxnLst/>
                <a:rect l="l" t="t" r="r" b="b"/>
                <a:pathLst>
                  <a:path w="166422" h="173030" extrusionOk="0">
                    <a:moveTo>
                      <a:pt x="107707" y="109146"/>
                    </a:moveTo>
                    <a:lnTo>
                      <a:pt x="137707" y="84911"/>
                    </a:lnTo>
                    <a:lnTo>
                      <a:pt x="166149" y="98294"/>
                    </a:lnTo>
                    <a:cubicBezTo>
                      <a:pt x="168336" y="72039"/>
                      <a:pt x="157116" y="51310"/>
                      <a:pt x="142877" y="35883"/>
                    </a:cubicBezTo>
                    <a:cubicBezTo>
                      <a:pt x="130789" y="18720"/>
                      <a:pt x="112890" y="3387"/>
                      <a:pt x="86765" y="0"/>
                    </a:cubicBezTo>
                    <a:lnTo>
                      <a:pt x="93873" y="30617"/>
                    </a:lnTo>
                    <a:lnTo>
                      <a:pt x="63873" y="54852"/>
                    </a:lnTo>
                    <a:lnTo>
                      <a:pt x="0" y="48054"/>
                    </a:lnTo>
                    <a:lnTo>
                      <a:pt x="50015" y="109990"/>
                    </a:lnTo>
                    <a:lnTo>
                      <a:pt x="50906" y="111095"/>
                    </a:lnTo>
                    <a:lnTo>
                      <a:pt x="100921" y="173031"/>
                    </a:lnTo>
                    <a:lnTo>
                      <a:pt x="107719" y="109157"/>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697" name="Google Shape;697;p11"/>
              <p:cNvSpPr/>
              <p:nvPr/>
            </p:nvSpPr>
            <p:spPr>
              <a:xfrm>
                <a:off x="1750909" y="1677149"/>
                <a:ext cx="67312" cy="58287"/>
              </a:xfrm>
              <a:custGeom>
                <a:avLst/>
                <a:gdLst/>
                <a:ahLst/>
                <a:cxnLst/>
                <a:rect l="l" t="t" r="r" b="b"/>
                <a:pathLst>
                  <a:path w="89451" h="77458" extrusionOk="0">
                    <a:moveTo>
                      <a:pt x="0" y="77459"/>
                    </a:moveTo>
                    <a:lnTo>
                      <a:pt x="77197" y="0"/>
                    </a:lnTo>
                    <a:lnTo>
                      <a:pt x="89451" y="15166"/>
                    </a:lnTo>
                    <a:lnTo>
                      <a:pt x="0" y="7745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698" name="Google Shape;698;p11"/>
            <p:cNvGrpSpPr/>
            <p:nvPr/>
          </p:nvGrpSpPr>
          <p:grpSpPr>
            <a:xfrm>
              <a:off x="288927" y="4088224"/>
              <a:ext cx="204375" cy="221040"/>
              <a:chOff x="2642037" y="391134"/>
              <a:chExt cx="137506" cy="148718"/>
            </a:xfrm>
          </p:grpSpPr>
          <p:sp>
            <p:nvSpPr>
              <p:cNvPr id="699" name="Google Shape;699;p11"/>
              <p:cNvSpPr/>
              <p:nvPr/>
            </p:nvSpPr>
            <p:spPr>
              <a:xfrm>
                <a:off x="2642037" y="391134"/>
                <a:ext cx="129964" cy="125855"/>
              </a:xfrm>
              <a:custGeom>
                <a:avLst/>
                <a:gdLst/>
                <a:ahLst/>
                <a:cxnLst/>
                <a:rect l="l" t="t" r="r" b="b"/>
                <a:pathLst>
                  <a:path w="172709" h="167249" extrusionOk="0">
                    <a:moveTo>
                      <a:pt x="108718" y="58389"/>
                    </a:moveTo>
                    <a:lnTo>
                      <a:pt x="83913" y="28853"/>
                    </a:lnTo>
                    <a:lnTo>
                      <a:pt x="96749" y="161"/>
                    </a:lnTo>
                    <a:cubicBezTo>
                      <a:pt x="70458" y="-1515"/>
                      <a:pt x="49955" y="10098"/>
                      <a:pt x="34801" y="24622"/>
                    </a:cubicBezTo>
                    <a:cubicBezTo>
                      <a:pt x="17876" y="37030"/>
                      <a:pt x="2888" y="55227"/>
                      <a:pt x="0" y="81411"/>
                    </a:cubicBezTo>
                    <a:lnTo>
                      <a:pt x="30475" y="73721"/>
                    </a:lnTo>
                    <a:lnTo>
                      <a:pt x="55280" y="103257"/>
                    </a:lnTo>
                    <a:lnTo>
                      <a:pt x="49706" y="167249"/>
                    </a:lnTo>
                    <a:lnTo>
                      <a:pt x="110667" y="116058"/>
                    </a:lnTo>
                    <a:lnTo>
                      <a:pt x="111749" y="115143"/>
                    </a:lnTo>
                    <a:lnTo>
                      <a:pt x="172710" y="63951"/>
                    </a:lnTo>
                    <a:lnTo>
                      <a:pt x="108718" y="5837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0" name="Google Shape;700;p11"/>
              <p:cNvSpPr/>
              <p:nvPr/>
            </p:nvSpPr>
            <p:spPr>
              <a:xfrm>
                <a:off x="2720147" y="473453"/>
                <a:ext cx="59396" cy="66399"/>
              </a:xfrm>
              <a:custGeom>
                <a:avLst/>
                <a:gdLst/>
                <a:ahLst/>
                <a:cxnLst/>
                <a:rect l="l" t="t" r="r" b="b"/>
                <a:pathLst>
                  <a:path w="78932" h="88238" extrusionOk="0">
                    <a:moveTo>
                      <a:pt x="78932" y="88239"/>
                    </a:moveTo>
                    <a:lnTo>
                      <a:pt x="0" y="12539"/>
                    </a:lnTo>
                    <a:lnTo>
                      <a:pt x="14928" y="0"/>
                    </a:lnTo>
                    <a:lnTo>
                      <a:pt x="78932" y="88239"/>
                    </a:ln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1" name="Google Shape;701;p11"/>
            <p:cNvGrpSpPr/>
            <p:nvPr/>
          </p:nvGrpSpPr>
          <p:grpSpPr>
            <a:xfrm rot="8100000">
              <a:off x="8547189" y="336389"/>
              <a:ext cx="358420" cy="343386"/>
              <a:chOff x="6797500" y="536688"/>
              <a:chExt cx="625935" cy="599680"/>
            </a:xfrm>
          </p:grpSpPr>
          <p:sp>
            <p:nvSpPr>
              <p:cNvPr id="702" name="Google Shape;702;p11"/>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3" name="Google Shape;703;p11"/>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4" name="Google Shape;704;p11"/>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5" name="Google Shape;705;p11"/>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06" name="Google Shape;706;p11"/>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707" name="Google Shape;707;p11"/>
            <p:cNvGrpSpPr/>
            <p:nvPr/>
          </p:nvGrpSpPr>
          <p:grpSpPr>
            <a:xfrm rot="10800000">
              <a:off x="8147202" y="3880204"/>
              <a:ext cx="804898" cy="1028063"/>
              <a:chOff x="2394592" y="1276191"/>
              <a:chExt cx="352917" cy="450766"/>
            </a:xfrm>
          </p:grpSpPr>
          <p:sp>
            <p:nvSpPr>
              <p:cNvPr id="708" name="Google Shape;708;p11"/>
              <p:cNvSpPr/>
              <p:nvPr/>
            </p:nvSpPr>
            <p:spPr>
              <a:xfrm>
                <a:off x="2541164" y="1276191"/>
                <a:ext cx="206345" cy="135096"/>
              </a:xfrm>
              <a:custGeom>
                <a:avLst/>
                <a:gdLst/>
                <a:ahLst/>
                <a:cxnLst/>
                <a:rect l="l" t="t" r="r" b="b"/>
                <a:pathLst>
                  <a:path w="274213" h="179530" extrusionOk="0">
                    <a:moveTo>
                      <a:pt x="268863" y="147392"/>
                    </a:moveTo>
                    <a:cubicBezTo>
                      <a:pt x="265119" y="156258"/>
                      <a:pt x="254779" y="160727"/>
                      <a:pt x="245746" y="158005"/>
                    </a:cubicBezTo>
                    <a:cubicBezTo>
                      <a:pt x="234823" y="154713"/>
                      <a:pt x="231305" y="144004"/>
                      <a:pt x="231281" y="133604"/>
                    </a:cubicBezTo>
                    <a:cubicBezTo>
                      <a:pt x="231257" y="122158"/>
                      <a:pt x="233623" y="110772"/>
                      <a:pt x="236867" y="99837"/>
                    </a:cubicBezTo>
                    <a:cubicBezTo>
                      <a:pt x="238507" y="94298"/>
                      <a:pt x="240409" y="88843"/>
                      <a:pt x="242442" y="83435"/>
                    </a:cubicBezTo>
                    <a:cubicBezTo>
                      <a:pt x="244414" y="78194"/>
                      <a:pt x="246851" y="73047"/>
                      <a:pt x="248574" y="67710"/>
                    </a:cubicBezTo>
                    <a:cubicBezTo>
                      <a:pt x="249811" y="63848"/>
                      <a:pt x="250500" y="59248"/>
                      <a:pt x="248515" y="55504"/>
                    </a:cubicBezTo>
                    <a:cubicBezTo>
                      <a:pt x="246364" y="51439"/>
                      <a:pt x="241978" y="49680"/>
                      <a:pt x="237556" y="50345"/>
                    </a:cubicBezTo>
                    <a:cubicBezTo>
                      <a:pt x="232981" y="51035"/>
                      <a:pt x="228904" y="53745"/>
                      <a:pt x="225433" y="56681"/>
                    </a:cubicBezTo>
                    <a:cubicBezTo>
                      <a:pt x="221297" y="60175"/>
                      <a:pt x="217303" y="63871"/>
                      <a:pt x="213334" y="67556"/>
                    </a:cubicBezTo>
                    <a:cubicBezTo>
                      <a:pt x="197360" y="82401"/>
                      <a:pt x="182336" y="98256"/>
                      <a:pt x="168370" y="115015"/>
                    </a:cubicBezTo>
                    <a:cubicBezTo>
                      <a:pt x="162392" y="122194"/>
                      <a:pt x="156675" y="129575"/>
                      <a:pt x="151077" y="137051"/>
                    </a:cubicBezTo>
                    <a:cubicBezTo>
                      <a:pt x="167871" y="102880"/>
                      <a:pt x="183513" y="68138"/>
                      <a:pt x="197882" y="32862"/>
                    </a:cubicBezTo>
                    <a:cubicBezTo>
                      <a:pt x="199119" y="29831"/>
                      <a:pt x="200355" y="26812"/>
                      <a:pt x="201555" y="23769"/>
                    </a:cubicBezTo>
                    <a:cubicBezTo>
                      <a:pt x="202494" y="21392"/>
                      <a:pt x="203314" y="18872"/>
                      <a:pt x="203041" y="16269"/>
                    </a:cubicBezTo>
                    <a:cubicBezTo>
                      <a:pt x="202470" y="10743"/>
                      <a:pt x="197371" y="8900"/>
                      <a:pt x="192486" y="9673"/>
                    </a:cubicBezTo>
                    <a:cubicBezTo>
                      <a:pt x="181373" y="11432"/>
                      <a:pt x="171342" y="18100"/>
                      <a:pt x="162820" y="25077"/>
                    </a:cubicBezTo>
                    <a:cubicBezTo>
                      <a:pt x="144314" y="40243"/>
                      <a:pt x="128934" y="59105"/>
                      <a:pt x="114362" y="77944"/>
                    </a:cubicBezTo>
                    <a:cubicBezTo>
                      <a:pt x="100135" y="96343"/>
                      <a:pt x="86455" y="115217"/>
                      <a:pt x="71241" y="132820"/>
                    </a:cubicBezTo>
                    <a:cubicBezTo>
                      <a:pt x="73095" y="126211"/>
                      <a:pt x="75710" y="119805"/>
                      <a:pt x="78646" y="113636"/>
                    </a:cubicBezTo>
                    <a:cubicBezTo>
                      <a:pt x="83400" y="103664"/>
                      <a:pt x="88594" y="93894"/>
                      <a:pt x="93610" y="84053"/>
                    </a:cubicBezTo>
                    <a:cubicBezTo>
                      <a:pt x="98804" y="73879"/>
                      <a:pt x="103986" y="63693"/>
                      <a:pt x="109180" y="53519"/>
                    </a:cubicBezTo>
                    <a:cubicBezTo>
                      <a:pt x="111735" y="48515"/>
                      <a:pt x="114291" y="43511"/>
                      <a:pt x="116834" y="38507"/>
                    </a:cubicBezTo>
                    <a:cubicBezTo>
                      <a:pt x="119271" y="33718"/>
                      <a:pt x="122064" y="28951"/>
                      <a:pt x="123752" y="23829"/>
                    </a:cubicBezTo>
                    <a:cubicBezTo>
                      <a:pt x="126509" y="15414"/>
                      <a:pt x="123954" y="6654"/>
                      <a:pt x="115848" y="2447"/>
                    </a:cubicBezTo>
                    <a:cubicBezTo>
                      <a:pt x="107623" y="-1809"/>
                      <a:pt x="98566" y="-14"/>
                      <a:pt x="90639" y="4015"/>
                    </a:cubicBezTo>
                    <a:cubicBezTo>
                      <a:pt x="81914" y="8461"/>
                      <a:pt x="73820" y="14617"/>
                      <a:pt x="65976" y="20441"/>
                    </a:cubicBezTo>
                    <a:cubicBezTo>
                      <a:pt x="58191" y="26218"/>
                      <a:pt x="50631" y="32303"/>
                      <a:pt x="43381" y="38733"/>
                    </a:cubicBezTo>
                    <a:cubicBezTo>
                      <a:pt x="27133" y="53127"/>
                      <a:pt x="12170" y="69315"/>
                      <a:pt x="344" y="87559"/>
                    </a:cubicBezTo>
                    <a:cubicBezTo>
                      <a:pt x="-1071" y="89734"/>
                      <a:pt x="2245" y="91482"/>
                      <a:pt x="3731" y="89544"/>
                    </a:cubicBezTo>
                    <a:cubicBezTo>
                      <a:pt x="26230" y="60353"/>
                      <a:pt x="53139" y="35429"/>
                      <a:pt x="84030" y="15307"/>
                    </a:cubicBezTo>
                    <a:cubicBezTo>
                      <a:pt x="91102" y="10695"/>
                      <a:pt x="99838" y="4610"/>
                      <a:pt x="108764" y="6606"/>
                    </a:cubicBezTo>
                    <a:cubicBezTo>
                      <a:pt x="112056" y="7343"/>
                      <a:pt x="115325" y="9007"/>
                      <a:pt x="117167" y="11943"/>
                    </a:cubicBezTo>
                    <a:cubicBezTo>
                      <a:pt x="119723" y="16020"/>
                      <a:pt x="118213" y="21071"/>
                      <a:pt x="116406" y="25136"/>
                    </a:cubicBezTo>
                    <a:cubicBezTo>
                      <a:pt x="112128" y="34716"/>
                      <a:pt x="106922" y="43975"/>
                      <a:pt x="102179" y="53329"/>
                    </a:cubicBezTo>
                    <a:cubicBezTo>
                      <a:pt x="97342" y="62849"/>
                      <a:pt x="92516" y="72370"/>
                      <a:pt x="87679" y="81890"/>
                    </a:cubicBezTo>
                    <a:cubicBezTo>
                      <a:pt x="77766" y="101406"/>
                      <a:pt x="65334" y="121326"/>
                      <a:pt x="62945" y="143505"/>
                    </a:cubicBezTo>
                    <a:cubicBezTo>
                      <a:pt x="62660" y="146144"/>
                      <a:pt x="66463" y="147510"/>
                      <a:pt x="68151" y="145656"/>
                    </a:cubicBezTo>
                    <a:cubicBezTo>
                      <a:pt x="98638" y="112234"/>
                      <a:pt x="121921" y="72750"/>
                      <a:pt x="154274" y="40968"/>
                    </a:cubicBezTo>
                    <a:cubicBezTo>
                      <a:pt x="162214" y="33171"/>
                      <a:pt x="170629" y="25445"/>
                      <a:pt x="180541" y="20227"/>
                    </a:cubicBezTo>
                    <a:cubicBezTo>
                      <a:pt x="182800" y="19039"/>
                      <a:pt x="185117" y="18005"/>
                      <a:pt x="187530" y="17173"/>
                    </a:cubicBezTo>
                    <a:cubicBezTo>
                      <a:pt x="189848" y="16376"/>
                      <a:pt x="192795" y="15188"/>
                      <a:pt x="195291" y="15426"/>
                    </a:cubicBezTo>
                    <a:cubicBezTo>
                      <a:pt x="199927" y="15877"/>
                      <a:pt x="193841" y="27050"/>
                      <a:pt x="192950" y="29237"/>
                    </a:cubicBezTo>
                    <a:cubicBezTo>
                      <a:pt x="183429" y="52699"/>
                      <a:pt x="173338" y="75947"/>
                      <a:pt x="162725" y="98934"/>
                    </a:cubicBezTo>
                    <a:cubicBezTo>
                      <a:pt x="150851" y="124631"/>
                      <a:pt x="138312" y="150018"/>
                      <a:pt x="125131" y="175073"/>
                    </a:cubicBezTo>
                    <a:cubicBezTo>
                      <a:pt x="123348" y="178472"/>
                      <a:pt x="128256" y="181372"/>
                      <a:pt x="130289" y="178092"/>
                    </a:cubicBezTo>
                    <a:cubicBezTo>
                      <a:pt x="153501" y="140474"/>
                      <a:pt x="181575" y="105958"/>
                      <a:pt x="213678" y="75555"/>
                    </a:cubicBezTo>
                    <a:cubicBezTo>
                      <a:pt x="217636" y="71811"/>
                      <a:pt x="221654" y="68126"/>
                      <a:pt x="225730" y="64501"/>
                    </a:cubicBezTo>
                    <a:cubicBezTo>
                      <a:pt x="229367" y="61280"/>
                      <a:pt x="233408" y="57132"/>
                      <a:pt x="238448" y="56336"/>
                    </a:cubicBezTo>
                    <a:cubicBezTo>
                      <a:pt x="249787" y="54517"/>
                      <a:pt x="238745" y="76161"/>
                      <a:pt x="237331" y="79834"/>
                    </a:cubicBezTo>
                    <a:cubicBezTo>
                      <a:pt x="233147" y="90745"/>
                      <a:pt x="229451" y="101905"/>
                      <a:pt x="227276" y="113411"/>
                    </a:cubicBezTo>
                    <a:cubicBezTo>
                      <a:pt x="225303" y="123894"/>
                      <a:pt x="223722" y="135708"/>
                      <a:pt x="226788" y="146144"/>
                    </a:cubicBezTo>
                    <a:cubicBezTo>
                      <a:pt x="229855" y="156555"/>
                      <a:pt x="238959" y="164376"/>
                      <a:pt x="249977" y="164863"/>
                    </a:cubicBezTo>
                    <a:cubicBezTo>
                      <a:pt x="260698" y="165339"/>
                      <a:pt x="269945" y="158386"/>
                      <a:pt x="273998" y="148782"/>
                    </a:cubicBezTo>
                    <a:cubicBezTo>
                      <a:pt x="275317" y="145656"/>
                      <a:pt x="270218" y="144301"/>
                      <a:pt x="268911" y="147380"/>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09" name="Google Shape;709;p11"/>
              <p:cNvGrpSpPr/>
              <p:nvPr/>
            </p:nvGrpSpPr>
            <p:grpSpPr>
              <a:xfrm>
                <a:off x="2394592" y="1351461"/>
                <a:ext cx="153544" cy="375497"/>
                <a:chOff x="2394592" y="1351461"/>
                <a:chExt cx="153544" cy="375497"/>
              </a:xfrm>
            </p:grpSpPr>
            <p:sp>
              <p:nvSpPr>
                <p:cNvPr id="710" name="Google Shape;710;p11"/>
                <p:cNvSpPr/>
                <p:nvPr/>
              </p:nvSpPr>
              <p:spPr>
                <a:xfrm>
                  <a:off x="2476567" y="1351461"/>
                  <a:ext cx="71569" cy="96969"/>
                </a:xfrm>
                <a:custGeom>
                  <a:avLst/>
                  <a:gdLst/>
                  <a:ahLst/>
                  <a:cxnLst/>
                  <a:rect l="l" t="t" r="r" b="b"/>
                  <a:pathLst>
                    <a:path w="95108" h="128863" extrusionOk="0">
                      <a:moveTo>
                        <a:pt x="87787" y="6882"/>
                      </a:moveTo>
                      <a:lnTo>
                        <a:pt x="84257" y="5848"/>
                      </a:lnTo>
                      <a:lnTo>
                        <a:pt x="67831" y="1034"/>
                      </a:lnTo>
                      <a:lnTo>
                        <a:pt x="64301" y="0"/>
                      </a:lnTo>
                      <a:cubicBezTo>
                        <a:pt x="64301" y="0"/>
                        <a:pt x="33886" y="79669"/>
                        <a:pt x="9152" y="72419"/>
                      </a:cubicBezTo>
                      <a:lnTo>
                        <a:pt x="0" y="103654"/>
                      </a:lnTo>
                      <a:lnTo>
                        <a:pt x="41707" y="115885"/>
                      </a:lnTo>
                      <a:lnTo>
                        <a:pt x="44250" y="116634"/>
                      </a:lnTo>
                      <a:lnTo>
                        <a:pt x="85957" y="128864"/>
                      </a:lnTo>
                      <a:lnTo>
                        <a:pt x="95109" y="97628"/>
                      </a:lnTo>
                      <a:cubicBezTo>
                        <a:pt x="70375" y="90378"/>
                        <a:pt x="87775" y="6894"/>
                        <a:pt x="87775" y="6894"/>
                      </a:cubicBez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1" name="Google Shape;711;p11"/>
                <p:cNvSpPr/>
                <p:nvPr/>
              </p:nvSpPr>
              <p:spPr>
                <a:xfrm rot="983372">
                  <a:off x="2434154" y="1433203"/>
                  <a:ext cx="67464" cy="290131"/>
                </a:xfrm>
                <a:custGeom>
                  <a:avLst/>
                  <a:gdLst/>
                  <a:ahLst/>
                  <a:cxnLst/>
                  <a:rect l="l" t="t" r="r" b="b"/>
                  <a:pathLst>
                    <a:path w="89581" h="385248" extrusionOk="0">
                      <a:moveTo>
                        <a:pt x="0" y="0"/>
                      </a:moveTo>
                      <a:lnTo>
                        <a:pt x="89582" y="0"/>
                      </a:lnTo>
                      <a:lnTo>
                        <a:pt x="89582" y="385249"/>
                      </a:lnTo>
                      <a:lnTo>
                        <a:pt x="0" y="385249"/>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2" name="Google Shape;712;p11"/>
                <p:cNvSpPr/>
                <p:nvPr/>
              </p:nvSpPr>
              <p:spPr>
                <a:xfrm rot="983372">
                  <a:off x="2470638" y="1449189"/>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3" name="Google Shape;713;p11"/>
                <p:cNvSpPr/>
                <p:nvPr/>
              </p:nvSpPr>
              <p:spPr>
                <a:xfrm rot="983372">
                  <a:off x="2399500" y="1691836"/>
                  <a:ext cx="67464" cy="10132"/>
                </a:xfrm>
                <a:custGeom>
                  <a:avLst/>
                  <a:gdLst/>
                  <a:ahLst/>
                  <a:cxnLst/>
                  <a:rect l="l" t="t" r="r" b="b"/>
                  <a:pathLst>
                    <a:path w="89581" h="13454" extrusionOk="0">
                      <a:moveTo>
                        <a:pt x="0" y="0"/>
                      </a:moveTo>
                      <a:lnTo>
                        <a:pt x="89582" y="0"/>
                      </a:lnTo>
                      <a:lnTo>
                        <a:pt x="89582" y="13455"/>
                      </a:lnTo>
                      <a:lnTo>
                        <a:pt x="0" y="13455"/>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4" name="Google Shape;714;p11"/>
                <p:cNvSpPr/>
                <p:nvPr/>
              </p:nvSpPr>
              <p:spPr>
                <a:xfrm>
                  <a:off x="2442715" y="1495159"/>
                  <a:ext cx="50238" cy="145046"/>
                </a:xfrm>
                <a:custGeom>
                  <a:avLst/>
                  <a:gdLst/>
                  <a:ahLst/>
                  <a:cxnLst/>
                  <a:rect l="l" t="t" r="r" b="b"/>
                  <a:pathLst>
                    <a:path w="66762" h="192752" extrusionOk="0">
                      <a:moveTo>
                        <a:pt x="15547" y="91153"/>
                      </a:moveTo>
                      <a:cubicBezTo>
                        <a:pt x="31129" y="38000"/>
                        <a:pt x="51739" y="-2744"/>
                        <a:pt x="61592" y="145"/>
                      </a:cubicBezTo>
                      <a:cubicBezTo>
                        <a:pt x="71445" y="3033"/>
                        <a:pt x="66798" y="48460"/>
                        <a:pt x="51216" y="101600"/>
                      </a:cubicBezTo>
                      <a:cubicBezTo>
                        <a:pt x="35634" y="154753"/>
                        <a:pt x="15024" y="195496"/>
                        <a:pt x="5171" y="192608"/>
                      </a:cubicBezTo>
                      <a:cubicBezTo>
                        <a:pt x="-4682" y="189720"/>
                        <a:pt x="-35" y="144293"/>
                        <a:pt x="15547" y="91153"/>
                      </a:cubicBez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5" name="Google Shape;715;p11"/>
                <p:cNvSpPr/>
                <p:nvPr/>
              </p:nvSpPr>
              <p:spPr>
                <a:xfrm>
                  <a:off x="2417184" y="1641802"/>
                  <a:ext cx="5631" cy="9700"/>
                </a:xfrm>
                <a:custGeom>
                  <a:avLst/>
                  <a:gdLst/>
                  <a:ahLst/>
                  <a:cxnLst/>
                  <a:rect l="l" t="t" r="r" b="b"/>
                  <a:pathLst>
                    <a:path w="7483" h="12891" extrusionOk="0">
                      <a:moveTo>
                        <a:pt x="7467" y="2616"/>
                      </a:moveTo>
                      <a:cubicBezTo>
                        <a:pt x="7455" y="2521"/>
                        <a:pt x="7431" y="2402"/>
                        <a:pt x="7407" y="2307"/>
                      </a:cubicBezTo>
                      <a:cubicBezTo>
                        <a:pt x="7336" y="1475"/>
                        <a:pt x="6979" y="714"/>
                        <a:pt x="6218" y="298"/>
                      </a:cubicBezTo>
                      <a:cubicBezTo>
                        <a:pt x="5826" y="84"/>
                        <a:pt x="5434" y="-11"/>
                        <a:pt x="4994" y="1"/>
                      </a:cubicBezTo>
                      <a:cubicBezTo>
                        <a:pt x="4483" y="1"/>
                        <a:pt x="3865" y="156"/>
                        <a:pt x="3485" y="524"/>
                      </a:cubicBezTo>
                      <a:cubicBezTo>
                        <a:pt x="3402" y="607"/>
                        <a:pt x="3318" y="690"/>
                        <a:pt x="3223" y="785"/>
                      </a:cubicBezTo>
                      <a:lnTo>
                        <a:pt x="3794" y="429"/>
                      </a:lnTo>
                      <a:cubicBezTo>
                        <a:pt x="3295" y="679"/>
                        <a:pt x="2879" y="976"/>
                        <a:pt x="2546" y="1439"/>
                      </a:cubicBezTo>
                      <a:cubicBezTo>
                        <a:pt x="2356" y="1713"/>
                        <a:pt x="2177" y="2093"/>
                        <a:pt x="2011" y="2414"/>
                      </a:cubicBezTo>
                      <a:cubicBezTo>
                        <a:pt x="1868" y="2687"/>
                        <a:pt x="1726" y="2972"/>
                        <a:pt x="1583" y="3258"/>
                      </a:cubicBezTo>
                      <a:cubicBezTo>
                        <a:pt x="1298" y="3864"/>
                        <a:pt x="1060" y="4494"/>
                        <a:pt x="870" y="5136"/>
                      </a:cubicBezTo>
                      <a:cubicBezTo>
                        <a:pt x="620" y="5991"/>
                        <a:pt x="406" y="6859"/>
                        <a:pt x="228" y="7739"/>
                      </a:cubicBezTo>
                      <a:cubicBezTo>
                        <a:pt x="14" y="8856"/>
                        <a:pt x="-212" y="10033"/>
                        <a:pt x="371" y="11090"/>
                      </a:cubicBezTo>
                      <a:cubicBezTo>
                        <a:pt x="882" y="12041"/>
                        <a:pt x="1678" y="12742"/>
                        <a:pt x="2795" y="12873"/>
                      </a:cubicBezTo>
                      <a:cubicBezTo>
                        <a:pt x="3865" y="12992"/>
                        <a:pt x="4970" y="12528"/>
                        <a:pt x="5600" y="11649"/>
                      </a:cubicBezTo>
                      <a:cubicBezTo>
                        <a:pt x="6028" y="11055"/>
                        <a:pt x="6302" y="10413"/>
                        <a:pt x="6337" y="9676"/>
                      </a:cubicBezTo>
                      <a:cubicBezTo>
                        <a:pt x="6337" y="9426"/>
                        <a:pt x="6361" y="9177"/>
                        <a:pt x="6385" y="8939"/>
                      </a:cubicBezTo>
                      <a:cubicBezTo>
                        <a:pt x="6421" y="8428"/>
                        <a:pt x="6480" y="7917"/>
                        <a:pt x="6563" y="7406"/>
                      </a:cubicBezTo>
                      <a:cubicBezTo>
                        <a:pt x="6706" y="6479"/>
                        <a:pt x="6920" y="5552"/>
                        <a:pt x="7146" y="4625"/>
                      </a:cubicBezTo>
                      <a:cubicBezTo>
                        <a:pt x="7181" y="4506"/>
                        <a:pt x="7205" y="4387"/>
                        <a:pt x="7241" y="4268"/>
                      </a:cubicBezTo>
                      <a:cubicBezTo>
                        <a:pt x="7336" y="3959"/>
                        <a:pt x="7443" y="3650"/>
                        <a:pt x="7478" y="3317"/>
                      </a:cubicBezTo>
                      <a:cubicBezTo>
                        <a:pt x="7490" y="3163"/>
                        <a:pt x="7478" y="3056"/>
                        <a:pt x="7467" y="2925"/>
                      </a:cubicBezTo>
                      <a:cubicBezTo>
                        <a:pt x="7467" y="2865"/>
                        <a:pt x="7467" y="2806"/>
                        <a:pt x="7478" y="2735"/>
                      </a:cubicBezTo>
                      <a:cubicBezTo>
                        <a:pt x="7478" y="2699"/>
                        <a:pt x="7455" y="2663"/>
                        <a:pt x="7455" y="2616"/>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6" name="Google Shape;716;p11"/>
                <p:cNvSpPr/>
                <p:nvPr/>
              </p:nvSpPr>
              <p:spPr>
                <a:xfrm>
                  <a:off x="2411261" y="1656772"/>
                  <a:ext cx="5657" cy="10774"/>
                </a:xfrm>
                <a:custGeom>
                  <a:avLst/>
                  <a:gdLst/>
                  <a:ahLst/>
                  <a:cxnLst/>
                  <a:rect l="l" t="t" r="r" b="b"/>
                  <a:pathLst>
                    <a:path w="7517" h="14318" extrusionOk="0">
                      <a:moveTo>
                        <a:pt x="4268" y="14"/>
                      </a:moveTo>
                      <a:cubicBezTo>
                        <a:pt x="3115" y="121"/>
                        <a:pt x="2260" y="1060"/>
                        <a:pt x="1903" y="2094"/>
                      </a:cubicBezTo>
                      <a:cubicBezTo>
                        <a:pt x="1784" y="2450"/>
                        <a:pt x="1654" y="2807"/>
                        <a:pt x="1535" y="3163"/>
                      </a:cubicBezTo>
                      <a:cubicBezTo>
                        <a:pt x="1202" y="4197"/>
                        <a:pt x="1012" y="5255"/>
                        <a:pt x="810" y="6325"/>
                      </a:cubicBezTo>
                      <a:cubicBezTo>
                        <a:pt x="655" y="7145"/>
                        <a:pt x="465" y="7965"/>
                        <a:pt x="322" y="8785"/>
                      </a:cubicBezTo>
                      <a:cubicBezTo>
                        <a:pt x="251" y="9201"/>
                        <a:pt x="180" y="9605"/>
                        <a:pt x="108" y="10021"/>
                      </a:cubicBezTo>
                      <a:cubicBezTo>
                        <a:pt x="25" y="10509"/>
                        <a:pt x="-46" y="10877"/>
                        <a:pt x="37" y="11424"/>
                      </a:cubicBezTo>
                      <a:cubicBezTo>
                        <a:pt x="192" y="12434"/>
                        <a:pt x="726" y="13028"/>
                        <a:pt x="1440" y="13694"/>
                      </a:cubicBezTo>
                      <a:cubicBezTo>
                        <a:pt x="2283" y="14490"/>
                        <a:pt x="3710" y="14431"/>
                        <a:pt x="4696" y="14039"/>
                      </a:cubicBezTo>
                      <a:cubicBezTo>
                        <a:pt x="5540" y="13706"/>
                        <a:pt x="6218" y="12993"/>
                        <a:pt x="6550" y="12149"/>
                      </a:cubicBezTo>
                      <a:cubicBezTo>
                        <a:pt x="6717" y="11745"/>
                        <a:pt x="6776" y="11246"/>
                        <a:pt x="6859" y="10806"/>
                      </a:cubicBezTo>
                      <a:cubicBezTo>
                        <a:pt x="6943" y="10366"/>
                        <a:pt x="7014" y="9926"/>
                        <a:pt x="7085" y="9486"/>
                      </a:cubicBezTo>
                      <a:cubicBezTo>
                        <a:pt x="7228" y="8643"/>
                        <a:pt x="7299" y="7775"/>
                        <a:pt x="7394" y="6919"/>
                      </a:cubicBezTo>
                      <a:cubicBezTo>
                        <a:pt x="7513" y="5826"/>
                        <a:pt x="7549" y="4768"/>
                        <a:pt x="7489" y="3675"/>
                      </a:cubicBezTo>
                      <a:cubicBezTo>
                        <a:pt x="7466" y="3247"/>
                        <a:pt x="7442" y="2807"/>
                        <a:pt x="7382" y="2391"/>
                      </a:cubicBezTo>
                      <a:cubicBezTo>
                        <a:pt x="7145" y="857"/>
                        <a:pt x="5766" y="-129"/>
                        <a:pt x="4268" y="1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7" name="Google Shape;717;p11"/>
                <p:cNvSpPr/>
                <p:nvPr/>
              </p:nvSpPr>
              <p:spPr>
                <a:xfrm>
                  <a:off x="2418814" y="1653345"/>
                  <a:ext cx="5440" cy="9275"/>
                </a:xfrm>
                <a:custGeom>
                  <a:avLst/>
                  <a:gdLst/>
                  <a:ahLst/>
                  <a:cxnLst/>
                  <a:rect l="l" t="t" r="r" b="b"/>
                  <a:pathLst>
                    <a:path w="7229" h="12326" extrusionOk="0">
                      <a:moveTo>
                        <a:pt x="7120" y="2106"/>
                      </a:moveTo>
                      <a:cubicBezTo>
                        <a:pt x="7120" y="2106"/>
                        <a:pt x="7085" y="1999"/>
                        <a:pt x="7073" y="1952"/>
                      </a:cubicBezTo>
                      <a:cubicBezTo>
                        <a:pt x="7013" y="1536"/>
                        <a:pt x="6847" y="1179"/>
                        <a:pt x="6585" y="846"/>
                      </a:cubicBezTo>
                      <a:cubicBezTo>
                        <a:pt x="6336" y="537"/>
                        <a:pt x="6015" y="312"/>
                        <a:pt x="5646" y="157"/>
                      </a:cubicBezTo>
                      <a:cubicBezTo>
                        <a:pt x="4850" y="-164"/>
                        <a:pt x="4101" y="38"/>
                        <a:pt x="3412" y="478"/>
                      </a:cubicBezTo>
                      <a:cubicBezTo>
                        <a:pt x="3293" y="537"/>
                        <a:pt x="3174" y="621"/>
                        <a:pt x="3067" y="692"/>
                      </a:cubicBezTo>
                      <a:cubicBezTo>
                        <a:pt x="3056" y="692"/>
                        <a:pt x="3044" y="716"/>
                        <a:pt x="3020" y="716"/>
                      </a:cubicBezTo>
                      <a:cubicBezTo>
                        <a:pt x="3020" y="716"/>
                        <a:pt x="3032" y="716"/>
                        <a:pt x="3044" y="716"/>
                      </a:cubicBezTo>
                      <a:cubicBezTo>
                        <a:pt x="2830" y="870"/>
                        <a:pt x="2616" y="1025"/>
                        <a:pt x="2449" y="1251"/>
                      </a:cubicBezTo>
                      <a:cubicBezTo>
                        <a:pt x="2259" y="1500"/>
                        <a:pt x="2105" y="1869"/>
                        <a:pt x="1962" y="2166"/>
                      </a:cubicBezTo>
                      <a:cubicBezTo>
                        <a:pt x="1843" y="2404"/>
                        <a:pt x="1724" y="2653"/>
                        <a:pt x="1617" y="2903"/>
                      </a:cubicBezTo>
                      <a:cubicBezTo>
                        <a:pt x="1380" y="3426"/>
                        <a:pt x="1154" y="3961"/>
                        <a:pt x="952" y="4495"/>
                      </a:cubicBezTo>
                      <a:cubicBezTo>
                        <a:pt x="762" y="5030"/>
                        <a:pt x="583" y="5577"/>
                        <a:pt x="429" y="6124"/>
                      </a:cubicBezTo>
                      <a:cubicBezTo>
                        <a:pt x="203" y="6944"/>
                        <a:pt x="84" y="7728"/>
                        <a:pt x="13" y="8572"/>
                      </a:cubicBezTo>
                      <a:cubicBezTo>
                        <a:pt x="-59" y="9464"/>
                        <a:pt x="167" y="10391"/>
                        <a:pt x="750" y="11092"/>
                      </a:cubicBezTo>
                      <a:cubicBezTo>
                        <a:pt x="1261" y="11722"/>
                        <a:pt x="2152" y="12257"/>
                        <a:pt x="2984" y="12316"/>
                      </a:cubicBezTo>
                      <a:cubicBezTo>
                        <a:pt x="3864" y="12376"/>
                        <a:pt x="4826" y="12185"/>
                        <a:pt x="5504" y="11579"/>
                      </a:cubicBezTo>
                      <a:cubicBezTo>
                        <a:pt x="6134" y="11021"/>
                        <a:pt x="6681" y="10224"/>
                        <a:pt x="6728" y="9345"/>
                      </a:cubicBezTo>
                      <a:cubicBezTo>
                        <a:pt x="6764" y="8762"/>
                        <a:pt x="6847" y="8180"/>
                        <a:pt x="6847" y="7609"/>
                      </a:cubicBezTo>
                      <a:cubicBezTo>
                        <a:pt x="6847" y="7063"/>
                        <a:pt x="6871" y="6528"/>
                        <a:pt x="6906" y="5981"/>
                      </a:cubicBezTo>
                      <a:cubicBezTo>
                        <a:pt x="6942" y="5446"/>
                        <a:pt x="6990" y="4911"/>
                        <a:pt x="7061" y="4376"/>
                      </a:cubicBezTo>
                      <a:cubicBezTo>
                        <a:pt x="7096" y="4115"/>
                        <a:pt x="7144" y="3854"/>
                        <a:pt x="7180" y="3580"/>
                      </a:cubicBezTo>
                      <a:cubicBezTo>
                        <a:pt x="7263" y="3069"/>
                        <a:pt x="7239" y="2570"/>
                        <a:pt x="7120" y="208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8" name="Google Shape;718;p11"/>
                <p:cNvSpPr/>
                <p:nvPr/>
              </p:nvSpPr>
              <p:spPr>
                <a:xfrm>
                  <a:off x="2426744" y="1642625"/>
                  <a:ext cx="6064" cy="11272"/>
                </a:xfrm>
                <a:custGeom>
                  <a:avLst/>
                  <a:gdLst/>
                  <a:ahLst/>
                  <a:cxnLst/>
                  <a:rect l="l" t="t" r="r" b="b"/>
                  <a:pathLst>
                    <a:path w="8059" h="14980" extrusionOk="0">
                      <a:moveTo>
                        <a:pt x="6156" y="74"/>
                      </a:moveTo>
                      <a:cubicBezTo>
                        <a:pt x="4967" y="-223"/>
                        <a:pt x="3731" y="395"/>
                        <a:pt x="3267" y="1536"/>
                      </a:cubicBezTo>
                      <a:cubicBezTo>
                        <a:pt x="3172" y="1774"/>
                        <a:pt x="3077" y="2011"/>
                        <a:pt x="2982" y="2249"/>
                      </a:cubicBezTo>
                      <a:cubicBezTo>
                        <a:pt x="2946" y="2344"/>
                        <a:pt x="2911" y="2427"/>
                        <a:pt x="2875" y="2523"/>
                      </a:cubicBezTo>
                      <a:cubicBezTo>
                        <a:pt x="2851" y="2570"/>
                        <a:pt x="2851" y="2558"/>
                        <a:pt x="2816" y="2641"/>
                      </a:cubicBezTo>
                      <a:cubicBezTo>
                        <a:pt x="2542" y="3141"/>
                        <a:pt x="2317" y="3664"/>
                        <a:pt x="2126" y="4198"/>
                      </a:cubicBezTo>
                      <a:cubicBezTo>
                        <a:pt x="1817" y="5042"/>
                        <a:pt x="1544" y="5910"/>
                        <a:pt x="1247" y="6766"/>
                      </a:cubicBezTo>
                      <a:cubicBezTo>
                        <a:pt x="878" y="7835"/>
                        <a:pt x="569" y="8905"/>
                        <a:pt x="296" y="10010"/>
                      </a:cubicBezTo>
                      <a:cubicBezTo>
                        <a:pt x="129" y="10700"/>
                        <a:pt x="-84" y="11306"/>
                        <a:pt x="34" y="12043"/>
                      </a:cubicBezTo>
                      <a:cubicBezTo>
                        <a:pt x="237" y="13350"/>
                        <a:pt x="1187" y="14575"/>
                        <a:pt x="2483" y="14895"/>
                      </a:cubicBezTo>
                      <a:cubicBezTo>
                        <a:pt x="3755" y="15216"/>
                        <a:pt x="5276" y="14598"/>
                        <a:pt x="6013" y="13505"/>
                      </a:cubicBezTo>
                      <a:cubicBezTo>
                        <a:pt x="6524" y="12744"/>
                        <a:pt x="6655" y="11853"/>
                        <a:pt x="6869" y="10973"/>
                      </a:cubicBezTo>
                      <a:cubicBezTo>
                        <a:pt x="7095" y="10094"/>
                        <a:pt x="7249" y="9214"/>
                        <a:pt x="7392" y="8311"/>
                      </a:cubicBezTo>
                      <a:cubicBezTo>
                        <a:pt x="7534" y="7420"/>
                        <a:pt x="7689" y="6528"/>
                        <a:pt x="7820" y="5637"/>
                      </a:cubicBezTo>
                      <a:cubicBezTo>
                        <a:pt x="7879" y="5197"/>
                        <a:pt x="7915" y="4733"/>
                        <a:pt x="7938" y="4294"/>
                      </a:cubicBezTo>
                      <a:cubicBezTo>
                        <a:pt x="7938" y="4080"/>
                        <a:pt x="7938" y="3913"/>
                        <a:pt x="7938" y="3782"/>
                      </a:cubicBezTo>
                      <a:lnTo>
                        <a:pt x="7962" y="3509"/>
                      </a:lnTo>
                      <a:cubicBezTo>
                        <a:pt x="7986" y="3248"/>
                        <a:pt x="8010" y="2998"/>
                        <a:pt x="8045" y="2736"/>
                      </a:cubicBezTo>
                      <a:cubicBezTo>
                        <a:pt x="8176" y="1512"/>
                        <a:pt x="7380" y="383"/>
                        <a:pt x="6191" y="7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19" name="Google Shape;719;p11"/>
                <p:cNvSpPr/>
                <p:nvPr/>
              </p:nvSpPr>
              <p:spPr>
                <a:xfrm>
                  <a:off x="2425205" y="1630443"/>
                  <a:ext cx="4939" cy="10027"/>
                </a:xfrm>
                <a:custGeom>
                  <a:avLst/>
                  <a:gdLst/>
                  <a:ahLst/>
                  <a:cxnLst/>
                  <a:rect l="l" t="t" r="r" b="b"/>
                  <a:pathLst>
                    <a:path w="6563" h="13325" extrusionOk="0">
                      <a:moveTo>
                        <a:pt x="6345" y="1837"/>
                      </a:moveTo>
                      <a:cubicBezTo>
                        <a:pt x="6261" y="934"/>
                        <a:pt x="5346" y="78"/>
                        <a:pt x="4455" y="7"/>
                      </a:cubicBezTo>
                      <a:cubicBezTo>
                        <a:pt x="3492" y="-65"/>
                        <a:pt x="2541" y="446"/>
                        <a:pt x="2185" y="1361"/>
                      </a:cubicBezTo>
                      <a:cubicBezTo>
                        <a:pt x="2149" y="1457"/>
                        <a:pt x="2113" y="1552"/>
                        <a:pt x="2066" y="1659"/>
                      </a:cubicBezTo>
                      <a:cubicBezTo>
                        <a:pt x="1971" y="1896"/>
                        <a:pt x="1995" y="1861"/>
                        <a:pt x="2161" y="1552"/>
                      </a:cubicBezTo>
                      <a:lnTo>
                        <a:pt x="1864" y="2087"/>
                      </a:lnTo>
                      <a:cubicBezTo>
                        <a:pt x="1828" y="2182"/>
                        <a:pt x="1792" y="2277"/>
                        <a:pt x="1745" y="2384"/>
                      </a:cubicBezTo>
                      <a:cubicBezTo>
                        <a:pt x="1614" y="2728"/>
                        <a:pt x="1448" y="3061"/>
                        <a:pt x="1353" y="3418"/>
                      </a:cubicBezTo>
                      <a:cubicBezTo>
                        <a:pt x="1115" y="4273"/>
                        <a:pt x="853" y="5129"/>
                        <a:pt x="687" y="5997"/>
                      </a:cubicBezTo>
                      <a:cubicBezTo>
                        <a:pt x="556" y="6686"/>
                        <a:pt x="438" y="7376"/>
                        <a:pt x="319" y="8065"/>
                      </a:cubicBezTo>
                      <a:lnTo>
                        <a:pt x="117" y="9182"/>
                      </a:lnTo>
                      <a:cubicBezTo>
                        <a:pt x="93" y="9337"/>
                        <a:pt x="57" y="9503"/>
                        <a:pt x="33" y="9658"/>
                      </a:cubicBezTo>
                      <a:cubicBezTo>
                        <a:pt x="-73" y="10371"/>
                        <a:pt x="93" y="10882"/>
                        <a:pt x="295" y="11559"/>
                      </a:cubicBezTo>
                      <a:cubicBezTo>
                        <a:pt x="580" y="12522"/>
                        <a:pt x="1745" y="13200"/>
                        <a:pt x="2672" y="13307"/>
                      </a:cubicBezTo>
                      <a:cubicBezTo>
                        <a:pt x="3682" y="13425"/>
                        <a:pt x="4859" y="12986"/>
                        <a:pt x="5430" y="12106"/>
                      </a:cubicBezTo>
                      <a:cubicBezTo>
                        <a:pt x="5786" y="11559"/>
                        <a:pt x="6000" y="11108"/>
                        <a:pt x="6083" y="10454"/>
                      </a:cubicBezTo>
                      <a:cubicBezTo>
                        <a:pt x="6107" y="10299"/>
                        <a:pt x="6119" y="10133"/>
                        <a:pt x="6131" y="9967"/>
                      </a:cubicBezTo>
                      <a:cubicBezTo>
                        <a:pt x="6166" y="9622"/>
                        <a:pt x="6202" y="9265"/>
                        <a:pt x="6250" y="8921"/>
                      </a:cubicBezTo>
                      <a:cubicBezTo>
                        <a:pt x="6321" y="8255"/>
                        <a:pt x="6392" y="7578"/>
                        <a:pt x="6475" y="6912"/>
                      </a:cubicBezTo>
                      <a:cubicBezTo>
                        <a:pt x="6547" y="6235"/>
                        <a:pt x="6547" y="5569"/>
                        <a:pt x="6559" y="4892"/>
                      </a:cubicBezTo>
                      <a:cubicBezTo>
                        <a:pt x="6582" y="3858"/>
                        <a:pt x="6535" y="2859"/>
                        <a:pt x="6226" y="1861"/>
                      </a:cubicBezTo>
                      <a:cubicBezTo>
                        <a:pt x="6285" y="2063"/>
                        <a:pt x="6345" y="2265"/>
                        <a:pt x="6404" y="2455"/>
                      </a:cubicBezTo>
                      <a:cubicBezTo>
                        <a:pt x="6392" y="2253"/>
                        <a:pt x="6368" y="2039"/>
                        <a:pt x="6345" y="1837"/>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0" name="Google Shape;720;p11"/>
                <p:cNvSpPr/>
                <p:nvPr/>
              </p:nvSpPr>
              <p:spPr>
                <a:xfrm>
                  <a:off x="2418584" y="1667897"/>
                  <a:ext cx="141" cy="102"/>
                </a:xfrm>
                <a:custGeom>
                  <a:avLst/>
                  <a:gdLst/>
                  <a:ahLst/>
                  <a:cxnLst/>
                  <a:rect l="l" t="t" r="r" b="b"/>
                  <a:pathLst>
                    <a:path w="188" h="136" extrusionOk="0">
                      <a:moveTo>
                        <a:pt x="10" y="131"/>
                      </a:moveTo>
                      <a:cubicBezTo>
                        <a:pt x="70" y="83"/>
                        <a:pt x="117" y="59"/>
                        <a:pt x="188" y="0"/>
                      </a:cubicBezTo>
                      <a:cubicBezTo>
                        <a:pt x="34" y="107"/>
                        <a:pt x="-26" y="155"/>
                        <a:pt x="10" y="13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1" name="Google Shape;721;p11"/>
                <p:cNvSpPr/>
                <p:nvPr/>
              </p:nvSpPr>
              <p:spPr>
                <a:xfrm>
                  <a:off x="2415898" y="1667720"/>
                  <a:ext cx="5257" cy="10852"/>
                </a:xfrm>
                <a:custGeom>
                  <a:avLst/>
                  <a:gdLst/>
                  <a:ahLst/>
                  <a:cxnLst/>
                  <a:rect l="l" t="t" r="r" b="b"/>
                  <a:pathLst>
                    <a:path w="6986" h="14421" extrusionOk="0">
                      <a:moveTo>
                        <a:pt x="6168" y="899"/>
                      </a:moveTo>
                      <a:cubicBezTo>
                        <a:pt x="6061" y="709"/>
                        <a:pt x="5918" y="567"/>
                        <a:pt x="5740" y="448"/>
                      </a:cubicBezTo>
                      <a:cubicBezTo>
                        <a:pt x="6037" y="709"/>
                        <a:pt x="5989" y="673"/>
                        <a:pt x="5621" y="317"/>
                      </a:cubicBezTo>
                      <a:cubicBezTo>
                        <a:pt x="5264" y="55"/>
                        <a:pt x="4872" y="-28"/>
                        <a:pt x="4432" y="8"/>
                      </a:cubicBezTo>
                      <a:cubicBezTo>
                        <a:pt x="4266" y="8"/>
                        <a:pt x="4100" y="67"/>
                        <a:pt x="3945" y="139"/>
                      </a:cubicBezTo>
                      <a:cubicBezTo>
                        <a:pt x="3731" y="281"/>
                        <a:pt x="3612" y="353"/>
                        <a:pt x="3577" y="364"/>
                      </a:cubicBezTo>
                      <a:cubicBezTo>
                        <a:pt x="3291" y="567"/>
                        <a:pt x="3089" y="697"/>
                        <a:pt x="2792" y="1042"/>
                      </a:cubicBezTo>
                      <a:cubicBezTo>
                        <a:pt x="2412" y="1482"/>
                        <a:pt x="2139" y="2040"/>
                        <a:pt x="1901" y="2563"/>
                      </a:cubicBezTo>
                      <a:cubicBezTo>
                        <a:pt x="1461" y="3526"/>
                        <a:pt x="1128" y="4560"/>
                        <a:pt x="950" y="5594"/>
                      </a:cubicBezTo>
                      <a:cubicBezTo>
                        <a:pt x="641" y="7401"/>
                        <a:pt x="344" y="9195"/>
                        <a:pt x="35" y="11002"/>
                      </a:cubicBezTo>
                      <a:cubicBezTo>
                        <a:pt x="-239" y="12595"/>
                        <a:pt x="1140" y="14306"/>
                        <a:pt x="2733" y="14413"/>
                      </a:cubicBezTo>
                      <a:cubicBezTo>
                        <a:pt x="4432" y="14532"/>
                        <a:pt x="5906" y="13415"/>
                        <a:pt x="6144" y="11715"/>
                      </a:cubicBezTo>
                      <a:cubicBezTo>
                        <a:pt x="6417" y="9849"/>
                        <a:pt x="6738" y="7983"/>
                        <a:pt x="6952" y="6105"/>
                      </a:cubicBezTo>
                      <a:cubicBezTo>
                        <a:pt x="7000" y="5665"/>
                        <a:pt x="6988" y="5226"/>
                        <a:pt x="6976" y="4774"/>
                      </a:cubicBezTo>
                      <a:cubicBezTo>
                        <a:pt x="6976" y="4108"/>
                        <a:pt x="6976" y="3419"/>
                        <a:pt x="6857" y="2753"/>
                      </a:cubicBezTo>
                      <a:cubicBezTo>
                        <a:pt x="6738" y="2100"/>
                        <a:pt x="6548" y="1410"/>
                        <a:pt x="6156" y="875"/>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2" name="Google Shape;722;p11"/>
                <p:cNvSpPr/>
                <p:nvPr/>
              </p:nvSpPr>
              <p:spPr>
                <a:xfrm>
                  <a:off x="2476558" y="1429498"/>
                  <a:ext cx="64700" cy="18970"/>
                </a:xfrm>
                <a:custGeom>
                  <a:avLst/>
                  <a:gdLst/>
                  <a:ahLst/>
                  <a:cxnLst/>
                  <a:rect l="l" t="t" r="r" b="b"/>
                  <a:pathLst>
                    <a:path w="85980" h="25209" extrusionOk="0">
                      <a:moveTo>
                        <a:pt x="85981" y="25209"/>
                      </a:moveTo>
                      <a:lnTo>
                        <a:pt x="0" y="0"/>
                      </a:ln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sp>
          <p:nvSpPr>
            <p:cNvPr id="723" name="Google Shape;723;p11"/>
            <p:cNvSpPr/>
            <p:nvPr/>
          </p:nvSpPr>
          <p:spPr>
            <a:xfrm>
              <a:off x="288913" y="4566695"/>
              <a:ext cx="325250" cy="312896"/>
            </a:xfrm>
            <a:custGeom>
              <a:avLst/>
              <a:gdLst/>
              <a:ahLst/>
              <a:cxnLst/>
              <a:rect l="l" t="t" r="r" b="b"/>
              <a:pathLst>
                <a:path w="133299" h="128236" extrusionOk="0">
                  <a:moveTo>
                    <a:pt x="63445" y="72530"/>
                  </a:moveTo>
                  <a:cubicBezTo>
                    <a:pt x="57240" y="65458"/>
                    <a:pt x="51702" y="57899"/>
                    <a:pt x="45771" y="50637"/>
                  </a:cubicBezTo>
                  <a:cubicBezTo>
                    <a:pt x="44594" y="49199"/>
                    <a:pt x="42015" y="50684"/>
                    <a:pt x="42942" y="52408"/>
                  </a:cubicBezTo>
                  <a:cubicBezTo>
                    <a:pt x="51654" y="68584"/>
                    <a:pt x="64812" y="82977"/>
                    <a:pt x="78088" y="95541"/>
                  </a:cubicBezTo>
                  <a:cubicBezTo>
                    <a:pt x="83935" y="101067"/>
                    <a:pt x="91578" y="108056"/>
                    <a:pt x="100361" y="105620"/>
                  </a:cubicBezTo>
                  <a:cubicBezTo>
                    <a:pt x="107231" y="103718"/>
                    <a:pt x="110916" y="96527"/>
                    <a:pt x="110761" y="89752"/>
                  </a:cubicBezTo>
                  <a:cubicBezTo>
                    <a:pt x="110559" y="81123"/>
                    <a:pt x="104629" y="74360"/>
                    <a:pt x="98769" y="68667"/>
                  </a:cubicBezTo>
                  <a:cubicBezTo>
                    <a:pt x="91269" y="61369"/>
                    <a:pt x="83722" y="54119"/>
                    <a:pt x="76269" y="46774"/>
                  </a:cubicBezTo>
                  <a:cubicBezTo>
                    <a:pt x="68746" y="39369"/>
                    <a:pt x="61222" y="31952"/>
                    <a:pt x="53710" y="24524"/>
                  </a:cubicBezTo>
                  <a:cubicBezTo>
                    <a:pt x="46948" y="17832"/>
                    <a:pt x="40411" y="9988"/>
                    <a:pt x="32435" y="4699"/>
                  </a:cubicBezTo>
                  <a:cubicBezTo>
                    <a:pt x="25601" y="170"/>
                    <a:pt x="16402" y="-1910"/>
                    <a:pt x="8854" y="2238"/>
                  </a:cubicBezTo>
                  <a:cubicBezTo>
                    <a:pt x="1866" y="6077"/>
                    <a:pt x="-1772" y="14077"/>
                    <a:pt x="855" y="21743"/>
                  </a:cubicBezTo>
                  <a:cubicBezTo>
                    <a:pt x="2151" y="25511"/>
                    <a:pt x="4658" y="28743"/>
                    <a:pt x="7238" y="31715"/>
                  </a:cubicBezTo>
                  <a:cubicBezTo>
                    <a:pt x="10506" y="35506"/>
                    <a:pt x="13858" y="39238"/>
                    <a:pt x="17186" y="42982"/>
                  </a:cubicBezTo>
                  <a:cubicBezTo>
                    <a:pt x="24008" y="50649"/>
                    <a:pt x="30854" y="58279"/>
                    <a:pt x="37760" y="65862"/>
                  </a:cubicBezTo>
                  <a:cubicBezTo>
                    <a:pt x="51678" y="81171"/>
                    <a:pt x="65774" y="96325"/>
                    <a:pt x="80037" y="111325"/>
                  </a:cubicBezTo>
                  <a:cubicBezTo>
                    <a:pt x="86075" y="117672"/>
                    <a:pt x="92493" y="124553"/>
                    <a:pt x="101146" y="127156"/>
                  </a:cubicBezTo>
                  <a:cubicBezTo>
                    <a:pt x="109810" y="129771"/>
                    <a:pt x="118071" y="127596"/>
                    <a:pt x="124335" y="121083"/>
                  </a:cubicBezTo>
                  <a:cubicBezTo>
                    <a:pt x="130230" y="114950"/>
                    <a:pt x="134949" y="107474"/>
                    <a:pt x="132750" y="98655"/>
                  </a:cubicBezTo>
                  <a:cubicBezTo>
                    <a:pt x="130598" y="90014"/>
                    <a:pt x="124168" y="83310"/>
                    <a:pt x="118404" y="76856"/>
                  </a:cubicBezTo>
                  <a:cubicBezTo>
                    <a:pt x="104830" y="61667"/>
                    <a:pt x="90865" y="46905"/>
                    <a:pt x="76578" y="32392"/>
                  </a:cubicBezTo>
                  <a:cubicBezTo>
                    <a:pt x="73013" y="28767"/>
                    <a:pt x="69435" y="25154"/>
                    <a:pt x="65822" y="21576"/>
                  </a:cubicBezTo>
                  <a:cubicBezTo>
                    <a:pt x="63706" y="19484"/>
                    <a:pt x="60081" y="22408"/>
                    <a:pt x="62209" y="24536"/>
                  </a:cubicBezTo>
                  <a:cubicBezTo>
                    <a:pt x="74748" y="37146"/>
                    <a:pt x="86848" y="50185"/>
                    <a:pt x="98710" y="63437"/>
                  </a:cubicBezTo>
                  <a:cubicBezTo>
                    <a:pt x="104759" y="70200"/>
                    <a:pt x="110714" y="77058"/>
                    <a:pt x="116550" y="84000"/>
                  </a:cubicBezTo>
                  <a:cubicBezTo>
                    <a:pt x="120995" y="89289"/>
                    <a:pt x="126653" y="95814"/>
                    <a:pt x="126795" y="103135"/>
                  </a:cubicBezTo>
                  <a:cubicBezTo>
                    <a:pt x="126878" y="106986"/>
                    <a:pt x="124905" y="110148"/>
                    <a:pt x="122623" y="113072"/>
                  </a:cubicBezTo>
                  <a:cubicBezTo>
                    <a:pt x="120163" y="116210"/>
                    <a:pt x="117275" y="119514"/>
                    <a:pt x="113507" y="121071"/>
                  </a:cubicBezTo>
                  <a:cubicBezTo>
                    <a:pt x="106079" y="124125"/>
                    <a:pt x="98186" y="119882"/>
                    <a:pt x="92576" y="115164"/>
                  </a:cubicBezTo>
                  <a:cubicBezTo>
                    <a:pt x="85885" y="109530"/>
                    <a:pt x="80061" y="102684"/>
                    <a:pt x="74035" y="96361"/>
                  </a:cubicBezTo>
                  <a:cubicBezTo>
                    <a:pt x="67973" y="89990"/>
                    <a:pt x="61947" y="83584"/>
                    <a:pt x="55957" y="77142"/>
                  </a:cubicBezTo>
                  <a:cubicBezTo>
                    <a:pt x="43727" y="63996"/>
                    <a:pt x="31639" y="50732"/>
                    <a:pt x="19706" y="37325"/>
                  </a:cubicBezTo>
                  <a:cubicBezTo>
                    <a:pt x="16889" y="34163"/>
                    <a:pt x="14036" y="31014"/>
                    <a:pt x="11279" y="27793"/>
                  </a:cubicBezTo>
                  <a:cubicBezTo>
                    <a:pt x="8866" y="24976"/>
                    <a:pt x="6251" y="21814"/>
                    <a:pt x="5633" y="18034"/>
                  </a:cubicBezTo>
                  <a:cubicBezTo>
                    <a:pt x="4302" y="10000"/>
                    <a:pt x="12586" y="4948"/>
                    <a:pt x="19706" y="5602"/>
                  </a:cubicBezTo>
                  <a:cubicBezTo>
                    <a:pt x="28014" y="6375"/>
                    <a:pt x="34171" y="12912"/>
                    <a:pt x="39781" y="18439"/>
                  </a:cubicBezTo>
                  <a:cubicBezTo>
                    <a:pt x="46353" y="24928"/>
                    <a:pt x="52950" y="31406"/>
                    <a:pt x="59511" y="37919"/>
                  </a:cubicBezTo>
                  <a:cubicBezTo>
                    <a:pt x="65941" y="44290"/>
                    <a:pt x="72359" y="50672"/>
                    <a:pt x="78777" y="57055"/>
                  </a:cubicBezTo>
                  <a:cubicBezTo>
                    <a:pt x="85100" y="63331"/>
                    <a:pt x="91661" y="69523"/>
                    <a:pt x="97556" y="76203"/>
                  </a:cubicBezTo>
                  <a:cubicBezTo>
                    <a:pt x="102228" y="81504"/>
                    <a:pt x="106899" y="88956"/>
                    <a:pt x="103012" y="96052"/>
                  </a:cubicBezTo>
                  <a:cubicBezTo>
                    <a:pt x="98056" y="105085"/>
                    <a:pt x="87620" y="96444"/>
                    <a:pt x="82723" y="92058"/>
                  </a:cubicBezTo>
                  <a:cubicBezTo>
                    <a:pt x="75901" y="85949"/>
                    <a:pt x="69483" y="79400"/>
                    <a:pt x="63445" y="72518"/>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4" name="Google Shape;724;p11"/>
            <p:cNvSpPr/>
            <p:nvPr/>
          </p:nvSpPr>
          <p:spPr>
            <a:xfrm rot="878030">
              <a:off x="7715137" y="4672774"/>
              <a:ext cx="204526" cy="211816"/>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5" name="Google Shape;725;p11"/>
            <p:cNvSpPr/>
            <p:nvPr/>
          </p:nvSpPr>
          <p:spPr>
            <a:xfrm>
              <a:off x="465235" y="4389100"/>
              <a:ext cx="204427"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26" name="Google Shape;726;p11"/>
            <p:cNvSpPr/>
            <p:nvPr/>
          </p:nvSpPr>
          <p:spPr>
            <a:xfrm>
              <a:off x="8447448" y="3841375"/>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Tree>
    <p:extLst>
      <p:ext uri="{BB962C8B-B14F-4D97-AF65-F5344CB8AC3E}">
        <p14:creationId xmlns:p14="http://schemas.microsoft.com/office/powerpoint/2010/main" val="31716566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28"/>
        <p:cNvGrpSpPr/>
        <p:nvPr/>
      </p:nvGrpSpPr>
      <p:grpSpPr>
        <a:xfrm>
          <a:off x="0" y="0"/>
          <a:ext cx="0" cy="0"/>
          <a:chOff x="0" y="0"/>
          <a:chExt cx="0" cy="0"/>
        </a:xfrm>
      </p:grpSpPr>
      <p:grpSp>
        <p:nvGrpSpPr>
          <p:cNvPr id="729" name="Google Shape;729;p13"/>
          <p:cNvGrpSpPr/>
          <p:nvPr/>
        </p:nvGrpSpPr>
        <p:grpSpPr>
          <a:xfrm>
            <a:off x="10" y="-6181"/>
            <a:ext cx="12191921" cy="6883200"/>
            <a:chOff x="7" y="-4636"/>
            <a:chExt cx="9143941" cy="5162400"/>
          </a:xfrm>
        </p:grpSpPr>
        <p:grpSp>
          <p:nvGrpSpPr>
            <p:cNvPr id="730" name="Google Shape;730;p13"/>
            <p:cNvGrpSpPr/>
            <p:nvPr/>
          </p:nvGrpSpPr>
          <p:grpSpPr>
            <a:xfrm>
              <a:off x="152374" y="-4636"/>
              <a:ext cx="8839200" cy="5162400"/>
              <a:chOff x="169975" y="-9450"/>
              <a:chExt cx="8839200" cy="5162400"/>
            </a:xfrm>
          </p:grpSpPr>
          <p:cxnSp>
            <p:nvCxnSpPr>
              <p:cNvPr id="731" name="Google Shape;731;p13"/>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2" name="Google Shape;732;p13"/>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3" name="Google Shape;733;p13"/>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4" name="Google Shape;734;p13"/>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5" name="Google Shape;735;p13"/>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6" name="Google Shape;736;p13"/>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7" name="Google Shape;737;p13"/>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8" name="Google Shape;738;p13"/>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39" name="Google Shape;739;p13"/>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0" name="Google Shape;740;p13"/>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1" name="Google Shape;741;p13"/>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2" name="Google Shape;742;p13"/>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3" name="Google Shape;743;p13"/>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4" name="Google Shape;744;p13"/>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5" name="Google Shape;745;p13"/>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6" name="Google Shape;746;p13"/>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7" name="Google Shape;747;p13"/>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8" name="Google Shape;748;p13"/>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49" name="Google Shape;749;p13"/>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0" name="Google Shape;750;p13"/>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1" name="Google Shape;751;p13"/>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2" name="Google Shape;752;p13"/>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3" name="Google Shape;753;p13"/>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4" name="Google Shape;754;p13"/>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5" name="Google Shape;755;p13"/>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6" name="Google Shape;756;p13"/>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7" name="Google Shape;757;p13"/>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8" name="Google Shape;758;p13"/>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59" name="Google Shape;759;p13"/>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760" name="Google Shape;760;p13"/>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761" name="Google Shape;761;p13"/>
            <p:cNvGrpSpPr/>
            <p:nvPr/>
          </p:nvGrpSpPr>
          <p:grpSpPr>
            <a:xfrm>
              <a:off x="7" y="299022"/>
              <a:ext cx="9143941" cy="4555084"/>
              <a:chOff x="17400" y="303833"/>
              <a:chExt cx="9126600" cy="4555084"/>
            </a:xfrm>
          </p:grpSpPr>
          <p:cxnSp>
            <p:nvCxnSpPr>
              <p:cNvPr id="762" name="Google Shape;762;p13"/>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3" name="Google Shape;763;p13"/>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4" name="Google Shape;764;p13"/>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5" name="Google Shape;765;p13"/>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6" name="Google Shape;766;p13"/>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7" name="Google Shape;767;p13"/>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8" name="Google Shape;768;p13"/>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69" name="Google Shape;769;p13"/>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0" name="Google Shape;770;p13"/>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1" name="Google Shape;771;p13"/>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2" name="Google Shape;772;p13"/>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3" name="Google Shape;773;p13"/>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4" name="Google Shape;774;p13"/>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5" name="Google Shape;775;p13"/>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6" name="Google Shape;776;p13"/>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777" name="Google Shape;777;p13"/>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778" name="Google Shape;778;p13"/>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79" name="Google Shape;779;p13"/>
          <p:cNvGrpSpPr/>
          <p:nvPr/>
        </p:nvGrpSpPr>
        <p:grpSpPr>
          <a:xfrm>
            <a:off x="348625" y="791617"/>
            <a:ext cx="11452259" cy="5790456"/>
            <a:chOff x="288576" y="539500"/>
            <a:chExt cx="8589194" cy="4342842"/>
          </a:xfrm>
        </p:grpSpPr>
        <p:grpSp>
          <p:nvGrpSpPr>
            <p:cNvPr id="780" name="Google Shape;780;p13"/>
            <p:cNvGrpSpPr/>
            <p:nvPr/>
          </p:nvGrpSpPr>
          <p:grpSpPr>
            <a:xfrm>
              <a:off x="8654851" y="828147"/>
              <a:ext cx="222919" cy="334442"/>
              <a:chOff x="2223940" y="2184624"/>
              <a:chExt cx="124335" cy="186547"/>
            </a:xfrm>
          </p:grpSpPr>
          <p:sp>
            <p:nvSpPr>
              <p:cNvPr id="781" name="Google Shape;781;p13"/>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2" name="Google Shape;782;p13"/>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3" name="Google Shape;783;p13"/>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84" name="Google Shape;784;p13"/>
            <p:cNvSpPr/>
            <p:nvPr/>
          </p:nvSpPr>
          <p:spPr>
            <a:xfrm>
              <a:off x="8487823" y="53950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85" name="Google Shape;785;p13"/>
            <p:cNvGrpSpPr/>
            <p:nvPr/>
          </p:nvGrpSpPr>
          <p:grpSpPr>
            <a:xfrm>
              <a:off x="288576" y="3983472"/>
              <a:ext cx="693584" cy="898869"/>
              <a:chOff x="288576" y="3983472"/>
              <a:chExt cx="693584" cy="898869"/>
            </a:xfrm>
          </p:grpSpPr>
          <p:grpSp>
            <p:nvGrpSpPr>
              <p:cNvPr id="786" name="Google Shape;786;p13"/>
              <p:cNvGrpSpPr/>
              <p:nvPr/>
            </p:nvGrpSpPr>
            <p:grpSpPr>
              <a:xfrm>
                <a:off x="319966" y="4403236"/>
                <a:ext cx="288092" cy="404372"/>
                <a:chOff x="6797500" y="430173"/>
                <a:chExt cx="503129" cy="706203"/>
              </a:xfrm>
            </p:grpSpPr>
            <p:sp>
              <p:nvSpPr>
                <p:cNvPr id="787" name="Google Shape;787;p13"/>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8" name="Google Shape;788;p13"/>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89" name="Google Shape;789;p13"/>
                <p:cNvSpPr/>
                <p:nvPr/>
              </p:nvSpPr>
              <p:spPr>
                <a:xfrm>
                  <a:off x="7170441" y="430173"/>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0" name="Google Shape;790;p13"/>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1" name="Google Shape;791;p13"/>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792" name="Google Shape;792;p13"/>
              <p:cNvSpPr/>
              <p:nvPr/>
            </p:nvSpPr>
            <p:spPr>
              <a:xfrm>
                <a:off x="759350" y="4651589"/>
                <a:ext cx="222811" cy="230753"/>
              </a:xfrm>
              <a:custGeom>
                <a:avLst/>
                <a:gdLst/>
                <a:ahLst/>
                <a:cxnLst/>
                <a:rect l="l" t="t" r="r" b="b"/>
                <a:pathLst>
                  <a:path w="146586" h="151811" extrusionOk="0">
                    <a:moveTo>
                      <a:pt x="3115" y="107799"/>
                    </a:moveTo>
                    <a:cubicBezTo>
                      <a:pt x="2639" y="108453"/>
                      <a:pt x="-8058" y="123988"/>
                      <a:pt x="13158" y="143931"/>
                    </a:cubicBezTo>
                    <a:cubicBezTo>
                      <a:pt x="19338" y="149744"/>
                      <a:pt x="26042" y="152358"/>
                      <a:pt x="33078" y="151717"/>
                    </a:cubicBezTo>
                    <a:cubicBezTo>
                      <a:pt x="45808" y="150564"/>
                      <a:pt x="54544" y="138904"/>
                      <a:pt x="54579" y="138797"/>
                    </a:cubicBezTo>
                    <a:lnTo>
                      <a:pt x="138004" y="50035"/>
                    </a:lnTo>
                    <a:cubicBezTo>
                      <a:pt x="138349" y="49726"/>
                      <a:pt x="146491" y="42167"/>
                      <a:pt x="146586" y="30959"/>
                    </a:cubicBezTo>
                    <a:cubicBezTo>
                      <a:pt x="146645" y="23340"/>
                      <a:pt x="143056" y="16066"/>
                      <a:pt x="135924" y="9363"/>
                    </a:cubicBezTo>
                    <a:cubicBezTo>
                      <a:pt x="128793" y="2659"/>
                      <a:pt x="121317" y="-467"/>
                      <a:pt x="113710" y="56"/>
                    </a:cubicBezTo>
                    <a:cubicBezTo>
                      <a:pt x="103381" y="781"/>
                      <a:pt x="96595" y="8150"/>
                      <a:pt x="95371" y="9565"/>
                    </a:cubicBezTo>
                    <a:cubicBezTo>
                      <a:pt x="89463" y="15448"/>
                      <a:pt x="12397" y="97792"/>
                      <a:pt x="3103" y="107787"/>
                    </a:cubicBezTo>
                    <a:close/>
                    <a:moveTo>
                      <a:pt x="79812" y="38506"/>
                    </a:moveTo>
                    <a:cubicBezTo>
                      <a:pt x="86551" y="44104"/>
                      <a:pt x="100172" y="51271"/>
                      <a:pt x="104309" y="41787"/>
                    </a:cubicBezTo>
                    <a:cubicBezTo>
                      <a:pt x="105355" y="39374"/>
                      <a:pt x="105105" y="36854"/>
                      <a:pt x="105248" y="34310"/>
                    </a:cubicBezTo>
                    <a:cubicBezTo>
                      <a:pt x="105449" y="30852"/>
                      <a:pt x="108219" y="24814"/>
                      <a:pt x="112878" y="25587"/>
                    </a:cubicBezTo>
                    <a:cubicBezTo>
                      <a:pt x="120176" y="26799"/>
                      <a:pt x="106222" y="45471"/>
                      <a:pt x="104558" y="47420"/>
                    </a:cubicBezTo>
                    <a:cubicBezTo>
                      <a:pt x="103940" y="48145"/>
                      <a:pt x="103596" y="49476"/>
                      <a:pt x="104261" y="50320"/>
                    </a:cubicBezTo>
                    <a:cubicBezTo>
                      <a:pt x="107280" y="54160"/>
                      <a:pt x="111083" y="58284"/>
                      <a:pt x="115434" y="61517"/>
                    </a:cubicBezTo>
                    <a:lnTo>
                      <a:pt x="62471" y="117890"/>
                    </a:lnTo>
                    <a:cubicBezTo>
                      <a:pt x="60593" y="114966"/>
                      <a:pt x="58573" y="112280"/>
                      <a:pt x="56231" y="110081"/>
                    </a:cubicBezTo>
                    <a:cubicBezTo>
                      <a:pt x="52487" y="106563"/>
                      <a:pt x="48161" y="103984"/>
                      <a:pt x="43288" y="102344"/>
                    </a:cubicBezTo>
                    <a:cubicBezTo>
                      <a:pt x="35503" y="99741"/>
                      <a:pt x="27611" y="100062"/>
                      <a:pt x="20943" y="101262"/>
                    </a:cubicBezTo>
                    <a:cubicBezTo>
                      <a:pt x="40768" y="80082"/>
                      <a:pt x="63529" y="55812"/>
                      <a:pt x="79824" y="38482"/>
                    </a:cubicBezTo>
                    <a:close/>
                    <a:moveTo>
                      <a:pt x="32294" y="143159"/>
                    </a:moveTo>
                    <a:cubicBezTo>
                      <a:pt x="27753" y="143563"/>
                      <a:pt x="23415" y="141780"/>
                      <a:pt x="19041" y="137668"/>
                    </a:cubicBezTo>
                    <a:cubicBezTo>
                      <a:pt x="5420" y="124867"/>
                      <a:pt x="8629" y="115668"/>
                      <a:pt x="9533" y="113671"/>
                    </a:cubicBezTo>
                    <a:cubicBezTo>
                      <a:pt x="13289" y="111983"/>
                      <a:pt x="27694" y="106183"/>
                      <a:pt x="40590" y="110521"/>
                    </a:cubicBezTo>
                    <a:cubicBezTo>
                      <a:pt x="47175" y="112732"/>
                      <a:pt x="52428" y="117486"/>
                      <a:pt x="56350" y="124403"/>
                    </a:cubicBezTo>
                    <a:lnTo>
                      <a:pt x="47983" y="133306"/>
                    </a:lnTo>
                    <a:cubicBezTo>
                      <a:pt x="47911" y="133389"/>
                      <a:pt x="41065" y="142363"/>
                      <a:pt x="32294" y="143159"/>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793" name="Google Shape;793;p13"/>
              <p:cNvGrpSpPr/>
              <p:nvPr/>
            </p:nvGrpSpPr>
            <p:grpSpPr>
              <a:xfrm>
                <a:off x="288576" y="3983472"/>
                <a:ext cx="288643" cy="288643"/>
                <a:chOff x="2560313" y="3108720"/>
                <a:chExt cx="146653" cy="146653"/>
              </a:xfrm>
            </p:grpSpPr>
            <p:sp>
              <p:nvSpPr>
                <p:cNvPr id="794" name="Google Shape;794;p13"/>
                <p:cNvSpPr/>
                <p:nvPr/>
              </p:nvSpPr>
              <p:spPr>
                <a:xfrm>
                  <a:off x="2582233" y="3108720"/>
                  <a:ext cx="102835" cy="146653"/>
                </a:xfrm>
                <a:custGeom>
                  <a:avLst/>
                  <a:gdLst/>
                  <a:ahLst/>
                  <a:cxnLst/>
                  <a:rect l="l" t="t" r="r" b="b"/>
                  <a:pathLst>
                    <a:path w="136658" h="194888" extrusionOk="0">
                      <a:moveTo>
                        <a:pt x="89563" y="83140"/>
                      </a:moveTo>
                      <a:cubicBezTo>
                        <a:pt x="125422" y="136364"/>
                        <a:pt x="144986" y="185915"/>
                        <a:pt x="133254" y="193819"/>
                      </a:cubicBezTo>
                      <a:cubicBezTo>
                        <a:pt x="121524" y="201723"/>
                        <a:pt x="82954" y="164972"/>
                        <a:pt x="47096" y="111749"/>
                      </a:cubicBezTo>
                      <a:cubicBezTo>
                        <a:pt x="11237" y="58525"/>
                        <a:pt x="-8327" y="8973"/>
                        <a:pt x="3404" y="1070"/>
                      </a:cubicBezTo>
                      <a:cubicBezTo>
                        <a:pt x="15135" y="-6834"/>
                        <a:pt x="53704" y="29916"/>
                        <a:pt x="89563" y="83140"/>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5" name="Google Shape;795;p13"/>
                <p:cNvSpPr/>
                <p:nvPr/>
              </p:nvSpPr>
              <p:spPr>
                <a:xfrm>
                  <a:off x="2560313" y="3130639"/>
                  <a:ext cx="146653" cy="102835"/>
                </a:xfrm>
                <a:custGeom>
                  <a:avLst/>
                  <a:gdLst/>
                  <a:ahLst/>
                  <a:cxnLst/>
                  <a:rect l="l" t="t" r="r" b="b"/>
                  <a:pathLst>
                    <a:path w="194888" h="136658" extrusionOk="0">
                      <a:moveTo>
                        <a:pt x="83140" y="47096"/>
                      </a:moveTo>
                      <a:cubicBezTo>
                        <a:pt x="136364" y="11237"/>
                        <a:pt x="185915" y="-8327"/>
                        <a:pt x="193819" y="3404"/>
                      </a:cubicBezTo>
                      <a:cubicBezTo>
                        <a:pt x="201723" y="15135"/>
                        <a:pt x="164972" y="53704"/>
                        <a:pt x="111749" y="89563"/>
                      </a:cubicBezTo>
                      <a:cubicBezTo>
                        <a:pt x="58525" y="125422"/>
                        <a:pt x="8973" y="144986"/>
                        <a:pt x="1070" y="133254"/>
                      </a:cubicBezTo>
                      <a:cubicBezTo>
                        <a:pt x="-6834" y="121524"/>
                        <a:pt x="29916" y="82955"/>
                        <a:pt x="83140" y="47096"/>
                      </a:cubicBezTo>
                      <a:close/>
                    </a:path>
                  </a:pathLst>
                </a:custGeom>
                <a:noFill/>
                <a:ln w="9525" cap="flat" cmpd="sng">
                  <a:solidFill>
                    <a:schemeClr val="accent3"/>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796" name="Google Shape;796;p13"/>
                <p:cNvSpPr/>
                <p:nvPr/>
              </p:nvSpPr>
              <p:spPr>
                <a:xfrm>
                  <a:off x="2619596" y="3168002"/>
                  <a:ext cx="28153" cy="28153"/>
                </a:xfrm>
                <a:custGeom>
                  <a:avLst/>
                  <a:gdLst/>
                  <a:ahLst/>
                  <a:cxnLst/>
                  <a:rect l="l" t="t" r="r" b="b"/>
                  <a:pathLst>
                    <a:path w="37413" h="37413" extrusionOk="0">
                      <a:moveTo>
                        <a:pt x="34217" y="8259"/>
                      </a:moveTo>
                      <a:cubicBezTo>
                        <a:pt x="39994" y="16829"/>
                        <a:pt x="37724" y="28453"/>
                        <a:pt x="29154" y="34218"/>
                      </a:cubicBezTo>
                      <a:cubicBezTo>
                        <a:pt x="20585" y="39994"/>
                        <a:pt x="8960" y="37724"/>
                        <a:pt x="3196" y="29154"/>
                      </a:cubicBezTo>
                      <a:cubicBezTo>
                        <a:pt x="-2581" y="20585"/>
                        <a:pt x="-310" y="8961"/>
                        <a:pt x="8259" y="3196"/>
                      </a:cubicBezTo>
                      <a:cubicBezTo>
                        <a:pt x="16829" y="-2581"/>
                        <a:pt x="28453" y="-310"/>
                        <a:pt x="34217" y="8259"/>
                      </a:cubicBez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grpSp>
      <p:sp>
        <p:nvSpPr>
          <p:cNvPr id="797" name="Google Shape;797;p13"/>
          <p:cNvSpPr txBox="1">
            <a:spLocks noGrp="1"/>
          </p:cNvSpPr>
          <p:nvPr>
            <p:ph type="title"/>
          </p:nvPr>
        </p:nvSpPr>
        <p:spPr>
          <a:xfrm>
            <a:off x="960000" y="617733"/>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sz="42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34282711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887"/>
        <p:cNvGrpSpPr/>
        <p:nvPr/>
      </p:nvGrpSpPr>
      <p:grpSpPr>
        <a:xfrm>
          <a:off x="0" y="0"/>
          <a:ext cx="0" cy="0"/>
          <a:chOff x="0" y="0"/>
          <a:chExt cx="0" cy="0"/>
        </a:xfrm>
      </p:grpSpPr>
      <p:grpSp>
        <p:nvGrpSpPr>
          <p:cNvPr id="888" name="Google Shape;888;p15"/>
          <p:cNvGrpSpPr/>
          <p:nvPr/>
        </p:nvGrpSpPr>
        <p:grpSpPr>
          <a:xfrm>
            <a:off x="10" y="-6181"/>
            <a:ext cx="12191921" cy="6883200"/>
            <a:chOff x="7" y="-4636"/>
            <a:chExt cx="9143941" cy="5162400"/>
          </a:xfrm>
        </p:grpSpPr>
        <p:grpSp>
          <p:nvGrpSpPr>
            <p:cNvPr id="889" name="Google Shape;889;p15"/>
            <p:cNvGrpSpPr/>
            <p:nvPr/>
          </p:nvGrpSpPr>
          <p:grpSpPr>
            <a:xfrm>
              <a:off x="152374" y="-4636"/>
              <a:ext cx="8839200" cy="5162400"/>
              <a:chOff x="169975" y="-9450"/>
              <a:chExt cx="8839200" cy="5162400"/>
            </a:xfrm>
          </p:grpSpPr>
          <p:cxnSp>
            <p:nvCxnSpPr>
              <p:cNvPr id="890" name="Google Shape;890;p15"/>
              <p:cNvCxnSpPr/>
              <p:nvPr/>
            </p:nvCxnSpPr>
            <p:spPr>
              <a:xfrm>
                <a:off x="16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1" name="Google Shape;891;p15"/>
              <p:cNvCxnSpPr/>
              <p:nvPr/>
            </p:nvCxnSpPr>
            <p:spPr>
              <a:xfrm>
                <a:off x="47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2" name="Google Shape;892;p15"/>
              <p:cNvCxnSpPr/>
              <p:nvPr/>
            </p:nvCxnSpPr>
            <p:spPr>
              <a:xfrm>
                <a:off x="77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3" name="Google Shape;893;p15"/>
              <p:cNvCxnSpPr/>
              <p:nvPr/>
            </p:nvCxnSpPr>
            <p:spPr>
              <a:xfrm>
                <a:off x="108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4" name="Google Shape;894;p15"/>
              <p:cNvCxnSpPr/>
              <p:nvPr/>
            </p:nvCxnSpPr>
            <p:spPr>
              <a:xfrm>
                <a:off x="1389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5" name="Google Shape;895;p15"/>
              <p:cNvCxnSpPr/>
              <p:nvPr/>
            </p:nvCxnSpPr>
            <p:spPr>
              <a:xfrm>
                <a:off x="1693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6" name="Google Shape;896;p15"/>
              <p:cNvCxnSpPr/>
              <p:nvPr/>
            </p:nvCxnSpPr>
            <p:spPr>
              <a:xfrm>
                <a:off x="1998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7" name="Google Shape;897;p15"/>
              <p:cNvCxnSpPr/>
              <p:nvPr/>
            </p:nvCxnSpPr>
            <p:spPr>
              <a:xfrm>
                <a:off x="2303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8" name="Google Shape;898;p15"/>
              <p:cNvCxnSpPr/>
              <p:nvPr/>
            </p:nvCxnSpPr>
            <p:spPr>
              <a:xfrm>
                <a:off x="2608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899" name="Google Shape;899;p15"/>
              <p:cNvCxnSpPr/>
              <p:nvPr/>
            </p:nvCxnSpPr>
            <p:spPr>
              <a:xfrm>
                <a:off x="2913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0" name="Google Shape;900;p15"/>
              <p:cNvCxnSpPr/>
              <p:nvPr/>
            </p:nvCxnSpPr>
            <p:spPr>
              <a:xfrm>
                <a:off x="3217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1" name="Google Shape;901;p15"/>
              <p:cNvCxnSpPr/>
              <p:nvPr/>
            </p:nvCxnSpPr>
            <p:spPr>
              <a:xfrm>
                <a:off x="3522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2" name="Google Shape;902;p15"/>
              <p:cNvCxnSpPr/>
              <p:nvPr/>
            </p:nvCxnSpPr>
            <p:spPr>
              <a:xfrm>
                <a:off x="3827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3" name="Google Shape;903;p15"/>
              <p:cNvCxnSpPr/>
              <p:nvPr/>
            </p:nvCxnSpPr>
            <p:spPr>
              <a:xfrm>
                <a:off x="4132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4" name="Google Shape;904;p15"/>
              <p:cNvCxnSpPr/>
              <p:nvPr/>
            </p:nvCxnSpPr>
            <p:spPr>
              <a:xfrm>
                <a:off x="4437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5" name="Google Shape;905;p15"/>
              <p:cNvCxnSpPr/>
              <p:nvPr/>
            </p:nvCxnSpPr>
            <p:spPr>
              <a:xfrm>
                <a:off x="4741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6" name="Google Shape;906;p15"/>
              <p:cNvCxnSpPr/>
              <p:nvPr/>
            </p:nvCxnSpPr>
            <p:spPr>
              <a:xfrm>
                <a:off x="5046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7" name="Google Shape;907;p15"/>
              <p:cNvCxnSpPr/>
              <p:nvPr/>
            </p:nvCxnSpPr>
            <p:spPr>
              <a:xfrm>
                <a:off x="5351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8" name="Google Shape;908;p15"/>
              <p:cNvCxnSpPr/>
              <p:nvPr/>
            </p:nvCxnSpPr>
            <p:spPr>
              <a:xfrm>
                <a:off x="5656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09" name="Google Shape;909;p15"/>
              <p:cNvCxnSpPr/>
              <p:nvPr/>
            </p:nvCxnSpPr>
            <p:spPr>
              <a:xfrm>
                <a:off x="5961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0" name="Google Shape;910;p15"/>
              <p:cNvCxnSpPr/>
              <p:nvPr/>
            </p:nvCxnSpPr>
            <p:spPr>
              <a:xfrm>
                <a:off x="6265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1" name="Google Shape;911;p15"/>
              <p:cNvCxnSpPr/>
              <p:nvPr/>
            </p:nvCxnSpPr>
            <p:spPr>
              <a:xfrm>
                <a:off x="6570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2" name="Google Shape;912;p15"/>
              <p:cNvCxnSpPr/>
              <p:nvPr/>
            </p:nvCxnSpPr>
            <p:spPr>
              <a:xfrm>
                <a:off x="6875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3" name="Google Shape;913;p15"/>
              <p:cNvCxnSpPr/>
              <p:nvPr/>
            </p:nvCxnSpPr>
            <p:spPr>
              <a:xfrm>
                <a:off x="7180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4" name="Google Shape;914;p15"/>
              <p:cNvCxnSpPr/>
              <p:nvPr/>
            </p:nvCxnSpPr>
            <p:spPr>
              <a:xfrm>
                <a:off x="74851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5" name="Google Shape;915;p15"/>
              <p:cNvCxnSpPr/>
              <p:nvPr/>
            </p:nvCxnSpPr>
            <p:spPr>
              <a:xfrm>
                <a:off x="77899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6" name="Google Shape;916;p15"/>
              <p:cNvCxnSpPr/>
              <p:nvPr/>
            </p:nvCxnSpPr>
            <p:spPr>
              <a:xfrm>
                <a:off x="80947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7" name="Google Shape;917;p15"/>
              <p:cNvCxnSpPr/>
              <p:nvPr/>
            </p:nvCxnSpPr>
            <p:spPr>
              <a:xfrm>
                <a:off x="83995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8" name="Google Shape;918;p15"/>
              <p:cNvCxnSpPr/>
              <p:nvPr/>
            </p:nvCxnSpPr>
            <p:spPr>
              <a:xfrm>
                <a:off x="8704375" y="-9450"/>
                <a:ext cx="0" cy="5162400"/>
              </a:xfrm>
              <a:prstGeom prst="straightConnector1">
                <a:avLst/>
              </a:prstGeom>
              <a:noFill/>
              <a:ln w="19050" cap="flat" cmpd="sng">
                <a:solidFill>
                  <a:schemeClr val="lt2"/>
                </a:solidFill>
                <a:prstDash val="solid"/>
                <a:round/>
                <a:headEnd type="none" w="med" len="med"/>
                <a:tailEnd type="none" w="med" len="med"/>
              </a:ln>
            </p:spPr>
          </p:cxnSp>
          <p:cxnSp>
            <p:nvCxnSpPr>
              <p:cNvPr id="919" name="Google Shape;919;p15"/>
              <p:cNvCxnSpPr/>
              <p:nvPr/>
            </p:nvCxnSpPr>
            <p:spPr>
              <a:xfrm>
                <a:off x="9009175" y="-9450"/>
                <a:ext cx="0" cy="5162400"/>
              </a:xfrm>
              <a:prstGeom prst="straightConnector1">
                <a:avLst/>
              </a:prstGeom>
              <a:noFill/>
              <a:ln w="19050" cap="flat" cmpd="sng">
                <a:solidFill>
                  <a:schemeClr val="lt2"/>
                </a:solidFill>
                <a:prstDash val="solid"/>
                <a:round/>
                <a:headEnd type="none" w="med" len="med"/>
                <a:tailEnd type="none" w="med" len="med"/>
              </a:ln>
            </p:spPr>
          </p:cxnSp>
        </p:grpSp>
        <p:grpSp>
          <p:nvGrpSpPr>
            <p:cNvPr id="920" name="Google Shape;920;p15"/>
            <p:cNvGrpSpPr/>
            <p:nvPr/>
          </p:nvGrpSpPr>
          <p:grpSpPr>
            <a:xfrm>
              <a:off x="7" y="299022"/>
              <a:ext cx="9143941" cy="4555084"/>
              <a:chOff x="17400" y="303833"/>
              <a:chExt cx="9126600" cy="4555084"/>
            </a:xfrm>
          </p:grpSpPr>
          <p:cxnSp>
            <p:nvCxnSpPr>
              <p:cNvPr id="921" name="Google Shape;921;p15"/>
              <p:cNvCxnSpPr/>
              <p:nvPr/>
            </p:nvCxnSpPr>
            <p:spPr>
              <a:xfrm>
                <a:off x="4580700" y="-425946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2" name="Google Shape;922;p15"/>
              <p:cNvCxnSpPr/>
              <p:nvPr/>
            </p:nvCxnSpPr>
            <p:spPr>
              <a:xfrm>
                <a:off x="4580700" y="-395579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3" name="Google Shape;923;p15"/>
              <p:cNvCxnSpPr/>
              <p:nvPr/>
            </p:nvCxnSpPr>
            <p:spPr>
              <a:xfrm>
                <a:off x="4580700" y="-365212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4" name="Google Shape;924;p15"/>
              <p:cNvCxnSpPr/>
              <p:nvPr/>
            </p:nvCxnSpPr>
            <p:spPr>
              <a:xfrm>
                <a:off x="4580700" y="-334845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5" name="Google Shape;925;p15"/>
              <p:cNvCxnSpPr/>
              <p:nvPr/>
            </p:nvCxnSpPr>
            <p:spPr>
              <a:xfrm>
                <a:off x="4580700" y="-304477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6" name="Google Shape;926;p15"/>
              <p:cNvCxnSpPr/>
              <p:nvPr/>
            </p:nvCxnSpPr>
            <p:spPr>
              <a:xfrm>
                <a:off x="4580700" y="-274110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7" name="Google Shape;927;p15"/>
              <p:cNvCxnSpPr/>
              <p:nvPr/>
            </p:nvCxnSpPr>
            <p:spPr>
              <a:xfrm>
                <a:off x="4580700" y="-2437433"/>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8" name="Google Shape;928;p15"/>
              <p:cNvCxnSpPr/>
              <p:nvPr/>
            </p:nvCxnSpPr>
            <p:spPr>
              <a:xfrm>
                <a:off x="4580700" y="-2133761"/>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29" name="Google Shape;929;p15"/>
              <p:cNvCxnSpPr/>
              <p:nvPr/>
            </p:nvCxnSpPr>
            <p:spPr>
              <a:xfrm>
                <a:off x="4580700" y="-1830089"/>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0" name="Google Shape;930;p15"/>
              <p:cNvCxnSpPr/>
              <p:nvPr/>
            </p:nvCxnSpPr>
            <p:spPr>
              <a:xfrm>
                <a:off x="4580700" y="-1526417"/>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1" name="Google Shape;931;p15"/>
              <p:cNvCxnSpPr/>
              <p:nvPr/>
            </p:nvCxnSpPr>
            <p:spPr>
              <a:xfrm>
                <a:off x="4580700" y="-1222745"/>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2" name="Google Shape;932;p15"/>
              <p:cNvCxnSpPr/>
              <p:nvPr/>
            </p:nvCxnSpPr>
            <p:spPr>
              <a:xfrm>
                <a:off x="4580700" y="-919072"/>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3" name="Google Shape;933;p15"/>
              <p:cNvCxnSpPr/>
              <p:nvPr/>
            </p:nvCxnSpPr>
            <p:spPr>
              <a:xfrm>
                <a:off x="4580700" y="-615400"/>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4" name="Google Shape;934;p15"/>
              <p:cNvCxnSpPr/>
              <p:nvPr/>
            </p:nvCxnSpPr>
            <p:spPr>
              <a:xfrm>
                <a:off x="4580700" y="-311728"/>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5" name="Google Shape;935;p15"/>
              <p:cNvCxnSpPr/>
              <p:nvPr/>
            </p:nvCxnSpPr>
            <p:spPr>
              <a:xfrm>
                <a:off x="4580700" y="-8056"/>
                <a:ext cx="0" cy="9126600"/>
              </a:xfrm>
              <a:prstGeom prst="straightConnector1">
                <a:avLst/>
              </a:prstGeom>
              <a:noFill/>
              <a:ln w="19050" cap="flat" cmpd="sng">
                <a:solidFill>
                  <a:schemeClr val="lt2"/>
                </a:solidFill>
                <a:prstDash val="solid"/>
                <a:round/>
                <a:headEnd type="none" w="med" len="med"/>
                <a:tailEnd type="none" w="med" len="med"/>
              </a:ln>
            </p:spPr>
          </p:cxnSp>
          <p:cxnSp>
            <p:nvCxnSpPr>
              <p:cNvPr id="936" name="Google Shape;936;p15"/>
              <p:cNvCxnSpPr/>
              <p:nvPr/>
            </p:nvCxnSpPr>
            <p:spPr>
              <a:xfrm>
                <a:off x="4580700" y="295617"/>
                <a:ext cx="0" cy="9126600"/>
              </a:xfrm>
              <a:prstGeom prst="straightConnector1">
                <a:avLst/>
              </a:prstGeom>
              <a:noFill/>
              <a:ln w="19050" cap="flat" cmpd="sng">
                <a:solidFill>
                  <a:schemeClr val="lt2"/>
                </a:solidFill>
                <a:prstDash val="solid"/>
                <a:round/>
                <a:headEnd type="none" w="med" len="med"/>
                <a:tailEnd type="none" w="med" len="med"/>
              </a:ln>
            </p:spPr>
          </p:cxnSp>
        </p:grpSp>
      </p:grpSp>
      <p:sp>
        <p:nvSpPr>
          <p:cNvPr id="937" name="Google Shape;937;p15"/>
          <p:cNvSpPr/>
          <p:nvPr/>
        </p:nvSpPr>
        <p:spPr>
          <a:xfrm>
            <a:off x="244400" y="244368"/>
            <a:ext cx="11701672" cy="6371401"/>
          </a:xfrm>
          <a:custGeom>
            <a:avLst/>
            <a:gdLst/>
            <a:ahLst/>
            <a:cxnLst/>
            <a:rect l="l" t="t" r="r" b="b"/>
            <a:pathLst>
              <a:path w="2849433" h="1690027" extrusionOk="0">
                <a:moveTo>
                  <a:pt x="2849434" y="1260"/>
                </a:moveTo>
                <a:lnTo>
                  <a:pt x="2849434" y="0"/>
                </a:lnTo>
                <a:lnTo>
                  <a:pt x="2710847" y="0"/>
                </a:lnTo>
                <a:cubicBezTo>
                  <a:pt x="2711227" y="3554"/>
                  <a:pt x="2711429" y="7167"/>
                  <a:pt x="2711429" y="10816"/>
                </a:cubicBezTo>
                <a:cubicBezTo>
                  <a:pt x="2711429" y="66536"/>
                  <a:pt x="2666252" y="111713"/>
                  <a:pt x="2610533" y="111713"/>
                </a:cubicBezTo>
                <a:cubicBezTo>
                  <a:pt x="2554813" y="111713"/>
                  <a:pt x="2509636" y="66536"/>
                  <a:pt x="2509636" y="10816"/>
                </a:cubicBezTo>
                <a:cubicBezTo>
                  <a:pt x="2509636" y="7155"/>
                  <a:pt x="2509838" y="3554"/>
                  <a:pt x="2510218" y="0"/>
                </a:cubicBezTo>
                <a:lnTo>
                  <a:pt x="2371513" y="0"/>
                </a:lnTo>
                <a:cubicBezTo>
                  <a:pt x="2371893" y="3554"/>
                  <a:pt x="2372095" y="7167"/>
                  <a:pt x="2372095" y="10816"/>
                </a:cubicBezTo>
                <a:cubicBezTo>
                  <a:pt x="2372095" y="66536"/>
                  <a:pt x="2326918" y="111713"/>
                  <a:pt x="2271199" y="111713"/>
                </a:cubicBezTo>
                <a:cubicBezTo>
                  <a:pt x="2215479" y="111713"/>
                  <a:pt x="2170301" y="66536"/>
                  <a:pt x="2170301" y="10816"/>
                </a:cubicBezTo>
                <a:cubicBezTo>
                  <a:pt x="2170301" y="7155"/>
                  <a:pt x="2170503" y="3554"/>
                  <a:pt x="2170884" y="0"/>
                </a:cubicBezTo>
                <a:lnTo>
                  <a:pt x="2032179" y="0"/>
                </a:lnTo>
                <a:cubicBezTo>
                  <a:pt x="2032559" y="3554"/>
                  <a:pt x="2032761" y="7167"/>
                  <a:pt x="2032761" y="10816"/>
                </a:cubicBezTo>
                <a:cubicBezTo>
                  <a:pt x="2032761" y="66536"/>
                  <a:pt x="1987584" y="111713"/>
                  <a:pt x="1931864" y="111713"/>
                </a:cubicBezTo>
                <a:cubicBezTo>
                  <a:pt x="1876144" y="111713"/>
                  <a:pt x="1830967" y="66536"/>
                  <a:pt x="1830967" y="10816"/>
                </a:cubicBezTo>
                <a:cubicBezTo>
                  <a:pt x="1830967" y="7155"/>
                  <a:pt x="1831169" y="3554"/>
                  <a:pt x="1831550" y="0"/>
                </a:cubicBezTo>
                <a:lnTo>
                  <a:pt x="1692844" y="0"/>
                </a:lnTo>
                <a:cubicBezTo>
                  <a:pt x="1693224" y="3554"/>
                  <a:pt x="1693426" y="7167"/>
                  <a:pt x="1693426" y="10816"/>
                </a:cubicBezTo>
                <a:cubicBezTo>
                  <a:pt x="1693426" y="66536"/>
                  <a:pt x="1648249" y="111713"/>
                  <a:pt x="1592530" y="111713"/>
                </a:cubicBezTo>
                <a:cubicBezTo>
                  <a:pt x="1536810" y="111713"/>
                  <a:pt x="1491633" y="66536"/>
                  <a:pt x="1491633" y="10816"/>
                </a:cubicBezTo>
                <a:cubicBezTo>
                  <a:pt x="1491633" y="7155"/>
                  <a:pt x="1491835" y="3554"/>
                  <a:pt x="1492215" y="0"/>
                </a:cubicBezTo>
                <a:lnTo>
                  <a:pt x="1353510" y="0"/>
                </a:lnTo>
                <a:cubicBezTo>
                  <a:pt x="1353890" y="3554"/>
                  <a:pt x="1354092" y="7167"/>
                  <a:pt x="1354092" y="10816"/>
                </a:cubicBezTo>
                <a:cubicBezTo>
                  <a:pt x="1354092" y="66536"/>
                  <a:pt x="1308915" y="111713"/>
                  <a:pt x="1253195" y="111713"/>
                </a:cubicBezTo>
                <a:cubicBezTo>
                  <a:pt x="1197476" y="111713"/>
                  <a:pt x="1152298" y="66536"/>
                  <a:pt x="1152298" y="10816"/>
                </a:cubicBezTo>
                <a:cubicBezTo>
                  <a:pt x="1152298" y="7155"/>
                  <a:pt x="1152500" y="3554"/>
                  <a:pt x="1152881" y="0"/>
                </a:cubicBezTo>
                <a:lnTo>
                  <a:pt x="1014176" y="0"/>
                </a:lnTo>
                <a:cubicBezTo>
                  <a:pt x="1014556" y="3554"/>
                  <a:pt x="1014758" y="7167"/>
                  <a:pt x="1014758" y="10816"/>
                </a:cubicBezTo>
                <a:cubicBezTo>
                  <a:pt x="1014758" y="66536"/>
                  <a:pt x="969581" y="111713"/>
                  <a:pt x="913861" y="111713"/>
                </a:cubicBezTo>
                <a:cubicBezTo>
                  <a:pt x="858141" y="111713"/>
                  <a:pt x="812964" y="66536"/>
                  <a:pt x="812964" y="10816"/>
                </a:cubicBezTo>
                <a:cubicBezTo>
                  <a:pt x="812964" y="7155"/>
                  <a:pt x="813166" y="3554"/>
                  <a:pt x="813547" y="0"/>
                </a:cubicBezTo>
                <a:lnTo>
                  <a:pt x="674841" y="0"/>
                </a:lnTo>
                <a:cubicBezTo>
                  <a:pt x="675221" y="3554"/>
                  <a:pt x="675423" y="7167"/>
                  <a:pt x="675423" y="10816"/>
                </a:cubicBezTo>
                <a:cubicBezTo>
                  <a:pt x="675423" y="66536"/>
                  <a:pt x="630246" y="111713"/>
                  <a:pt x="574527" y="111713"/>
                </a:cubicBezTo>
                <a:cubicBezTo>
                  <a:pt x="518807" y="111713"/>
                  <a:pt x="473630" y="66536"/>
                  <a:pt x="473630" y="10816"/>
                </a:cubicBezTo>
                <a:cubicBezTo>
                  <a:pt x="473630" y="7155"/>
                  <a:pt x="473832" y="3554"/>
                  <a:pt x="474212" y="0"/>
                </a:cubicBezTo>
                <a:lnTo>
                  <a:pt x="335507" y="0"/>
                </a:lnTo>
                <a:cubicBezTo>
                  <a:pt x="335887" y="3554"/>
                  <a:pt x="336089" y="7167"/>
                  <a:pt x="336089" y="10816"/>
                </a:cubicBezTo>
                <a:cubicBezTo>
                  <a:pt x="336089" y="66536"/>
                  <a:pt x="290912" y="111713"/>
                  <a:pt x="235192" y="111713"/>
                </a:cubicBezTo>
                <a:cubicBezTo>
                  <a:pt x="179473" y="111713"/>
                  <a:pt x="134295" y="66536"/>
                  <a:pt x="134295" y="10816"/>
                </a:cubicBezTo>
                <a:cubicBezTo>
                  <a:pt x="134295" y="7155"/>
                  <a:pt x="134497" y="3554"/>
                  <a:pt x="134878" y="0"/>
                </a:cubicBezTo>
                <a:lnTo>
                  <a:pt x="0" y="0"/>
                </a:lnTo>
                <a:lnTo>
                  <a:pt x="0" y="1621471"/>
                </a:lnTo>
                <a:cubicBezTo>
                  <a:pt x="0" y="1659327"/>
                  <a:pt x="30688" y="1690028"/>
                  <a:pt x="68556" y="1690028"/>
                </a:cubicBezTo>
                <a:lnTo>
                  <a:pt x="2780794" y="1690028"/>
                </a:lnTo>
                <a:cubicBezTo>
                  <a:pt x="2818650" y="1690028"/>
                  <a:pt x="2849350" y="1659339"/>
                  <a:pt x="2849350" y="1621471"/>
                </a:cubicBezTo>
                <a:lnTo>
                  <a:pt x="2849350" y="20384"/>
                </a:lnTo>
                <a:cubicBezTo>
                  <a:pt x="2849053" y="17234"/>
                  <a:pt x="2848887" y="14049"/>
                  <a:pt x="2848887" y="10828"/>
                </a:cubicBezTo>
                <a:cubicBezTo>
                  <a:pt x="2848887" y="7607"/>
                  <a:pt x="2849053" y="4421"/>
                  <a:pt x="2849350" y="1272"/>
                </a:cubicBezTo>
                <a:close/>
              </a:path>
            </a:pathLst>
          </a:custGeom>
          <a:solidFill>
            <a:schemeClr val="lt1"/>
          </a:solidFill>
          <a:ln>
            <a:noFill/>
          </a:ln>
          <a:effectLst>
            <a:outerShdw dist="57150" dir="3000000" algn="bl" rotWithShape="0">
              <a:schemeClr val="dk1">
                <a:alpha val="25000"/>
              </a:schemeClr>
            </a:outerShdw>
          </a:effectLst>
        </p:spPr>
        <p:txBody>
          <a:bodyPr spcFirstLastPara="1" wrap="square" lIns="121900" tIns="60933" rIns="121900" bIns="60933"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nvGrpSpPr>
          <p:cNvPr id="938" name="Google Shape;938;p15"/>
          <p:cNvGrpSpPr/>
          <p:nvPr/>
        </p:nvGrpSpPr>
        <p:grpSpPr>
          <a:xfrm>
            <a:off x="337022" y="719336"/>
            <a:ext cx="11482761" cy="4343849"/>
            <a:chOff x="252766" y="539501"/>
            <a:chExt cx="8612071" cy="3257887"/>
          </a:xfrm>
        </p:grpSpPr>
        <p:grpSp>
          <p:nvGrpSpPr>
            <p:cNvPr id="939" name="Google Shape;939;p15"/>
            <p:cNvGrpSpPr/>
            <p:nvPr/>
          </p:nvGrpSpPr>
          <p:grpSpPr>
            <a:xfrm rot="5400000">
              <a:off x="8506405" y="720679"/>
              <a:ext cx="358410" cy="343377"/>
              <a:chOff x="6797500" y="536688"/>
              <a:chExt cx="625935" cy="599680"/>
            </a:xfrm>
          </p:grpSpPr>
          <p:sp>
            <p:nvSpPr>
              <p:cNvPr id="940" name="Google Shape;94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1" name="Google Shape;941;p15"/>
              <p:cNvSpPr/>
              <p:nvPr/>
            </p:nvSpPr>
            <p:spPr>
              <a:xfrm>
                <a:off x="6871732" y="1083452"/>
                <a:ext cx="52916" cy="52916"/>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2" name="Google Shape;94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3" name="Google Shape;94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4" name="Google Shape;94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5" name="Google Shape;945;p15"/>
            <p:cNvGrpSpPr/>
            <p:nvPr/>
          </p:nvGrpSpPr>
          <p:grpSpPr>
            <a:xfrm>
              <a:off x="388251" y="1017647"/>
              <a:ext cx="222919" cy="334442"/>
              <a:chOff x="2223940" y="2184624"/>
              <a:chExt cx="124335" cy="186547"/>
            </a:xfrm>
          </p:grpSpPr>
          <p:sp>
            <p:nvSpPr>
              <p:cNvPr id="946" name="Google Shape;946;p15"/>
              <p:cNvSpPr/>
              <p:nvPr/>
            </p:nvSpPr>
            <p:spPr>
              <a:xfrm rot="-4535700">
                <a:off x="2258741" y="2282914"/>
                <a:ext cx="62518" cy="92860"/>
              </a:xfrm>
              <a:custGeom>
                <a:avLst/>
                <a:gdLst/>
                <a:ahLst/>
                <a:cxnLst/>
                <a:rect l="l" t="t" r="r" b="b"/>
                <a:pathLst>
                  <a:path w="82949" h="123206" extrusionOk="0">
                    <a:moveTo>
                      <a:pt x="0" y="0"/>
                    </a:moveTo>
                    <a:lnTo>
                      <a:pt x="82950" y="0"/>
                    </a:lnTo>
                    <a:lnTo>
                      <a:pt x="82950" y="123206"/>
                    </a:lnTo>
                    <a:lnTo>
                      <a:pt x="0" y="123206"/>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7" name="Google Shape;947;p15"/>
              <p:cNvSpPr/>
              <p:nvPr/>
            </p:nvSpPr>
            <p:spPr>
              <a:xfrm>
                <a:off x="2223940" y="2287641"/>
                <a:ext cx="28727" cy="60496"/>
              </a:xfrm>
              <a:custGeom>
                <a:avLst/>
                <a:gdLst/>
                <a:ahLst/>
                <a:cxnLst/>
                <a:rect l="l" t="t" r="r" b="b"/>
                <a:pathLst>
                  <a:path w="38176" h="80394" extrusionOk="0">
                    <a:moveTo>
                      <a:pt x="38177" y="0"/>
                    </a:moveTo>
                    <a:lnTo>
                      <a:pt x="0" y="75878"/>
                    </a:lnTo>
                    <a:lnTo>
                      <a:pt x="17721" y="80394"/>
                    </a:lnTo>
                    <a:lnTo>
                      <a:pt x="38177" y="0"/>
                    </a:lnTo>
                    <a:close/>
                  </a:path>
                </a:pathLst>
              </a:custGeom>
              <a:solidFill>
                <a:schemeClr val="accent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48" name="Google Shape;948;p15"/>
              <p:cNvSpPr/>
              <p:nvPr/>
            </p:nvSpPr>
            <p:spPr>
              <a:xfrm>
                <a:off x="2276407" y="2184624"/>
                <a:ext cx="71868" cy="130666"/>
              </a:xfrm>
              <a:custGeom>
                <a:avLst/>
                <a:gdLst/>
                <a:ahLst/>
                <a:cxnLst/>
                <a:rect l="l" t="t" r="r" b="b"/>
                <a:pathLst>
                  <a:path w="95505" h="173642" extrusionOk="0">
                    <a:moveTo>
                      <a:pt x="60434" y="173643"/>
                    </a:moveTo>
                    <a:cubicBezTo>
                      <a:pt x="60244" y="173643"/>
                      <a:pt x="60042" y="173631"/>
                      <a:pt x="59851" y="173595"/>
                    </a:cubicBezTo>
                    <a:cubicBezTo>
                      <a:pt x="57498" y="173274"/>
                      <a:pt x="55858" y="171112"/>
                      <a:pt x="56179" y="168758"/>
                    </a:cubicBezTo>
                    <a:lnTo>
                      <a:pt x="70822" y="61716"/>
                    </a:lnTo>
                    <a:cubicBezTo>
                      <a:pt x="70929" y="60932"/>
                      <a:pt x="71262" y="60183"/>
                      <a:pt x="71761" y="59565"/>
                    </a:cubicBezTo>
                    <a:cubicBezTo>
                      <a:pt x="77133" y="53004"/>
                      <a:pt x="90207" y="33262"/>
                      <a:pt x="86131" y="20865"/>
                    </a:cubicBezTo>
                    <a:cubicBezTo>
                      <a:pt x="84360" y="15481"/>
                      <a:pt x="79486" y="11844"/>
                      <a:pt x="71238" y="9740"/>
                    </a:cubicBezTo>
                    <a:cubicBezTo>
                      <a:pt x="62680" y="7577"/>
                      <a:pt x="56321" y="8457"/>
                      <a:pt x="51793" y="12474"/>
                    </a:cubicBezTo>
                    <a:cubicBezTo>
                      <a:pt x="42391" y="20818"/>
                      <a:pt x="42772" y="41534"/>
                      <a:pt x="43699" y="48820"/>
                    </a:cubicBezTo>
                    <a:cubicBezTo>
                      <a:pt x="43782" y="49462"/>
                      <a:pt x="43723" y="50128"/>
                      <a:pt x="43520" y="50734"/>
                    </a:cubicBezTo>
                    <a:lnTo>
                      <a:pt x="8375" y="156421"/>
                    </a:lnTo>
                    <a:cubicBezTo>
                      <a:pt x="7626" y="158667"/>
                      <a:pt x="5189" y="159903"/>
                      <a:pt x="2943" y="159143"/>
                    </a:cubicBezTo>
                    <a:cubicBezTo>
                      <a:pt x="685" y="158394"/>
                      <a:pt x="-528" y="155957"/>
                      <a:pt x="221" y="153699"/>
                    </a:cubicBezTo>
                    <a:lnTo>
                      <a:pt x="35070" y="48915"/>
                    </a:lnTo>
                    <a:cubicBezTo>
                      <a:pt x="34511" y="43424"/>
                      <a:pt x="32693" y="17930"/>
                      <a:pt x="46088" y="6044"/>
                    </a:cubicBezTo>
                    <a:cubicBezTo>
                      <a:pt x="52827" y="77"/>
                      <a:pt x="62015" y="-1479"/>
                      <a:pt x="73365" y="1409"/>
                    </a:cubicBezTo>
                    <a:cubicBezTo>
                      <a:pt x="84550" y="4261"/>
                      <a:pt x="91598" y="9895"/>
                      <a:pt x="94320" y="18191"/>
                    </a:cubicBezTo>
                    <a:cubicBezTo>
                      <a:pt x="100084" y="35758"/>
                      <a:pt x="83159" y="58947"/>
                      <a:pt x="79201" y="64046"/>
                    </a:cubicBezTo>
                    <a:lnTo>
                      <a:pt x="64725" y="169911"/>
                    </a:lnTo>
                    <a:cubicBezTo>
                      <a:pt x="64427" y="172074"/>
                      <a:pt x="62585" y="173631"/>
                      <a:pt x="60469" y="173631"/>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grpSp>
          <p:nvGrpSpPr>
            <p:cNvPr id="949" name="Google Shape;949;p15"/>
            <p:cNvGrpSpPr/>
            <p:nvPr/>
          </p:nvGrpSpPr>
          <p:grpSpPr>
            <a:xfrm>
              <a:off x="252766" y="539501"/>
              <a:ext cx="358410" cy="343382"/>
              <a:chOff x="6797500" y="536688"/>
              <a:chExt cx="625935" cy="599688"/>
            </a:xfrm>
          </p:grpSpPr>
          <p:sp>
            <p:nvSpPr>
              <p:cNvPr id="950" name="Google Shape;950;p15"/>
              <p:cNvSpPr/>
              <p:nvPr/>
            </p:nvSpPr>
            <p:spPr>
              <a:xfrm>
                <a:off x="6904440" y="609370"/>
                <a:ext cx="266383" cy="266410"/>
              </a:xfrm>
              <a:custGeom>
                <a:avLst/>
                <a:gdLst/>
                <a:ahLst/>
                <a:cxnLst/>
                <a:rect l="l" t="t" r="r" b="b"/>
                <a:pathLst>
                  <a:path w="121221" h="121233" extrusionOk="0">
                    <a:moveTo>
                      <a:pt x="60604" y="0"/>
                    </a:moveTo>
                    <a:lnTo>
                      <a:pt x="69162" y="22274"/>
                    </a:lnTo>
                    <a:cubicBezTo>
                      <a:pt x="74427" y="35978"/>
                      <a:pt x="85256" y="46794"/>
                      <a:pt x="98948" y="52059"/>
                    </a:cubicBezTo>
                    <a:lnTo>
                      <a:pt x="121221" y="60617"/>
                    </a:lnTo>
                    <a:lnTo>
                      <a:pt x="98948" y="69174"/>
                    </a:lnTo>
                    <a:cubicBezTo>
                      <a:pt x="85243" y="74439"/>
                      <a:pt x="74427" y="85267"/>
                      <a:pt x="69162" y="98960"/>
                    </a:cubicBezTo>
                    <a:lnTo>
                      <a:pt x="60604" y="121233"/>
                    </a:lnTo>
                    <a:lnTo>
                      <a:pt x="52047" y="98960"/>
                    </a:lnTo>
                    <a:cubicBezTo>
                      <a:pt x="46782" y="85255"/>
                      <a:pt x="35954" y="74439"/>
                      <a:pt x="22262" y="69174"/>
                    </a:cubicBezTo>
                    <a:lnTo>
                      <a:pt x="0" y="60617"/>
                    </a:lnTo>
                    <a:lnTo>
                      <a:pt x="22262" y="52059"/>
                    </a:lnTo>
                    <a:cubicBezTo>
                      <a:pt x="35966" y="46794"/>
                      <a:pt x="46793" y="35966"/>
                      <a:pt x="52047" y="22274"/>
                    </a:cubicBezTo>
                    <a:lnTo>
                      <a:pt x="60604"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1" name="Google Shape;951;p15"/>
              <p:cNvSpPr/>
              <p:nvPr/>
            </p:nvSpPr>
            <p:spPr>
              <a:xfrm>
                <a:off x="6871719" y="1013628"/>
                <a:ext cx="122748" cy="122748"/>
              </a:xfrm>
              <a:custGeom>
                <a:avLst/>
                <a:gdLst/>
                <a:ahLst/>
                <a:cxnLst/>
                <a:rect l="l" t="t" r="r" b="b"/>
                <a:pathLst>
                  <a:path w="24080" h="24080" extrusionOk="0">
                    <a:moveTo>
                      <a:pt x="0" y="12040"/>
                    </a:moveTo>
                    <a:cubicBezTo>
                      <a:pt x="0" y="5396"/>
                      <a:pt x="5384" y="0"/>
                      <a:pt x="12040" y="0"/>
                    </a:cubicBezTo>
                    <a:cubicBezTo>
                      <a:pt x="18696" y="0"/>
                      <a:pt x="24081" y="5384"/>
                      <a:pt x="24081" y="12040"/>
                    </a:cubicBezTo>
                    <a:cubicBezTo>
                      <a:pt x="24081" y="18696"/>
                      <a:pt x="18696" y="24080"/>
                      <a:pt x="12040" y="24080"/>
                    </a:cubicBezTo>
                    <a:cubicBezTo>
                      <a:pt x="5384" y="24080"/>
                      <a:pt x="0" y="18696"/>
                      <a:pt x="0" y="12040"/>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2" name="Google Shape;952;p15"/>
              <p:cNvSpPr/>
              <p:nvPr/>
            </p:nvSpPr>
            <p:spPr>
              <a:xfrm>
                <a:off x="7300625" y="536688"/>
                <a:ext cx="122809" cy="122809"/>
              </a:xfrm>
              <a:custGeom>
                <a:avLst/>
                <a:gdLst/>
                <a:ahLst/>
                <a:cxnLst/>
                <a:rect l="l" t="t" r="r" b="b"/>
                <a:pathLst>
                  <a:path w="55886" h="55886" extrusionOk="0">
                    <a:moveTo>
                      <a:pt x="55886" y="27943"/>
                    </a:moveTo>
                    <a:cubicBezTo>
                      <a:pt x="55886" y="43376"/>
                      <a:pt x="43376" y="55886"/>
                      <a:pt x="27943" y="55886"/>
                    </a:cubicBezTo>
                    <a:cubicBezTo>
                      <a:pt x="12511" y="55886"/>
                      <a:pt x="1" y="43376"/>
                      <a:pt x="1" y="27943"/>
                    </a:cubicBezTo>
                    <a:cubicBezTo>
                      <a:pt x="1" y="12511"/>
                      <a:pt x="12511" y="0"/>
                      <a:pt x="27943" y="0"/>
                    </a:cubicBezTo>
                    <a:cubicBezTo>
                      <a:pt x="43376" y="0"/>
                      <a:pt x="55886" y="12511"/>
                      <a:pt x="55886" y="27943"/>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3" name="Google Shape;953;p15"/>
              <p:cNvSpPr/>
              <p:nvPr/>
            </p:nvSpPr>
            <p:spPr>
              <a:xfrm>
                <a:off x="6797500" y="609371"/>
                <a:ext cx="38968" cy="38968"/>
              </a:xfrm>
              <a:custGeom>
                <a:avLst/>
                <a:gdLst/>
                <a:ahLst/>
                <a:cxnLst/>
                <a:rect l="l" t="t" r="r" b="b"/>
                <a:pathLst>
                  <a:path w="17733" h="17733" extrusionOk="0">
                    <a:moveTo>
                      <a:pt x="0" y="8867"/>
                    </a:moveTo>
                    <a:cubicBezTo>
                      <a:pt x="0" y="3970"/>
                      <a:pt x="3970" y="0"/>
                      <a:pt x="8867" y="0"/>
                    </a:cubicBezTo>
                    <a:cubicBezTo>
                      <a:pt x="13764" y="0"/>
                      <a:pt x="17733" y="3970"/>
                      <a:pt x="17733" y="8867"/>
                    </a:cubicBezTo>
                    <a:cubicBezTo>
                      <a:pt x="17733" y="13763"/>
                      <a:pt x="13764" y="17733"/>
                      <a:pt x="8867" y="17733"/>
                    </a:cubicBezTo>
                    <a:cubicBezTo>
                      <a:pt x="3970" y="17733"/>
                      <a:pt x="0" y="13763"/>
                      <a:pt x="0" y="886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sp>
            <p:nvSpPr>
              <p:cNvPr id="954" name="Google Shape;954;p15"/>
              <p:cNvSpPr/>
              <p:nvPr/>
            </p:nvSpPr>
            <p:spPr>
              <a:xfrm>
                <a:off x="7263593" y="920952"/>
                <a:ext cx="37037" cy="37034"/>
              </a:xfrm>
              <a:custGeom>
                <a:avLst/>
                <a:gdLst/>
                <a:ahLst/>
                <a:cxnLst/>
                <a:rect l="l" t="t" r="r" b="b"/>
                <a:pathLst>
                  <a:path w="16854" h="16853" extrusionOk="0">
                    <a:moveTo>
                      <a:pt x="0" y="8427"/>
                    </a:moveTo>
                    <a:cubicBezTo>
                      <a:pt x="0" y="3780"/>
                      <a:pt x="3768" y="0"/>
                      <a:pt x="8427" y="0"/>
                    </a:cubicBezTo>
                    <a:cubicBezTo>
                      <a:pt x="13086" y="0"/>
                      <a:pt x="16854" y="3768"/>
                      <a:pt x="16854" y="8427"/>
                    </a:cubicBezTo>
                    <a:cubicBezTo>
                      <a:pt x="16854" y="13086"/>
                      <a:pt x="13086" y="16854"/>
                      <a:pt x="8427" y="16854"/>
                    </a:cubicBezTo>
                    <a:cubicBezTo>
                      <a:pt x="3768" y="16854"/>
                      <a:pt x="0" y="13086"/>
                      <a:pt x="0" y="8427"/>
                    </a:cubicBez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5" name="Google Shape;955;p15"/>
            <p:cNvSpPr/>
            <p:nvPr/>
          </p:nvSpPr>
          <p:spPr>
            <a:xfrm>
              <a:off x="8660410" y="3508750"/>
              <a:ext cx="204426" cy="288639"/>
            </a:xfrm>
            <a:custGeom>
              <a:avLst/>
              <a:gdLst/>
              <a:ahLst/>
              <a:cxnLst/>
              <a:rect l="l" t="t" r="r" b="b"/>
              <a:pathLst>
                <a:path w="86990" h="122825" extrusionOk="0">
                  <a:moveTo>
                    <a:pt x="52225" y="44322"/>
                  </a:moveTo>
                  <a:lnTo>
                    <a:pt x="32424" y="0"/>
                  </a:lnTo>
                  <a:lnTo>
                    <a:pt x="34801" y="52487"/>
                  </a:lnTo>
                  <a:lnTo>
                    <a:pt x="0" y="40625"/>
                  </a:lnTo>
                  <a:lnTo>
                    <a:pt x="24520" y="61770"/>
                  </a:lnTo>
                  <a:lnTo>
                    <a:pt x="6335" y="94657"/>
                  </a:lnTo>
                  <a:lnTo>
                    <a:pt x="34005" y="76555"/>
                  </a:lnTo>
                  <a:lnTo>
                    <a:pt x="31639" y="118250"/>
                  </a:lnTo>
                  <a:lnTo>
                    <a:pt x="46663" y="77221"/>
                  </a:lnTo>
                  <a:lnTo>
                    <a:pt x="65644" y="122826"/>
                  </a:lnTo>
                  <a:lnTo>
                    <a:pt x="58430" y="76555"/>
                  </a:lnTo>
                  <a:lnTo>
                    <a:pt x="86991" y="66571"/>
                  </a:lnTo>
                  <a:lnTo>
                    <a:pt x="64848" y="58596"/>
                  </a:lnTo>
                  <a:lnTo>
                    <a:pt x="65644" y="20134"/>
                  </a:lnTo>
                  <a:lnTo>
                    <a:pt x="52225" y="44322"/>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2400">
                <a:solidFill>
                  <a:srgbClr val="000000"/>
                </a:solidFill>
                <a:latin typeface="Calibri"/>
                <a:ea typeface="Calibri"/>
                <a:cs typeface="Calibri"/>
                <a:sym typeface="Calibri"/>
              </a:endParaRPr>
            </a:p>
          </p:txBody>
        </p:sp>
      </p:grpSp>
      <p:sp>
        <p:nvSpPr>
          <p:cNvPr id="956" name="Google Shape;956;p15"/>
          <p:cNvSpPr txBox="1">
            <a:spLocks noGrp="1"/>
          </p:cNvSpPr>
          <p:nvPr>
            <p:ph type="title"/>
          </p:nvPr>
        </p:nvSpPr>
        <p:spPr>
          <a:xfrm>
            <a:off x="951013" y="719333"/>
            <a:ext cx="5535600" cy="14116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sz="8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57" name="Google Shape;957;p15"/>
          <p:cNvSpPr txBox="1">
            <a:spLocks noGrp="1"/>
          </p:cNvSpPr>
          <p:nvPr>
            <p:ph type="subTitle" idx="1"/>
          </p:nvPr>
        </p:nvSpPr>
        <p:spPr>
          <a:xfrm>
            <a:off x="950967" y="1907667"/>
            <a:ext cx="5535600" cy="1653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58" name="Google Shape;958;p15"/>
          <p:cNvSpPr txBox="1"/>
          <p:nvPr/>
        </p:nvSpPr>
        <p:spPr>
          <a:xfrm>
            <a:off x="951000" y="4815267"/>
            <a:ext cx="5535600" cy="967200"/>
          </a:xfrm>
          <a:prstGeom prst="rect">
            <a:avLst/>
          </a:prstGeom>
          <a:noFill/>
          <a:ln>
            <a:noFill/>
          </a:ln>
        </p:spPr>
        <p:txBody>
          <a:bodyPr spcFirstLastPara="1" wrap="square" lIns="121900" tIns="121900" rIns="121900" bIns="121900" anchor="t" anchorCtr="0">
            <a:noAutofit/>
          </a:bodyPr>
          <a:lstStyle/>
          <a:p>
            <a:pPr marL="0" lvl="0" indent="0" algn="l" rtl="0">
              <a:spcBef>
                <a:spcPts val="400"/>
              </a:spcBef>
              <a:spcAft>
                <a:spcPts val="0"/>
              </a:spcAft>
              <a:buNone/>
            </a:pPr>
            <a:r>
              <a:rPr lang="en" sz="1600" b="1">
                <a:solidFill>
                  <a:schemeClr val="dk1"/>
                </a:solidFill>
                <a:latin typeface="Albert Sans"/>
                <a:ea typeface="Albert Sans"/>
                <a:cs typeface="Albert Sans"/>
                <a:sym typeface="Albert Sans"/>
              </a:rPr>
              <a:t>CREDITS:</a:t>
            </a:r>
            <a:r>
              <a:rPr lang="en" sz="1600">
                <a:solidFill>
                  <a:schemeClr val="dk1"/>
                </a:solidFill>
                <a:latin typeface="Albert Sans"/>
                <a:ea typeface="Albert Sans"/>
                <a:cs typeface="Albert Sans"/>
                <a:sym typeface="Albert Sans"/>
              </a:rPr>
              <a:t> This presentation template was created by </a:t>
            </a:r>
            <a:r>
              <a:rPr lang="en" sz="1600" b="1" u="sng">
                <a:solidFill>
                  <a:schemeClr val="dk1"/>
                </a:solidFill>
                <a:latin typeface="Albert Sans"/>
                <a:ea typeface="Albert Sans"/>
                <a:cs typeface="Albert Sans"/>
                <a:sym typeface="Albert Sans"/>
                <a:hlinkClick r:id="rId2">
                  <a:extLst>
                    <a:ext uri="{A12FA001-AC4F-418D-AE19-62706E023703}">
                      <ahyp:hlinkClr xmlns:ahyp="http://schemas.microsoft.com/office/drawing/2018/hyperlinkcolor" val="tx"/>
                    </a:ext>
                  </a:extLst>
                </a:hlinkClick>
              </a:rPr>
              <a:t>Slidesgo</a:t>
            </a:r>
            <a:r>
              <a:rPr lang="en" sz="1600">
                <a:solidFill>
                  <a:schemeClr val="dk1"/>
                </a:solidFill>
                <a:latin typeface="Albert Sans"/>
                <a:ea typeface="Albert Sans"/>
                <a:cs typeface="Albert Sans"/>
                <a:sym typeface="Albert Sans"/>
              </a:rPr>
              <a:t>, and includes icons by </a:t>
            </a:r>
            <a:r>
              <a:rPr lang="en" sz="1600" b="1" u="sng">
                <a:solidFill>
                  <a:schemeClr val="dk1"/>
                </a:solidFill>
                <a:latin typeface="Albert Sans"/>
                <a:ea typeface="Albert Sans"/>
                <a:cs typeface="Albert Sans"/>
                <a:sym typeface="Albert Sans"/>
                <a:hlinkClick r:id="rId3">
                  <a:extLst>
                    <a:ext uri="{A12FA001-AC4F-418D-AE19-62706E023703}">
                      <ahyp:hlinkClr xmlns:ahyp="http://schemas.microsoft.com/office/drawing/2018/hyperlinkcolor" val="tx"/>
                    </a:ext>
                  </a:extLst>
                </a:hlinkClick>
              </a:rPr>
              <a:t>Flaticon</a:t>
            </a:r>
            <a:r>
              <a:rPr lang="en" sz="1600">
                <a:solidFill>
                  <a:schemeClr val="dk1"/>
                </a:solidFill>
                <a:latin typeface="Albert Sans"/>
                <a:ea typeface="Albert Sans"/>
                <a:cs typeface="Albert Sans"/>
                <a:sym typeface="Albert Sans"/>
              </a:rPr>
              <a:t>, and infographics &amp; images by </a:t>
            </a:r>
            <a:r>
              <a:rPr lang="en" sz="1600" b="1" u="sng">
                <a:solidFill>
                  <a:schemeClr val="dk1"/>
                </a:solidFill>
                <a:latin typeface="Albert Sans"/>
                <a:ea typeface="Albert Sans"/>
                <a:cs typeface="Albert Sans"/>
                <a:sym typeface="Albert Sans"/>
                <a:hlinkClick r:id="rId4">
                  <a:extLst>
                    <a:ext uri="{A12FA001-AC4F-418D-AE19-62706E023703}">
                      <ahyp:hlinkClr xmlns:ahyp="http://schemas.microsoft.com/office/drawing/2018/hyperlinkcolor" val="tx"/>
                    </a:ext>
                  </a:extLst>
                </a:hlinkClick>
              </a:rPr>
              <a:t>Freepik</a:t>
            </a:r>
            <a:r>
              <a:rPr lang="en" sz="1600" u="sng">
                <a:solidFill>
                  <a:schemeClr val="dk1"/>
                </a:solidFill>
                <a:latin typeface="Albert Sans"/>
                <a:ea typeface="Albert Sans"/>
                <a:cs typeface="Albert Sans"/>
                <a:sym typeface="Albert Sans"/>
              </a:rPr>
              <a:t> </a:t>
            </a:r>
            <a:endParaRPr sz="1600" b="1" u="sng">
              <a:solidFill>
                <a:schemeClr val="dk1"/>
              </a:solidFill>
              <a:latin typeface="Albert Sans"/>
              <a:ea typeface="Albert Sans"/>
              <a:cs typeface="Albert Sans"/>
              <a:sym typeface="Albert Sans"/>
            </a:endParaRPr>
          </a:p>
        </p:txBody>
      </p:sp>
    </p:spTree>
    <p:extLst>
      <p:ext uri="{BB962C8B-B14F-4D97-AF65-F5344CB8AC3E}">
        <p14:creationId xmlns:p14="http://schemas.microsoft.com/office/powerpoint/2010/main" val="41146153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322965"/>
            <a:ext cx="9144000" cy="2187001"/>
          </a:xfrm>
        </p:spPr>
        <p:txBody>
          <a:bodyPr anchor="b">
            <a:normAutofit/>
          </a:bodyPr>
          <a:lstStyle>
            <a:lvl1pPr algn="ctr">
              <a:lnSpc>
                <a:spcPct val="130000"/>
              </a:lnSpc>
              <a:defRPr sz="6000">
                <a:effectLst>
                  <a:outerShdw blurRad="38100" dist="38100" dir="2700000" algn="tl">
                    <a:srgbClr val="000000">
                      <a:alpha val="43137"/>
                    </a:srgbClr>
                  </a:outerShdw>
                </a:effectLst>
              </a:defRPr>
            </a:lvl1pPr>
          </a:lstStyle>
          <a:p>
            <a:r>
              <a:rPr lang="zh-CN" altLang="en-US" dirty="0"/>
              <a:t>单击此处添加标题</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nvPr>
        </p:nvSpPr>
        <p:spPr>
          <a:xfrm>
            <a:off x="1524000" y="3602037"/>
            <a:ext cx="9144000" cy="1655763"/>
          </a:xfrm>
        </p:spPr>
        <p:txBody>
          <a:bodyPr>
            <a:normAutofit/>
          </a:bodyPr>
          <a:lstStyle>
            <a:lvl1pPr marL="0" indent="0" algn="ctr">
              <a:buNone/>
              <a:defRPr sz="1800">
                <a:solidFill>
                  <a:schemeClr val="tx1">
                    <a:lumMod val="75000"/>
                    <a:lumOff val="25000"/>
                  </a:schemeClr>
                </a:solidFill>
                <a:effectLst/>
                <a:latin typeface="+mj-lt"/>
                <a:ea typeface="+mj-ea"/>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zh-CN" altLang="en-US" dirty="0"/>
              <a:t>单击此处添加副标题</a:t>
            </a:r>
          </a:p>
        </p:txBody>
      </p:sp>
    </p:spTree>
    <p:extLst>
      <p:ext uri="{BB962C8B-B14F-4D97-AF65-F5344CB8AC3E}">
        <p14:creationId xmlns:p14="http://schemas.microsoft.com/office/powerpoint/2010/main" val="1968111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idx="1"/>
          </p:nvPr>
        </p:nvSpPr>
        <p:spPr>
          <a:xfrm>
            <a:off x="647700" y="1825625"/>
            <a:ext cx="10515600" cy="4351339"/>
          </a:xfrm>
        </p:spPr>
        <p:txBody>
          <a:bodyPr>
            <a:normAutofit/>
          </a:bodyPr>
          <a:lstStyle>
            <a:lvl1pPr>
              <a:defRPr sz="2000">
                <a:solidFill>
                  <a:schemeClr val="tx1">
                    <a:lumMod val="75000"/>
                    <a:lumOff val="25000"/>
                  </a:schemeClr>
                </a:solidFill>
              </a:defRPr>
            </a:lvl1pPr>
            <a:lvl2pPr>
              <a:defRPr sz="18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0413831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3751117"/>
            <a:ext cx="7321551" cy="811357"/>
          </a:xfrm>
        </p:spPr>
        <p:txBody>
          <a:bodyPr anchor="b">
            <a:normAutofit/>
          </a:bodyPr>
          <a:lstStyle>
            <a:lvl1pPr>
              <a:defRPr sz="400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文本占位符 2"/>
          <p:cNvSpPr>
            <a:spLocks noGrp="1"/>
          </p:cNvSpPr>
          <p:nvPr>
            <p:ph type="body" idx="1"/>
          </p:nvPr>
        </p:nvSpPr>
        <p:spPr>
          <a:xfrm>
            <a:off x="831851" y="4610029"/>
            <a:ext cx="7321551" cy="647555"/>
          </a:xfrm>
        </p:spPr>
        <p:txBody>
          <a:bodyPr>
            <a:normAutofit/>
          </a:bodyPr>
          <a:lstStyle>
            <a:lvl1pPr marL="0" indent="0">
              <a:buNone/>
              <a:defRPr sz="1800">
                <a:solidFill>
                  <a:schemeClr val="tx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139037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47700" y="258445"/>
            <a:ext cx="10515600" cy="1325563"/>
          </a:xfrm>
        </p:spPr>
        <p:txBody>
          <a:bodyPr>
            <a:normAutofit/>
          </a:bodyPr>
          <a:lstStyle>
            <a:lvl1pPr>
              <a:defRPr sz="2400" b="1" i="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内容占位符 2"/>
          <p:cNvSpPr>
            <a:spLocks noGrp="1"/>
          </p:cNvSpPr>
          <p:nvPr>
            <p:ph sz="half" idx="1"/>
          </p:nvPr>
        </p:nvSpPr>
        <p:spPr>
          <a:xfrm>
            <a:off x="647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5981700" y="1825625"/>
            <a:ext cx="5181600" cy="4351339"/>
          </a:xfrm>
        </p:spPr>
        <p:txBody>
          <a:bodyPr>
            <a:normAutofit/>
          </a:bodyPr>
          <a:lstStyle>
            <a:lvl1pPr>
              <a:lnSpc>
                <a:spcPct val="150000"/>
              </a:lnSpc>
              <a:defRPr sz="2000">
                <a:solidFill>
                  <a:schemeClr val="tx1">
                    <a:lumMod val="75000"/>
                    <a:lumOff val="25000"/>
                  </a:schemeClr>
                </a:solidFill>
              </a:defRPr>
            </a:lvl1pPr>
            <a:lvl2pPr>
              <a:lnSpc>
                <a:spcPct val="150000"/>
              </a:lnSpc>
              <a:defRPr sz="1800">
                <a:solidFill>
                  <a:schemeClr val="tx1">
                    <a:lumMod val="75000"/>
                    <a:lumOff val="25000"/>
                  </a:schemeClr>
                </a:solidFill>
              </a:defRPr>
            </a:lvl2pPr>
            <a:lvl3pPr>
              <a:lnSpc>
                <a:spcPct val="150000"/>
              </a:lnSpc>
              <a:defRPr sz="1600">
                <a:solidFill>
                  <a:schemeClr val="tx1">
                    <a:lumMod val="75000"/>
                    <a:lumOff val="25000"/>
                  </a:schemeClr>
                </a:solidFill>
              </a:defRPr>
            </a:lvl3pPr>
            <a:lvl4pPr>
              <a:lnSpc>
                <a:spcPct val="150000"/>
              </a:lnSpc>
              <a:defRPr sz="1600">
                <a:solidFill>
                  <a:schemeClr val="tx1">
                    <a:lumMod val="75000"/>
                    <a:lumOff val="25000"/>
                  </a:schemeClr>
                </a:solidFill>
              </a:defRPr>
            </a:lvl4pPr>
            <a:lvl5pPr>
              <a:lnSpc>
                <a:spcPct val="150000"/>
              </a:lnSpc>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760FBDFE-C587-4B4C-A407-44438C67B59E}" type="datetimeFigureOut">
              <a:rPr lang="zh-CN" altLang="en-US" smtClean="0"/>
              <a:t>2025/3/25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7284879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744961"/>
            <a:ext cx="5157787"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4" name="内容占位符 3"/>
          <p:cNvSpPr>
            <a:spLocks noGrp="1"/>
          </p:cNvSpPr>
          <p:nvPr>
            <p:ph sz="half" idx="2"/>
          </p:nvPr>
        </p:nvSpPr>
        <p:spPr>
          <a:xfrm>
            <a:off x="839789" y="2615611"/>
            <a:ext cx="5157787"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p:cNvSpPr>
            <a:spLocks noGrp="1"/>
          </p:cNvSpPr>
          <p:nvPr>
            <p:ph type="body" sz="quarter" idx="3"/>
          </p:nvPr>
        </p:nvSpPr>
        <p:spPr>
          <a:xfrm>
            <a:off x="6172202" y="1744961"/>
            <a:ext cx="5183188" cy="823912"/>
          </a:xfrm>
        </p:spPr>
        <p:txBody>
          <a:bodyPr anchor="b"/>
          <a:lstStyle>
            <a:lvl1pPr marL="0" indent="0">
              <a:buNone/>
              <a:defRPr sz="2400" b="1"/>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zh-CN" altLang="en-US" dirty="0"/>
              <a:t>单击此处编辑母版文本样式</a:t>
            </a:r>
          </a:p>
        </p:txBody>
      </p:sp>
      <p:sp>
        <p:nvSpPr>
          <p:cNvPr id="6" name="内容占位符 5"/>
          <p:cNvSpPr>
            <a:spLocks noGrp="1"/>
          </p:cNvSpPr>
          <p:nvPr>
            <p:ph sz="quarter" idx="4"/>
          </p:nvPr>
        </p:nvSpPr>
        <p:spPr>
          <a:xfrm>
            <a:off x="6172202" y="2615611"/>
            <a:ext cx="5183188" cy="3574055"/>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p:cNvSpPr>
            <a:spLocks noGrp="1"/>
          </p:cNvSpPr>
          <p:nvPr>
            <p:ph type="dt" sz="half" idx="10"/>
          </p:nvPr>
        </p:nvSpPr>
        <p:spPr/>
        <p:txBody>
          <a:bodyPr/>
          <a:lstStyle/>
          <a:p>
            <a:fld id="{760FBDFE-C587-4B4C-A407-44438C67B59E}" type="datetimeFigureOut">
              <a:rPr lang="zh-CN" altLang="en-US" smtClean="0"/>
              <a:t>2025/3/25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567072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2766221"/>
            <a:ext cx="10515600" cy="1325563"/>
          </a:xfrm>
        </p:spPr>
        <p:txBody>
          <a:bodyPr>
            <a:normAutofit/>
          </a:bodyPr>
          <a:lstStyle>
            <a:lvl1pPr algn="ctr">
              <a:defRPr sz="4800" b="0">
                <a:effectLst>
                  <a:outerShdw blurRad="38100" dist="38100" dir="2700000" algn="tl">
                    <a:srgbClr val="000000">
                      <a:alpha val="43137"/>
                    </a:srgbClr>
                  </a:outerShdw>
                </a:effectLst>
              </a:defRPr>
            </a:lvl1pPr>
          </a:lstStyle>
          <a:p>
            <a:r>
              <a:rPr lang="zh-CN" altLang="en-US" dirty="0"/>
              <a:t>单击此处编辑母版标题样式</a:t>
            </a:r>
          </a:p>
        </p:txBody>
      </p:sp>
      <p:sp>
        <p:nvSpPr>
          <p:cNvPr id="3" name="日期占位符 2"/>
          <p:cNvSpPr>
            <a:spLocks noGrp="1"/>
          </p:cNvSpPr>
          <p:nvPr>
            <p:ph type="dt" sz="half" idx="10"/>
          </p:nvPr>
        </p:nvSpPr>
        <p:spPr/>
        <p:txBody>
          <a:bodyPr/>
          <a:lstStyle/>
          <a:p>
            <a:fld id="{760FBDFE-C587-4B4C-A407-44438C67B59E}" type="datetimeFigureOut">
              <a:rPr lang="zh-CN" altLang="en-US" smtClean="0"/>
              <a:t>2025/3/25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11016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346B9-A13C-DEE9-B559-334B7C2C27B2}"/>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FD092525-46B5-6E2F-F237-D8AE6ED2DFD3}"/>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189F8B7-DDDA-2A68-00C2-DB869AB61C3D}"/>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5" name="Footer Placeholder 4">
            <a:extLst>
              <a:ext uri="{FF2B5EF4-FFF2-40B4-BE49-F238E27FC236}">
                <a16:creationId xmlns:a16="http://schemas.microsoft.com/office/drawing/2014/main" id="{E975D1AE-CDC3-8B39-5B7A-ADE7796164E3}"/>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C3B69829-B1A6-D2CA-06F0-E1FBF5268E34}"/>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37851645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t>2025/3/25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6080051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646747" y="127000"/>
            <a:ext cx="4165200" cy="1600200"/>
          </a:xfrm>
        </p:spPr>
        <p:txBody>
          <a:bodyPr anchor="ctr" anchorCtr="0">
            <a:normAutofit/>
          </a:bodyPr>
          <a:lstStyle>
            <a:lvl1pPr>
              <a:defRPr sz="2400" b="1">
                <a:effectLst>
                  <a:outerShdw blurRad="38100" dist="38100" dir="2700000" algn="tl">
                    <a:srgbClr val="000000">
                      <a:alpha val="43137"/>
                    </a:srgbClr>
                  </a:outerShdw>
                </a:effectLst>
              </a:defRPr>
            </a:lvl1pPr>
          </a:lstStyle>
          <a:p>
            <a:r>
              <a:rPr lang="zh-CN" altLang="en-US" dirty="0"/>
              <a:t>单击此处编辑标题</a:t>
            </a:r>
          </a:p>
        </p:txBody>
      </p:sp>
      <p:sp>
        <p:nvSpPr>
          <p:cNvPr id="3" name="图片占位符 2"/>
          <p:cNvSpPr>
            <a:spLocks noGrp="1" noChangeAspect="1"/>
          </p:cNvSpPr>
          <p:nvPr>
            <p:ph type="pic" idx="1"/>
          </p:nvPr>
        </p:nvSpPr>
        <p:spPr>
          <a:xfrm>
            <a:off x="5184003" y="766355"/>
            <a:ext cx="5817375" cy="5094447"/>
          </a:xfrm>
        </p:spPr>
        <p:txBody>
          <a:bodyPr/>
          <a:lstStyle>
            <a:lvl1pPr marL="0" indent="0">
              <a:buNone/>
              <a:defRPr sz="3200"/>
            </a:lvl1pPr>
            <a:lvl2pPr marL="457178" indent="0">
              <a:buNone/>
              <a:defRPr sz="2800"/>
            </a:lvl2pPr>
            <a:lvl3pPr marL="914354" indent="0">
              <a:buNone/>
              <a:defRPr sz="2400"/>
            </a:lvl3pPr>
            <a:lvl4pPr marL="1371532" indent="0">
              <a:buNone/>
              <a:defRPr sz="2000"/>
            </a:lvl4pPr>
            <a:lvl5pPr marL="1828709" indent="0">
              <a:buNone/>
              <a:defRPr sz="2000"/>
            </a:lvl5pPr>
            <a:lvl6pPr marL="2285886" indent="0">
              <a:buNone/>
              <a:defRPr sz="2000"/>
            </a:lvl6pPr>
            <a:lvl7pPr marL="2743062" indent="0">
              <a:buNone/>
              <a:defRPr sz="2000"/>
            </a:lvl7pPr>
            <a:lvl8pPr marL="3200240" indent="0">
              <a:buNone/>
              <a:defRPr sz="2000"/>
            </a:lvl8pPr>
            <a:lvl9pPr marL="3657418" indent="0">
              <a:buNone/>
              <a:defRPr sz="2000"/>
            </a:lvl9pPr>
          </a:lstStyle>
          <a:p>
            <a:endParaRPr lang="zh-CN" altLang="en-US" dirty="0"/>
          </a:p>
        </p:txBody>
      </p:sp>
      <p:sp>
        <p:nvSpPr>
          <p:cNvPr id="4" name="文本占位符 3"/>
          <p:cNvSpPr>
            <a:spLocks noGrp="1"/>
          </p:cNvSpPr>
          <p:nvPr>
            <p:ph type="body" sz="half" idx="2"/>
          </p:nvPr>
        </p:nvSpPr>
        <p:spPr>
          <a:xfrm>
            <a:off x="651827" y="2057402"/>
            <a:ext cx="4165200" cy="3811588"/>
          </a:xfrm>
        </p:spPr>
        <p:txBody>
          <a:bodyPr>
            <a:normAutofit/>
          </a:bodyPr>
          <a:lstStyle>
            <a:lvl1pPr marL="0" indent="0">
              <a:lnSpc>
                <a:spcPct val="150000"/>
              </a:lnSpc>
              <a:buNone/>
              <a:defRPr sz="1600"/>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9EFD9D74-47D9-4702-A33C-335B63B48DBF}" type="datetimeFigureOut">
              <a:rPr lang="zh-CN" altLang="en-US" smtClean="0"/>
              <a:t>2025/3/25</a:t>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t>‹#›</a:t>
            </a:fld>
            <a:endParaRPr lang="zh-CN" altLang="en-US"/>
          </a:p>
        </p:txBody>
      </p:sp>
    </p:spTree>
    <p:extLst>
      <p:ext uri="{BB962C8B-B14F-4D97-AF65-F5344CB8AC3E}">
        <p14:creationId xmlns:p14="http://schemas.microsoft.com/office/powerpoint/2010/main" val="26530989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9824486" y="365127"/>
            <a:ext cx="1529316" cy="5811839"/>
          </a:xfrm>
        </p:spPr>
        <p:txBody>
          <a:bodyPr vert="eaVert">
            <a:normAutofit/>
          </a:bodyPr>
          <a:lstStyle>
            <a:lvl1pPr>
              <a:defRPr sz="3600"/>
            </a:lvl1pPr>
          </a:lstStyle>
          <a:p>
            <a:r>
              <a:rPr lang="zh-CN" altLang="en-US"/>
              <a:t>单击此处编辑母版标题样式</a:t>
            </a:r>
          </a:p>
        </p:txBody>
      </p:sp>
      <p:sp>
        <p:nvSpPr>
          <p:cNvPr id="3" name="竖排文字占位符 2"/>
          <p:cNvSpPr>
            <a:spLocks noGrp="1"/>
          </p:cNvSpPr>
          <p:nvPr>
            <p:ph type="body" orient="vert" idx="1"/>
          </p:nvPr>
        </p:nvSpPr>
        <p:spPr>
          <a:xfrm>
            <a:off x="838202" y="365127"/>
            <a:ext cx="8879959" cy="5811839"/>
          </a:xfrm>
        </p:spPr>
        <p:txBody>
          <a:bodyPr vert="eaVert"/>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760FBDFE-C587-4B4C-A407-44438C67B59E}" type="datetimeFigureOut">
              <a:rPr lang="zh-CN" altLang="en-US" smtClean="0"/>
              <a:t>2025/3/25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4163160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t>2025/3/25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838200" y="551545"/>
            <a:ext cx="10515600" cy="5558971"/>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3664636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E1416-FB0E-71B5-C19D-0BDFE57B555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BA5B74-1A23-FE6F-18F5-AEEA3BABBD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6268FA-B352-9B34-9A13-E9CBF306CEC3}"/>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5" name="Footer Placeholder 4">
            <a:extLst>
              <a:ext uri="{FF2B5EF4-FFF2-40B4-BE49-F238E27FC236}">
                <a16:creationId xmlns:a16="http://schemas.microsoft.com/office/drawing/2014/main" id="{EAFA8232-8803-F4AA-E10F-8096143DD9A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389CC3-D9AB-5F6A-6D29-FC3AA11D30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2525210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D07D4-0ECE-77F0-2DC1-D0A57A57B4F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221928-8B8D-70E9-05DB-16B55700D3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65108D-B830-CCAC-2FE7-3D56B646EA90}"/>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5" name="Footer Placeholder 4">
            <a:extLst>
              <a:ext uri="{FF2B5EF4-FFF2-40B4-BE49-F238E27FC236}">
                <a16:creationId xmlns:a16="http://schemas.microsoft.com/office/drawing/2014/main" id="{A30361A1-6943-E9BB-C10D-13A84CE12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8C7985-FBCC-21EB-493B-021D0F6E3A2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9008894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E5281-FBA7-E053-A6BC-115B427E9AE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796A68-F120-CD78-2E03-ECE5CBE91F2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02A341-493C-B709-A1CD-20F0407375F5}"/>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5" name="Footer Placeholder 4">
            <a:extLst>
              <a:ext uri="{FF2B5EF4-FFF2-40B4-BE49-F238E27FC236}">
                <a16:creationId xmlns:a16="http://schemas.microsoft.com/office/drawing/2014/main" id="{B5DE4CD2-CA95-9E31-174D-BCA32A669F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EAB600-DBDA-D7B2-1C2F-DA995AFA90C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0971186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92B1B-D6DE-250F-404F-F0E7F07B83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AF14E8-AC8E-3C10-6FB0-D364FBD20E2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552BA5-D0DD-B2AC-189F-E3CB588C067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3464DD-374D-DCE6-469F-0288DA77B1AA}"/>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6" name="Footer Placeholder 5">
            <a:extLst>
              <a:ext uri="{FF2B5EF4-FFF2-40B4-BE49-F238E27FC236}">
                <a16:creationId xmlns:a16="http://schemas.microsoft.com/office/drawing/2014/main" id="{7BDF1854-815E-271F-C5E1-B43F84540F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AE4CE7-B14C-DDDC-169B-3626A8E5F64A}"/>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538644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600C7-1E41-61AF-0BBD-409901397B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F394653-BE97-6195-353B-33D21E1462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5A797B-042F-AB20-83B1-145F232C245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304F536-EEE3-4837-F86C-F11429D1D1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C847E7-2496-FF02-6594-2D509D0FABC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29E4433-8A3D-CC27-6108-E97809FCBAC1}"/>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8" name="Footer Placeholder 7">
            <a:extLst>
              <a:ext uri="{FF2B5EF4-FFF2-40B4-BE49-F238E27FC236}">
                <a16:creationId xmlns:a16="http://schemas.microsoft.com/office/drawing/2014/main" id="{E836EB13-79C7-7D9E-7226-3EED307674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6F313EC-62BE-021A-AE06-C827C4ADA6A6}"/>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12104374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11B2-29F4-DE26-2131-E79C9797512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C5941C-2013-C43A-F421-588F05DF333B}"/>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4" name="Footer Placeholder 3">
            <a:extLst>
              <a:ext uri="{FF2B5EF4-FFF2-40B4-BE49-F238E27FC236}">
                <a16:creationId xmlns:a16="http://schemas.microsoft.com/office/drawing/2014/main" id="{BBAE570F-5F3C-87A3-F232-D32502376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0BFD28-42A3-C656-88F8-59C6E8B7EA03}"/>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46127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C0C47-E523-AD22-D330-60479124F8E6}"/>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92E12672-A1CC-BCA5-8F4E-8BA8D41477F2}"/>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D0BA804C-3904-BFE4-0549-A1F346ABAE3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9E85C310-BFD1-7016-CFA5-9845472C78A9}"/>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6" name="Footer Placeholder 5">
            <a:extLst>
              <a:ext uri="{FF2B5EF4-FFF2-40B4-BE49-F238E27FC236}">
                <a16:creationId xmlns:a16="http://schemas.microsoft.com/office/drawing/2014/main" id="{10E067EB-0032-D2DB-94BD-38073B16223F}"/>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65F43E0A-2070-DE58-EB7F-9E6B10387EF2}"/>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95675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06B0AEF-19A4-63C8-9E27-84C4771F74AE}"/>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3" name="Footer Placeholder 2">
            <a:extLst>
              <a:ext uri="{FF2B5EF4-FFF2-40B4-BE49-F238E27FC236}">
                <a16:creationId xmlns:a16="http://schemas.microsoft.com/office/drawing/2014/main" id="{EA1DAF37-FDBE-4C16-ABC7-DDECB197492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7861EB-5BE1-3ACF-F61F-36818D7CE2BC}"/>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317203671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D2D86-D567-BBCE-4D64-15BF1D799C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7DA61A5-D588-BC47-20D8-24A15BA1E5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1B31879-7A1D-99F4-70D5-BE1E64506A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E1929F-05F4-457E-6B0A-FCE6AE87C0FB}"/>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6" name="Footer Placeholder 5">
            <a:extLst>
              <a:ext uri="{FF2B5EF4-FFF2-40B4-BE49-F238E27FC236}">
                <a16:creationId xmlns:a16="http://schemas.microsoft.com/office/drawing/2014/main" id="{D6283C11-93D4-D371-CEFB-11FFE3388EC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6D1608-24CC-4B89-D3A3-07EFAE28C18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274255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957F99-BF02-90DF-6C8B-1B959FBBF3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3AA6EF-350B-D136-09DC-BEE43BD015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6FE2903-4C2C-17AB-EC08-991A5741AD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CD336D-24A7-A007-0637-5A60001558C3}"/>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6" name="Footer Placeholder 5">
            <a:extLst>
              <a:ext uri="{FF2B5EF4-FFF2-40B4-BE49-F238E27FC236}">
                <a16:creationId xmlns:a16="http://schemas.microsoft.com/office/drawing/2014/main" id="{7B470EA6-2950-C0B0-19EA-2143BB06AC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6B9F06-974F-C605-9F16-AC5C97A5422D}"/>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6156051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FBFC4-C1B7-A9B2-2EE8-AD342DBAE41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FE12122-3F35-2E39-D053-4A15B007150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41C5BB-BDB9-D7B0-87AC-07F0C4C76C52}"/>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5" name="Footer Placeholder 4">
            <a:extLst>
              <a:ext uri="{FF2B5EF4-FFF2-40B4-BE49-F238E27FC236}">
                <a16:creationId xmlns:a16="http://schemas.microsoft.com/office/drawing/2014/main" id="{E5B2F5C5-54AF-FE42-EE22-52B9C146D3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9B594-7A9C-77AF-AF4F-1FBA35A1F2E0}"/>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201258202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90E7BC5-CC96-4F50-DB57-B192EB8C6EF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5B55D8-5357-FBE0-85BA-432932A600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E53170-D9E2-D81B-ADF3-B41F982E2440}"/>
              </a:ext>
            </a:extLst>
          </p:cNvPr>
          <p:cNvSpPr>
            <a:spLocks noGrp="1"/>
          </p:cNvSpPr>
          <p:nvPr>
            <p:ph type="dt" sz="half" idx="10"/>
          </p:nvPr>
        </p:nvSpPr>
        <p:spPr/>
        <p:txBody>
          <a:bodyPr/>
          <a:lstStyle/>
          <a:p>
            <a:fld id="{B3D6F96B-7B0F-4A6D-A018-69361F875089}" type="datetimeFigureOut">
              <a:rPr lang="en-US" smtClean="0"/>
              <a:t>3/25/2025</a:t>
            </a:fld>
            <a:endParaRPr lang="en-US"/>
          </a:p>
        </p:txBody>
      </p:sp>
      <p:sp>
        <p:nvSpPr>
          <p:cNvPr id="5" name="Footer Placeholder 4">
            <a:extLst>
              <a:ext uri="{FF2B5EF4-FFF2-40B4-BE49-F238E27FC236}">
                <a16:creationId xmlns:a16="http://schemas.microsoft.com/office/drawing/2014/main" id="{B7476A61-C503-3D02-8DAA-730C250D4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68A27F-8D59-BE85-1BDF-23E248951747}"/>
              </a:ext>
            </a:extLst>
          </p:cNvPr>
          <p:cNvSpPr>
            <a:spLocks noGrp="1"/>
          </p:cNvSpPr>
          <p:nvPr>
            <p:ph type="sldNum" sz="quarter" idx="12"/>
          </p:nvPr>
        </p:nvSpPr>
        <p:spPr/>
        <p:txBody>
          <a:bodyPr/>
          <a:lstStyle/>
          <a:p>
            <a:fld id="{D1A6AE12-4A0D-426F-8F5D-16493ED4024D}" type="slidenum">
              <a:rPr lang="en-US" smtClean="0"/>
              <a:t>‹#›</a:t>
            </a:fld>
            <a:endParaRPr lang="en-US"/>
          </a:p>
        </p:txBody>
      </p:sp>
    </p:spTree>
    <p:extLst>
      <p:ext uri="{BB962C8B-B14F-4D97-AF65-F5344CB8AC3E}">
        <p14:creationId xmlns:p14="http://schemas.microsoft.com/office/powerpoint/2010/main" val="4874470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kumimoji="1" lang="zh-CN" altLang="en-US"/>
              <a:t>单击此处编辑母版副标题样式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5018684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8953475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566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0"/>
            <a:ext cx="10515600" cy="2852737"/>
          </a:xfrm>
        </p:spPr>
        <p:txBody>
          <a:bodyPr anchor="b"/>
          <a:lstStyle>
            <a:lvl1pPr>
              <a:defRPr sz="6000"/>
            </a:lvl1pPr>
          </a:lstStyle>
          <a:p>
            <a:r>
              <a:rPr kumimoji="1" lang="zh-CN" altLang="en-US"/>
              <a:t>单击此处编辑母版标题样式</a:t>
            </a:r>
          </a:p>
        </p:txBody>
      </p:sp>
      <p:sp>
        <p:nvSpPr>
          <p:cNvPr id="3" name="文本占位符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33026873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两项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内容占位符 2"/>
          <p:cNvSpPr>
            <a:spLocks noGrp="1"/>
          </p:cNvSpPr>
          <p:nvPr>
            <p:ph sz="half" idx="1"/>
          </p:nvPr>
        </p:nvSpPr>
        <p:spPr>
          <a:xfrm>
            <a:off x="838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p:cNvSpPr>
            <a:spLocks noGrp="1"/>
          </p:cNvSpPr>
          <p:nvPr>
            <p:ph sz="half" idx="2"/>
          </p:nvPr>
        </p:nvSpPr>
        <p:spPr>
          <a:xfrm>
            <a:off x="6172200" y="1825625"/>
            <a:ext cx="5181600" cy="4351339"/>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057906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7C21E-544F-E78A-A016-FD91C6A96EB0}"/>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6555BFFE-ABA6-55E3-99EC-2B226674C8C4}"/>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ABB37C-991D-D5A8-6891-127E4BB2213A}"/>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608963E6-B77A-BFA3-C517-337757493AB6}"/>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5CADBB-3ECD-079D-2C81-47D1EF68238E}"/>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13A96B78-A02D-B1D2-2BAD-944B57D78B91}"/>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8" name="Footer Placeholder 7">
            <a:extLst>
              <a:ext uri="{FF2B5EF4-FFF2-40B4-BE49-F238E27FC236}">
                <a16:creationId xmlns:a16="http://schemas.microsoft.com/office/drawing/2014/main" id="{65386A77-BDA0-8DBA-C12C-2DFF38F4A49B}"/>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9ECCD02A-9678-7872-C8B6-C064A77BE92A}"/>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104082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kumimoji="1" lang="zh-CN" altLang="en-US"/>
              <a:t>单击此处编辑母版文本样式</a:t>
            </a:r>
          </a:p>
        </p:txBody>
      </p:sp>
      <p:sp>
        <p:nvSpPr>
          <p:cNvPr id="6" name="内容占位符 5"/>
          <p:cNvSpPr>
            <a:spLocks noGrp="1"/>
          </p:cNvSpPr>
          <p:nvPr>
            <p:ph sz="quarter" idx="4"/>
          </p:nvPr>
        </p:nvSpPr>
        <p:spPr>
          <a:xfrm>
            <a:off x="6172201"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8" name="页脚占位符 7"/>
          <p:cNvSpPr>
            <a:spLocks noGrp="1"/>
          </p:cNvSpPr>
          <p:nvPr>
            <p:ph type="ftr" sz="quarter" idx="11"/>
          </p:nvPr>
        </p:nvSpPr>
        <p:spPr/>
        <p:txBody>
          <a:bodyPr/>
          <a:lstStyle/>
          <a:p>
            <a:endParaRPr kumimoji="1" lang="zh-CN" altLang="en-US"/>
          </a:p>
        </p:txBody>
      </p:sp>
      <p:sp>
        <p:nvSpPr>
          <p:cNvPr id="9" name="幻灯片编号占位符 8"/>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182332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日期占位符 2"/>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4" name="页脚占位符 3"/>
          <p:cNvSpPr>
            <a:spLocks noGrp="1"/>
          </p:cNvSpPr>
          <p:nvPr>
            <p:ph type="ftr" sz="quarter" idx="11"/>
          </p:nvPr>
        </p:nvSpPr>
        <p:spPr/>
        <p:txBody>
          <a:bodyPr/>
          <a:lstStyle/>
          <a:p>
            <a:endParaRPr kumimoji="1" lang="zh-CN" altLang="en-US"/>
          </a:p>
        </p:txBody>
      </p:sp>
      <p:sp>
        <p:nvSpPr>
          <p:cNvPr id="5" name="幻灯片编号占位符 4"/>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4256497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3" name="页脚占位符 2"/>
          <p:cNvSpPr>
            <a:spLocks noGrp="1"/>
          </p:cNvSpPr>
          <p:nvPr>
            <p:ph type="ftr" sz="quarter" idx="11"/>
          </p:nvPr>
        </p:nvSpPr>
        <p:spPr/>
        <p:txBody>
          <a:bodyPr/>
          <a:lstStyle/>
          <a:p>
            <a:endParaRPr kumimoji="1" lang="zh-CN" altLang="en-US"/>
          </a:p>
        </p:txBody>
      </p:sp>
      <p:sp>
        <p:nvSpPr>
          <p:cNvPr id="4" name="幻灯片编号占位符 3"/>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5319319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7013656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kumimoji="1" lang="zh-CN" altLang="en-US"/>
          </a:p>
        </p:txBody>
      </p:sp>
      <p:sp>
        <p:nvSpPr>
          <p:cNvPr id="4" name="文本占位符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kumimoji="1" lang="zh-CN" altLang="en-US"/>
              <a:t>单击此处编辑母版文本样式</a:t>
            </a:r>
          </a:p>
        </p:txBody>
      </p:sp>
      <p:sp>
        <p:nvSpPr>
          <p:cNvPr id="5" name="日期占位符 4"/>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6" name="页脚占位符 5"/>
          <p:cNvSpPr>
            <a:spLocks noGrp="1"/>
          </p:cNvSpPr>
          <p:nvPr>
            <p:ph type="ftr" sz="quarter" idx="11"/>
          </p:nvPr>
        </p:nvSpPr>
        <p:spPr/>
        <p:txBody>
          <a:bodyPr/>
          <a:lstStyle/>
          <a:p>
            <a:endParaRPr kumimoji="1" lang="zh-CN" altLang="en-US"/>
          </a:p>
        </p:txBody>
      </p:sp>
      <p:sp>
        <p:nvSpPr>
          <p:cNvPr id="7" name="幻灯片编号占位符 6"/>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562952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1" lang="zh-CN" altLang="en-US"/>
              <a:t>单击此处编辑母版标题样式</a:t>
            </a:r>
          </a:p>
        </p:txBody>
      </p:sp>
      <p:sp>
        <p:nvSpPr>
          <p:cNvPr id="3" name="竖排文本占位符 2"/>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19799212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竖排标题和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6"/>
            <a:ext cx="2628900" cy="5811839"/>
          </a:xfrm>
        </p:spPr>
        <p:txBody>
          <a:bodyPr vert="eaVert"/>
          <a:lstStyle/>
          <a:p>
            <a:r>
              <a:rPr kumimoji="1" lang="zh-CN" altLang="en-US"/>
              <a:t>单击此处编辑母版标题样式</a:t>
            </a:r>
          </a:p>
        </p:txBody>
      </p:sp>
      <p:sp>
        <p:nvSpPr>
          <p:cNvPr id="3" name="竖排文本占位符 2"/>
          <p:cNvSpPr>
            <a:spLocks noGrp="1"/>
          </p:cNvSpPr>
          <p:nvPr>
            <p:ph type="body" orient="vert" idx="1"/>
          </p:nvPr>
        </p:nvSpPr>
        <p:spPr>
          <a:xfrm>
            <a:off x="838201" y="365126"/>
            <a:ext cx="7734300" cy="5811839"/>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10"/>
          </p:nvPr>
        </p:nvSpPr>
        <p:spPr/>
        <p:txBody>
          <a:bodyPr/>
          <a:lstStyle/>
          <a:p>
            <a:fld id="{7578BB31-84E6-B94F-8562-E535ECEB75D4}" type="datetimeFigureOut">
              <a:rPr kumimoji="1" lang="zh-CN" altLang="en-US" smtClean="0"/>
              <a:t>2025/3/25</a:t>
            </a:fld>
            <a:endParaRPr kumimoji="1" lang="zh-CN" altLang="en-US"/>
          </a:p>
        </p:txBody>
      </p:sp>
      <p:sp>
        <p:nvSpPr>
          <p:cNvPr id="5" name="页脚占位符 4"/>
          <p:cNvSpPr>
            <a:spLocks noGrp="1"/>
          </p:cNvSpPr>
          <p:nvPr>
            <p:ph type="ftr" sz="quarter" idx="11"/>
          </p:nvPr>
        </p:nvSpPr>
        <p:spPr/>
        <p:txBody>
          <a:bodyPr/>
          <a:lstStyle/>
          <a:p>
            <a:endParaRPr kumimoji="1" lang="zh-CN" altLang="en-US"/>
          </a:p>
        </p:txBody>
      </p:sp>
      <p:sp>
        <p:nvSpPr>
          <p:cNvPr id="6" name="幻灯片编号占位符 5"/>
          <p:cNvSpPr>
            <a:spLocks noGrp="1"/>
          </p:cNvSpPr>
          <p:nvPr>
            <p:ph type="sldNum" sz="quarter" idx="12"/>
          </p:nvPr>
        </p:nvSpPr>
        <p:spPr/>
        <p:txBody>
          <a:body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20025453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3"/>
        <p:cNvGrpSpPr/>
        <p:nvPr/>
      </p:nvGrpSpPr>
      <p:grpSpPr>
        <a:xfrm>
          <a:off x="0" y="0"/>
          <a:ext cx="0" cy="0"/>
          <a:chOff x="0" y="0"/>
          <a:chExt cx="0" cy="0"/>
        </a:xfrm>
      </p:grpSpPr>
      <p:sp>
        <p:nvSpPr>
          <p:cNvPr id="154" name="Google Shape;154;p4"/>
          <p:cNvSpPr/>
          <p:nvPr/>
        </p:nvSpPr>
        <p:spPr>
          <a:xfrm rot="-5400000" flipH="1">
            <a:off x="10204568" y="-438976"/>
            <a:ext cx="1806885" cy="259502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 name="Google Shape;207;p4"/>
          <p:cNvGrpSpPr/>
          <p:nvPr/>
        </p:nvGrpSpPr>
        <p:grpSpPr>
          <a:xfrm>
            <a:off x="205001" y="118683"/>
            <a:ext cx="11816835" cy="6624680"/>
            <a:chOff x="385750" y="206447"/>
            <a:chExt cx="8336049" cy="4757278"/>
          </a:xfrm>
        </p:grpSpPr>
        <p:sp>
          <p:nvSpPr>
            <p:cNvPr id="208" name="Google Shape;208;p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 name="Google Shape;210;p4"/>
          <p:cNvSpPr txBox="1">
            <a:spLocks noGrp="1"/>
          </p:cNvSpPr>
          <p:nvPr>
            <p:ph type="title"/>
          </p:nvPr>
        </p:nvSpPr>
        <p:spPr>
          <a:xfrm>
            <a:off x="960000" y="593367"/>
            <a:ext cx="10272000" cy="1502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4"/>
          <p:cNvSpPr txBox="1">
            <a:spLocks noGrp="1"/>
          </p:cNvSpPr>
          <p:nvPr>
            <p:ph type="body" idx="1"/>
          </p:nvPr>
        </p:nvSpPr>
        <p:spPr>
          <a:xfrm>
            <a:off x="960000" y="2433793"/>
            <a:ext cx="10272000" cy="3336800"/>
          </a:xfrm>
          <a:prstGeom prst="rect">
            <a:avLst/>
          </a:prstGeom>
        </p:spPr>
        <p:txBody>
          <a:bodyPr spcFirstLastPara="1" wrap="square" lIns="91425" tIns="91425" rIns="91425" bIns="91425" anchor="t" anchorCtr="0">
            <a:noAutofit/>
          </a:bodyPr>
          <a:lstStyle>
            <a:lvl1pPr marL="609555" lvl="0" indent="-372505" rtl="0">
              <a:lnSpc>
                <a:spcPct val="100000"/>
              </a:lnSpc>
              <a:spcBef>
                <a:spcPts val="0"/>
              </a:spcBef>
              <a:spcAft>
                <a:spcPts val="0"/>
              </a:spcAft>
              <a:buClr>
                <a:srgbClr val="191919"/>
              </a:buClr>
              <a:buSzPts val="800"/>
              <a:buFont typeface="Anaheim"/>
              <a:buChar char="●"/>
              <a:defRPr sz="1600">
                <a:solidFill>
                  <a:srgbClr val="434343"/>
                </a:solidFill>
              </a:defRPr>
            </a:lvl1pPr>
            <a:lvl2pPr marL="1219110" lvl="1" indent="-406371" rtl="0">
              <a:lnSpc>
                <a:spcPct val="100000"/>
              </a:lnSpc>
              <a:spcBef>
                <a:spcPts val="0"/>
              </a:spcBef>
              <a:spcAft>
                <a:spcPts val="0"/>
              </a:spcAft>
              <a:buClr>
                <a:srgbClr val="191919"/>
              </a:buClr>
              <a:buSzPts val="1200"/>
              <a:buFont typeface="Roboto Condensed Light"/>
              <a:buChar char="●"/>
              <a:defRPr sz="1600">
                <a:solidFill>
                  <a:srgbClr val="434343"/>
                </a:solidFill>
              </a:defRPr>
            </a:lvl2pPr>
            <a:lvl3pPr marL="1828664" lvl="2" indent="-406371" rtl="0">
              <a:lnSpc>
                <a:spcPct val="115000"/>
              </a:lnSpc>
              <a:spcBef>
                <a:spcPts val="0"/>
              </a:spcBef>
              <a:spcAft>
                <a:spcPts val="0"/>
              </a:spcAft>
              <a:buClr>
                <a:srgbClr val="191919"/>
              </a:buClr>
              <a:buSzPts val="1200"/>
              <a:buFont typeface="Roboto Condensed Light"/>
              <a:buChar char="■"/>
              <a:defRPr>
                <a:solidFill>
                  <a:srgbClr val="434343"/>
                </a:solidFill>
              </a:defRPr>
            </a:lvl3pPr>
            <a:lvl4pPr marL="2438218" lvl="3" indent="-406371" rtl="0">
              <a:lnSpc>
                <a:spcPct val="115000"/>
              </a:lnSpc>
              <a:spcBef>
                <a:spcPts val="2133"/>
              </a:spcBef>
              <a:spcAft>
                <a:spcPts val="0"/>
              </a:spcAft>
              <a:buClr>
                <a:srgbClr val="191919"/>
              </a:buClr>
              <a:buSzPts val="1200"/>
              <a:buFont typeface="Roboto Condensed Light"/>
              <a:buChar char="●"/>
              <a:defRPr>
                <a:solidFill>
                  <a:srgbClr val="434343"/>
                </a:solidFill>
              </a:defRPr>
            </a:lvl4pPr>
            <a:lvl5pPr marL="3047772" lvl="4" indent="-406371" rtl="0">
              <a:lnSpc>
                <a:spcPct val="115000"/>
              </a:lnSpc>
              <a:spcBef>
                <a:spcPts val="2133"/>
              </a:spcBef>
              <a:spcAft>
                <a:spcPts val="0"/>
              </a:spcAft>
              <a:buClr>
                <a:srgbClr val="191919"/>
              </a:buClr>
              <a:buSzPts val="1200"/>
              <a:buFont typeface="Roboto Condensed Light"/>
              <a:buChar char="○"/>
              <a:defRPr>
                <a:solidFill>
                  <a:srgbClr val="434343"/>
                </a:solidFill>
              </a:defRPr>
            </a:lvl5pPr>
            <a:lvl6pPr marL="3657327" lvl="5" indent="-406371" rtl="0">
              <a:lnSpc>
                <a:spcPct val="115000"/>
              </a:lnSpc>
              <a:spcBef>
                <a:spcPts val="2133"/>
              </a:spcBef>
              <a:spcAft>
                <a:spcPts val="0"/>
              </a:spcAft>
              <a:buClr>
                <a:srgbClr val="191919"/>
              </a:buClr>
              <a:buSzPts val="1200"/>
              <a:buFont typeface="Roboto Condensed Light"/>
              <a:buChar char="■"/>
              <a:defRPr>
                <a:solidFill>
                  <a:srgbClr val="434343"/>
                </a:solidFill>
              </a:defRPr>
            </a:lvl6pPr>
            <a:lvl7pPr marL="4266880" lvl="6" indent="-406371" rtl="0">
              <a:lnSpc>
                <a:spcPct val="115000"/>
              </a:lnSpc>
              <a:spcBef>
                <a:spcPts val="2133"/>
              </a:spcBef>
              <a:spcAft>
                <a:spcPts val="0"/>
              </a:spcAft>
              <a:buClr>
                <a:srgbClr val="191919"/>
              </a:buClr>
              <a:buSzPts val="1200"/>
              <a:buFont typeface="Roboto Condensed Light"/>
              <a:buChar char="●"/>
              <a:defRPr>
                <a:solidFill>
                  <a:srgbClr val="434343"/>
                </a:solidFill>
              </a:defRPr>
            </a:lvl7pPr>
            <a:lvl8pPr marL="4876435" lvl="7" indent="-406371" rtl="0">
              <a:lnSpc>
                <a:spcPct val="115000"/>
              </a:lnSpc>
              <a:spcBef>
                <a:spcPts val="2133"/>
              </a:spcBef>
              <a:spcAft>
                <a:spcPts val="0"/>
              </a:spcAft>
              <a:buClr>
                <a:srgbClr val="191919"/>
              </a:buClr>
              <a:buSzPts val="1200"/>
              <a:buFont typeface="Roboto Condensed Light"/>
              <a:buChar char="○"/>
              <a:defRPr>
                <a:solidFill>
                  <a:srgbClr val="434343"/>
                </a:solidFill>
              </a:defRPr>
            </a:lvl8pPr>
            <a:lvl9pPr marL="5485990" lvl="8" indent="-406371" rtl="0">
              <a:lnSpc>
                <a:spcPct val="115000"/>
              </a:lnSpc>
              <a:spcBef>
                <a:spcPts val="2133"/>
              </a:spcBef>
              <a:spcAft>
                <a:spcPts val="2133"/>
              </a:spcAft>
              <a:buClr>
                <a:srgbClr val="191919"/>
              </a:buClr>
              <a:buSzPts val="1200"/>
              <a:buFont typeface="Roboto Condensed Light"/>
              <a:buChar char="■"/>
              <a:defRPr>
                <a:solidFill>
                  <a:srgbClr val="434343"/>
                </a:solidFill>
              </a:defRPr>
            </a:lvl9pPr>
          </a:lstStyle>
          <a:p>
            <a:endParaRPr/>
          </a:p>
        </p:txBody>
      </p:sp>
    </p:spTree>
    <p:extLst>
      <p:ext uri="{BB962C8B-B14F-4D97-AF65-F5344CB8AC3E}">
        <p14:creationId xmlns:p14="http://schemas.microsoft.com/office/powerpoint/2010/main" val="8284470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2025/3/25</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Tree>
    <p:extLst>
      <p:ext uri="{BB962C8B-B14F-4D97-AF65-F5344CB8AC3E}">
        <p14:creationId xmlns:p14="http://schemas.microsoft.com/office/powerpoint/2010/main" val="423475159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2025/3/25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91528832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C5DBE-CCDC-2E7A-6C1D-02CA5F6278EA}"/>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BA3B92B3-682B-1CC6-9E19-7B6F622730E1}"/>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4" name="Footer Placeholder 3">
            <a:extLst>
              <a:ext uri="{FF2B5EF4-FFF2-40B4-BE49-F238E27FC236}">
                <a16:creationId xmlns:a16="http://schemas.microsoft.com/office/drawing/2014/main" id="{C45760DF-B21E-CCB0-03C7-EB5E62589AB9}"/>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088A4E4-EE3E-A7E7-7DFA-5DD8E94076E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4055887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2025/3/25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40102153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2025/3/25</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30538421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2025/3/25</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98652984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2025/3/25</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378713811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2025/3/25</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81130824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2025/3/25</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extLst>
      <p:ext uri="{BB962C8B-B14F-4D97-AF65-F5344CB8AC3E}">
        <p14:creationId xmlns:p14="http://schemas.microsoft.com/office/powerpoint/2010/main" val="139039398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2025/3/25</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262758106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2025/3/25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extLst>
      <p:ext uri="{BB962C8B-B14F-4D97-AF65-F5344CB8AC3E}">
        <p14:creationId xmlns:p14="http://schemas.microsoft.com/office/powerpoint/2010/main" val="1020186499"/>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2025/3/25</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a:t>单击此处编辑标题</a:t>
            </a:r>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p>
        </p:txBody>
      </p:sp>
    </p:spTree>
    <p:extLst>
      <p:ext uri="{BB962C8B-B14F-4D97-AF65-F5344CB8AC3E}">
        <p14:creationId xmlns:p14="http://schemas.microsoft.com/office/powerpoint/2010/main" val="247480289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792" indent="0" algn="ctr">
              <a:buNone/>
              <a:defRPr>
                <a:solidFill>
                  <a:schemeClr val="tx1">
                    <a:tint val="75000"/>
                  </a:schemeClr>
                </a:solidFill>
              </a:defRPr>
            </a:lvl2pPr>
            <a:lvl3pPr marL="609585" indent="0" algn="ctr">
              <a:buNone/>
              <a:defRPr>
                <a:solidFill>
                  <a:schemeClr val="tx1">
                    <a:tint val="75000"/>
                  </a:schemeClr>
                </a:solidFill>
              </a:defRPr>
            </a:lvl3pPr>
            <a:lvl4pPr marL="914377" indent="0" algn="ctr">
              <a:buNone/>
              <a:defRPr>
                <a:solidFill>
                  <a:schemeClr val="tx1">
                    <a:tint val="75000"/>
                  </a:schemeClr>
                </a:solidFill>
              </a:defRPr>
            </a:lvl4pPr>
            <a:lvl5pPr marL="1219170" indent="0" algn="ctr">
              <a:buNone/>
              <a:defRPr>
                <a:solidFill>
                  <a:schemeClr val="tx1">
                    <a:tint val="75000"/>
                  </a:schemeClr>
                </a:solidFill>
              </a:defRPr>
            </a:lvl5pPr>
            <a:lvl6pPr marL="1523962" indent="0" algn="ctr">
              <a:buNone/>
              <a:defRPr>
                <a:solidFill>
                  <a:schemeClr val="tx1">
                    <a:tint val="75000"/>
                  </a:schemeClr>
                </a:solidFill>
              </a:defRPr>
            </a:lvl6pPr>
            <a:lvl7pPr marL="1828754" indent="0" algn="ctr">
              <a:buNone/>
              <a:defRPr>
                <a:solidFill>
                  <a:schemeClr val="tx1">
                    <a:tint val="75000"/>
                  </a:schemeClr>
                </a:solidFill>
              </a:defRPr>
            </a:lvl7pPr>
            <a:lvl8pPr marL="2133547" indent="0" algn="ctr">
              <a:buNone/>
              <a:defRPr>
                <a:solidFill>
                  <a:schemeClr val="tx1">
                    <a:tint val="75000"/>
                  </a:schemeClr>
                </a:solidFill>
              </a:defRPr>
            </a:lvl8pPr>
            <a:lvl9pPr marL="243833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165044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583EB23-C56F-E963-23F3-3FBD11B94FD2}"/>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3" name="Footer Placeholder 2">
            <a:extLst>
              <a:ext uri="{FF2B5EF4-FFF2-40B4-BE49-F238E27FC236}">
                <a16:creationId xmlns:a16="http://schemas.microsoft.com/office/drawing/2014/main" id="{2334248B-DDEE-EA46-3733-6382AB104A67}"/>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22B3D49D-9F21-C85F-B59F-8A186533B9C7}"/>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878193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61714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3" y="2937933"/>
            <a:ext cx="5181600" cy="908051"/>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3" y="1937810"/>
            <a:ext cx="5181600" cy="1000125"/>
          </a:xfrm>
        </p:spPr>
        <p:txBody>
          <a:bodyPr anchor="b"/>
          <a:lstStyle>
            <a:lvl1pPr marL="0" indent="0">
              <a:buNone/>
              <a:defRPr sz="1333">
                <a:solidFill>
                  <a:schemeClr val="tx1">
                    <a:tint val="75000"/>
                  </a:schemeClr>
                </a:solidFill>
              </a:defRPr>
            </a:lvl1pPr>
            <a:lvl2pPr marL="304792" indent="0">
              <a:buNone/>
              <a:defRPr sz="1200">
                <a:solidFill>
                  <a:schemeClr val="tx1">
                    <a:tint val="75000"/>
                  </a:schemeClr>
                </a:solidFill>
              </a:defRPr>
            </a:lvl2pPr>
            <a:lvl3pPr marL="609585" indent="0">
              <a:buNone/>
              <a:defRPr sz="1067">
                <a:solidFill>
                  <a:schemeClr val="tx1">
                    <a:tint val="75000"/>
                  </a:schemeClr>
                </a:solidFill>
              </a:defRPr>
            </a:lvl3pPr>
            <a:lvl4pPr marL="914377" indent="0">
              <a:buNone/>
              <a:defRPr sz="933">
                <a:solidFill>
                  <a:schemeClr val="tx1">
                    <a:tint val="75000"/>
                  </a:schemeClr>
                </a:solidFill>
              </a:defRPr>
            </a:lvl4pPr>
            <a:lvl5pPr marL="1219170" indent="0">
              <a:buNone/>
              <a:defRPr sz="933">
                <a:solidFill>
                  <a:schemeClr val="tx1">
                    <a:tint val="75000"/>
                  </a:schemeClr>
                </a:solidFill>
              </a:defRPr>
            </a:lvl5pPr>
            <a:lvl6pPr marL="1523962" indent="0">
              <a:buNone/>
              <a:defRPr sz="933">
                <a:solidFill>
                  <a:schemeClr val="tx1">
                    <a:tint val="75000"/>
                  </a:schemeClr>
                </a:solidFill>
              </a:defRPr>
            </a:lvl6pPr>
            <a:lvl7pPr marL="1828754" indent="0">
              <a:buNone/>
              <a:defRPr sz="933">
                <a:solidFill>
                  <a:schemeClr val="tx1">
                    <a:tint val="75000"/>
                  </a:schemeClr>
                </a:solidFill>
              </a:defRPr>
            </a:lvl7pPr>
            <a:lvl8pPr marL="2133547" indent="0">
              <a:buNone/>
              <a:defRPr sz="933">
                <a:solidFill>
                  <a:schemeClr val="tx1">
                    <a:tint val="75000"/>
                  </a:schemeClr>
                </a:solidFill>
              </a:defRPr>
            </a:lvl8pPr>
            <a:lvl9pPr marL="2438339"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556678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633383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792" indent="0">
              <a:buNone/>
              <a:defRPr sz="1333" b="1"/>
            </a:lvl2pPr>
            <a:lvl3pPr marL="609585" indent="0">
              <a:buNone/>
              <a:defRPr sz="1200" b="1"/>
            </a:lvl3pPr>
            <a:lvl4pPr marL="914377" indent="0">
              <a:buNone/>
              <a:defRPr sz="1067" b="1"/>
            </a:lvl4pPr>
            <a:lvl5pPr marL="1219170" indent="0">
              <a:buNone/>
              <a:defRPr sz="1067" b="1"/>
            </a:lvl5pPr>
            <a:lvl6pPr marL="1523962" indent="0">
              <a:buNone/>
              <a:defRPr sz="1067" b="1"/>
            </a:lvl6pPr>
            <a:lvl7pPr marL="1828754" indent="0">
              <a:buNone/>
              <a:defRPr sz="1067" b="1"/>
            </a:lvl7pPr>
            <a:lvl8pPr marL="2133547" indent="0">
              <a:buNone/>
              <a:defRPr sz="1067" b="1"/>
            </a:lvl8pPr>
            <a:lvl9pPr marL="2438339"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36972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1968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832734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182034"/>
            <a:ext cx="2005543"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8" y="182034"/>
            <a:ext cx="3407833" cy="3902076"/>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1" y="956733"/>
            <a:ext cx="2005543" cy="3127376"/>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9811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1"/>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792" indent="0">
              <a:buNone/>
              <a:defRPr sz="1867"/>
            </a:lvl2pPr>
            <a:lvl3pPr marL="609585" indent="0">
              <a:buNone/>
              <a:defRPr sz="1600"/>
            </a:lvl3pPr>
            <a:lvl4pPr marL="914377" indent="0">
              <a:buNone/>
              <a:defRPr sz="1333"/>
            </a:lvl4pPr>
            <a:lvl5pPr marL="1219170" indent="0">
              <a:buNone/>
              <a:defRPr sz="1333"/>
            </a:lvl5pPr>
            <a:lvl6pPr marL="1523962" indent="0">
              <a:buNone/>
              <a:defRPr sz="1333"/>
            </a:lvl6pPr>
            <a:lvl7pPr marL="1828754" indent="0">
              <a:buNone/>
              <a:defRPr sz="1333"/>
            </a:lvl7pPr>
            <a:lvl8pPr marL="2133547" indent="0">
              <a:buNone/>
              <a:defRPr sz="1333"/>
            </a:lvl8pPr>
            <a:lvl9pPr marL="2438339" indent="0">
              <a:buNone/>
              <a:defRPr sz="1333"/>
            </a:lvl9pPr>
          </a:lstStyle>
          <a:p>
            <a:endParaRPr lang="en-US"/>
          </a:p>
        </p:txBody>
      </p:sp>
      <p:sp>
        <p:nvSpPr>
          <p:cNvPr id="4" name="Text Placeholder 3"/>
          <p:cNvSpPr>
            <a:spLocks noGrp="1"/>
          </p:cNvSpPr>
          <p:nvPr>
            <p:ph type="body" sz="half" idx="2"/>
          </p:nvPr>
        </p:nvSpPr>
        <p:spPr>
          <a:xfrm>
            <a:off x="1194859" y="3578226"/>
            <a:ext cx="3657600" cy="536575"/>
          </a:xfrm>
        </p:spPr>
        <p:txBody>
          <a:bodyPr/>
          <a:lstStyle>
            <a:lvl1pPr marL="0" indent="0">
              <a:buNone/>
              <a:defRPr sz="933"/>
            </a:lvl1pPr>
            <a:lvl2pPr marL="304792" indent="0">
              <a:buNone/>
              <a:defRPr sz="800"/>
            </a:lvl2pPr>
            <a:lvl3pPr marL="609585" indent="0">
              <a:buNone/>
              <a:defRPr sz="667"/>
            </a:lvl3pPr>
            <a:lvl4pPr marL="914377" indent="0">
              <a:buNone/>
              <a:defRPr sz="600"/>
            </a:lvl4pPr>
            <a:lvl5pPr marL="1219170" indent="0">
              <a:buNone/>
              <a:defRPr sz="600"/>
            </a:lvl5pPr>
            <a:lvl6pPr marL="1523962" indent="0">
              <a:buNone/>
              <a:defRPr sz="600"/>
            </a:lvl6pPr>
            <a:lvl7pPr marL="1828754" indent="0">
              <a:buNone/>
              <a:defRPr sz="600"/>
            </a:lvl7pPr>
            <a:lvl8pPr marL="2133547" indent="0">
              <a:buNone/>
              <a:defRPr sz="600"/>
            </a:lvl8pPr>
            <a:lvl9pPr marL="2438339"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321495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729844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3"/>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3"/>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08054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84AE8-19B6-6755-AC3B-AD0ECA2161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725A3133-66C9-B563-2054-39ADE7335742}"/>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F3C75355-D5B9-E3AA-81FC-0A411242E4F5}"/>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5CD1DB-3A0E-842A-430A-3D63977C3027}"/>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6" name="Footer Placeholder 5">
            <a:extLst>
              <a:ext uri="{FF2B5EF4-FFF2-40B4-BE49-F238E27FC236}">
                <a16:creationId xmlns:a16="http://schemas.microsoft.com/office/drawing/2014/main" id="{8ACF8BA7-9C40-BA85-3D57-F2D0B7A87477}"/>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50860ECB-D22F-217F-7991-A07867EE9C7B}"/>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23009349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53"/>
        <p:cNvGrpSpPr/>
        <p:nvPr/>
      </p:nvGrpSpPr>
      <p:grpSpPr>
        <a:xfrm>
          <a:off x="0" y="0"/>
          <a:ext cx="0" cy="0"/>
          <a:chOff x="0" y="0"/>
          <a:chExt cx="0" cy="0"/>
        </a:xfrm>
      </p:grpSpPr>
      <p:sp>
        <p:nvSpPr>
          <p:cNvPr id="154" name="Google Shape;154;p4"/>
          <p:cNvSpPr/>
          <p:nvPr/>
        </p:nvSpPr>
        <p:spPr>
          <a:xfrm rot="-5400000" flipH="1">
            <a:off x="10204568" y="-438976"/>
            <a:ext cx="1806885" cy="2595029"/>
          </a:xfrm>
          <a:custGeom>
            <a:avLst/>
            <a:gdLst/>
            <a:ahLst/>
            <a:cxnLst/>
            <a:rect l="l" t="t" r="r" b="b"/>
            <a:pathLst>
              <a:path w="4915" h="7059" extrusionOk="0">
                <a:moveTo>
                  <a:pt x="2073" y="4394"/>
                </a:moveTo>
                <a:cubicBezTo>
                  <a:pt x="2210" y="4589"/>
                  <a:pt x="2298" y="4825"/>
                  <a:pt x="2363" y="5054"/>
                </a:cubicBezTo>
                <a:cubicBezTo>
                  <a:pt x="2417" y="5241"/>
                  <a:pt x="2396" y="5441"/>
                  <a:pt x="2337" y="5441"/>
                </a:cubicBezTo>
                <a:cubicBezTo>
                  <a:pt x="2304" y="5441"/>
                  <a:pt x="2259" y="5378"/>
                  <a:pt x="2209" y="5214"/>
                </a:cubicBezTo>
                <a:cubicBezTo>
                  <a:pt x="2143" y="5004"/>
                  <a:pt x="2118" y="4777"/>
                  <a:pt x="2091" y="4560"/>
                </a:cubicBezTo>
                <a:cubicBezTo>
                  <a:pt x="2084" y="4506"/>
                  <a:pt x="2078" y="4451"/>
                  <a:pt x="2073" y="4394"/>
                </a:cubicBezTo>
                <a:close/>
                <a:moveTo>
                  <a:pt x="4127" y="1"/>
                </a:moveTo>
                <a:cubicBezTo>
                  <a:pt x="2884" y="1"/>
                  <a:pt x="2154" y="1184"/>
                  <a:pt x="1848" y="2466"/>
                </a:cubicBezTo>
                <a:cubicBezTo>
                  <a:pt x="1815" y="2606"/>
                  <a:pt x="1753" y="3136"/>
                  <a:pt x="1734" y="3739"/>
                </a:cubicBezTo>
                <a:lnTo>
                  <a:pt x="1734" y="3739"/>
                </a:lnTo>
                <a:cubicBezTo>
                  <a:pt x="1561" y="3650"/>
                  <a:pt x="1378" y="3598"/>
                  <a:pt x="1191" y="3598"/>
                </a:cubicBezTo>
                <a:cubicBezTo>
                  <a:pt x="1005" y="3598"/>
                  <a:pt x="816" y="3650"/>
                  <a:pt x="632" y="3770"/>
                </a:cubicBezTo>
                <a:cubicBezTo>
                  <a:pt x="1" y="4184"/>
                  <a:pt x="260" y="5387"/>
                  <a:pt x="470" y="5954"/>
                </a:cubicBezTo>
                <a:cubicBezTo>
                  <a:pt x="710" y="6604"/>
                  <a:pt x="1177" y="7059"/>
                  <a:pt x="1804" y="7059"/>
                </a:cubicBezTo>
                <a:cubicBezTo>
                  <a:pt x="1899" y="7059"/>
                  <a:pt x="1997" y="7048"/>
                  <a:pt x="2099" y="7027"/>
                </a:cubicBezTo>
                <a:cubicBezTo>
                  <a:pt x="2295" y="6985"/>
                  <a:pt x="2255" y="6774"/>
                  <a:pt x="2085" y="6774"/>
                </a:cubicBezTo>
                <a:cubicBezTo>
                  <a:pt x="2069" y="6774"/>
                  <a:pt x="2052" y="6775"/>
                  <a:pt x="2035" y="6779"/>
                </a:cubicBezTo>
                <a:cubicBezTo>
                  <a:pt x="1971" y="6793"/>
                  <a:pt x="1910" y="6799"/>
                  <a:pt x="1850" y="6799"/>
                </a:cubicBezTo>
                <a:cubicBezTo>
                  <a:pt x="786" y="6799"/>
                  <a:pt x="257" y="4788"/>
                  <a:pt x="801" y="3996"/>
                </a:cubicBezTo>
                <a:cubicBezTo>
                  <a:pt x="893" y="3863"/>
                  <a:pt x="1014" y="3811"/>
                  <a:pt x="1146" y="3811"/>
                </a:cubicBezTo>
                <a:cubicBezTo>
                  <a:pt x="1339" y="3811"/>
                  <a:pt x="1554" y="3923"/>
                  <a:pt x="1729" y="4052"/>
                </a:cubicBezTo>
                <a:lnTo>
                  <a:pt x="1729" y="4052"/>
                </a:lnTo>
                <a:cubicBezTo>
                  <a:pt x="1726" y="4951"/>
                  <a:pt x="1840" y="5889"/>
                  <a:pt x="2292" y="5889"/>
                </a:cubicBezTo>
                <a:cubicBezTo>
                  <a:pt x="2338" y="5889"/>
                  <a:pt x="2388" y="5879"/>
                  <a:pt x="2442" y="5858"/>
                </a:cubicBezTo>
                <a:cubicBezTo>
                  <a:pt x="3097" y="5605"/>
                  <a:pt x="2732" y="4522"/>
                  <a:pt x="2051" y="3952"/>
                </a:cubicBezTo>
                <a:lnTo>
                  <a:pt x="2051" y="3952"/>
                </a:lnTo>
                <a:cubicBezTo>
                  <a:pt x="2031" y="2442"/>
                  <a:pt x="2522" y="258"/>
                  <a:pt x="4037" y="258"/>
                </a:cubicBezTo>
                <a:cubicBezTo>
                  <a:pt x="4190" y="258"/>
                  <a:pt x="4354" y="281"/>
                  <a:pt x="4528" y="328"/>
                </a:cubicBezTo>
                <a:cubicBezTo>
                  <a:pt x="4540" y="331"/>
                  <a:pt x="4553" y="333"/>
                  <a:pt x="4566" y="333"/>
                </a:cubicBezTo>
                <a:cubicBezTo>
                  <a:pt x="4715" y="333"/>
                  <a:pt x="4915" y="137"/>
                  <a:pt x="4724" y="85"/>
                </a:cubicBezTo>
                <a:cubicBezTo>
                  <a:pt x="4513" y="28"/>
                  <a:pt x="4314" y="1"/>
                  <a:pt x="4127" y="1"/>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07" name="Google Shape;207;p4"/>
          <p:cNvGrpSpPr/>
          <p:nvPr/>
        </p:nvGrpSpPr>
        <p:grpSpPr>
          <a:xfrm>
            <a:off x="205001" y="118683"/>
            <a:ext cx="11816835" cy="6624680"/>
            <a:chOff x="385750" y="206447"/>
            <a:chExt cx="8336049" cy="4757278"/>
          </a:xfrm>
        </p:grpSpPr>
        <p:sp>
          <p:nvSpPr>
            <p:cNvPr id="208" name="Google Shape;208;p4"/>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4"/>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10" name="Google Shape;210;p4"/>
          <p:cNvSpPr txBox="1">
            <a:spLocks noGrp="1"/>
          </p:cNvSpPr>
          <p:nvPr>
            <p:ph type="title"/>
          </p:nvPr>
        </p:nvSpPr>
        <p:spPr>
          <a:xfrm>
            <a:off x="960000" y="593367"/>
            <a:ext cx="10272000" cy="15020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1" name="Google Shape;211;p4"/>
          <p:cNvSpPr txBox="1">
            <a:spLocks noGrp="1"/>
          </p:cNvSpPr>
          <p:nvPr>
            <p:ph type="body" idx="1"/>
          </p:nvPr>
        </p:nvSpPr>
        <p:spPr>
          <a:xfrm>
            <a:off x="960000" y="2433793"/>
            <a:ext cx="10272000" cy="3336800"/>
          </a:xfrm>
          <a:prstGeom prst="rect">
            <a:avLst/>
          </a:prstGeom>
        </p:spPr>
        <p:txBody>
          <a:bodyPr spcFirstLastPara="1" wrap="square" lIns="91425" tIns="91425" rIns="91425" bIns="91425" anchor="t" anchorCtr="0">
            <a:noAutofit/>
          </a:bodyPr>
          <a:lstStyle>
            <a:lvl1pPr marL="609555" lvl="0" indent="-372505" rtl="0">
              <a:lnSpc>
                <a:spcPct val="100000"/>
              </a:lnSpc>
              <a:spcBef>
                <a:spcPts val="0"/>
              </a:spcBef>
              <a:spcAft>
                <a:spcPts val="0"/>
              </a:spcAft>
              <a:buClr>
                <a:srgbClr val="191919"/>
              </a:buClr>
              <a:buSzPts val="800"/>
              <a:buFont typeface="Anaheim"/>
              <a:buChar char="●"/>
              <a:defRPr sz="1600">
                <a:solidFill>
                  <a:srgbClr val="434343"/>
                </a:solidFill>
              </a:defRPr>
            </a:lvl1pPr>
            <a:lvl2pPr marL="1219110" lvl="1" indent="-406371" rtl="0">
              <a:lnSpc>
                <a:spcPct val="100000"/>
              </a:lnSpc>
              <a:spcBef>
                <a:spcPts val="0"/>
              </a:spcBef>
              <a:spcAft>
                <a:spcPts val="0"/>
              </a:spcAft>
              <a:buClr>
                <a:srgbClr val="191919"/>
              </a:buClr>
              <a:buSzPts val="1200"/>
              <a:buFont typeface="Roboto Condensed Light"/>
              <a:buChar char="●"/>
              <a:defRPr sz="1600">
                <a:solidFill>
                  <a:srgbClr val="434343"/>
                </a:solidFill>
              </a:defRPr>
            </a:lvl2pPr>
            <a:lvl3pPr marL="1828664" lvl="2" indent="-406371" rtl="0">
              <a:lnSpc>
                <a:spcPct val="115000"/>
              </a:lnSpc>
              <a:spcBef>
                <a:spcPts val="0"/>
              </a:spcBef>
              <a:spcAft>
                <a:spcPts val="0"/>
              </a:spcAft>
              <a:buClr>
                <a:srgbClr val="191919"/>
              </a:buClr>
              <a:buSzPts val="1200"/>
              <a:buFont typeface="Roboto Condensed Light"/>
              <a:buChar char="■"/>
              <a:defRPr>
                <a:solidFill>
                  <a:srgbClr val="434343"/>
                </a:solidFill>
              </a:defRPr>
            </a:lvl3pPr>
            <a:lvl4pPr marL="2438218" lvl="3" indent="-406371" rtl="0">
              <a:lnSpc>
                <a:spcPct val="115000"/>
              </a:lnSpc>
              <a:spcBef>
                <a:spcPts val="2133"/>
              </a:spcBef>
              <a:spcAft>
                <a:spcPts val="0"/>
              </a:spcAft>
              <a:buClr>
                <a:srgbClr val="191919"/>
              </a:buClr>
              <a:buSzPts val="1200"/>
              <a:buFont typeface="Roboto Condensed Light"/>
              <a:buChar char="●"/>
              <a:defRPr>
                <a:solidFill>
                  <a:srgbClr val="434343"/>
                </a:solidFill>
              </a:defRPr>
            </a:lvl4pPr>
            <a:lvl5pPr marL="3047772" lvl="4" indent="-406371" rtl="0">
              <a:lnSpc>
                <a:spcPct val="115000"/>
              </a:lnSpc>
              <a:spcBef>
                <a:spcPts val="2133"/>
              </a:spcBef>
              <a:spcAft>
                <a:spcPts val="0"/>
              </a:spcAft>
              <a:buClr>
                <a:srgbClr val="191919"/>
              </a:buClr>
              <a:buSzPts val="1200"/>
              <a:buFont typeface="Roboto Condensed Light"/>
              <a:buChar char="○"/>
              <a:defRPr>
                <a:solidFill>
                  <a:srgbClr val="434343"/>
                </a:solidFill>
              </a:defRPr>
            </a:lvl5pPr>
            <a:lvl6pPr marL="3657327" lvl="5" indent="-406371" rtl="0">
              <a:lnSpc>
                <a:spcPct val="115000"/>
              </a:lnSpc>
              <a:spcBef>
                <a:spcPts val="2133"/>
              </a:spcBef>
              <a:spcAft>
                <a:spcPts val="0"/>
              </a:spcAft>
              <a:buClr>
                <a:srgbClr val="191919"/>
              </a:buClr>
              <a:buSzPts val="1200"/>
              <a:buFont typeface="Roboto Condensed Light"/>
              <a:buChar char="■"/>
              <a:defRPr>
                <a:solidFill>
                  <a:srgbClr val="434343"/>
                </a:solidFill>
              </a:defRPr>
            </a:lvl6pPr>
            <a:lvl7pPr marL="4266880" lvl="6" indent="-406371" rtl="0">
              <a:lnSpc>
                <a:spcPct val="115000"/>
              </a:lnSpc>
              <a:spcBef>
                <a:spcPts val="2133"/>
              </a:spcBef>
              <a:spcAft>
                <a:spcPts val="0"/>
              </a:spcAft>
              <a:buClr>
                <a:srgbClr val="191919"/>
              </a:buClr>
              <a:buSzPts val="1200"/>
              <a:buFont typeface="Roboto Condensed Light"/>
              <a:buChar char="●"/>
              <a:defRPr>
                <a:solidFill>
                  <a:srgbClr val="434343"/>
                </a:solidFill>
              </a:defRPr>
            </a:lvl7pPr>
            <a:lvl8pPr marL="4876435" lvl="7" indent="-406371" rtl="0">
              <a:lnSpc>
                <a:spcPct val="115000"/>
              </a:lnSpc>
              <a:spcBef>
                <a:spcPts val="2133"/>
              </a:spcBef>
              <a:spcAft>
                <a:spcPts val="0"/>
              </a:spcAft>
              <a:buClr>
                <a:srgbClr val="191919"/>
              </a:buClr>
              <a:buSzPts val="1200"/>
              <a:buFont typeface="Roboto Condensed Light"/>
              <a:buChar char="○"/>
              <a:defRPr>
                <a:solidFill>
                  <a:srgbClr val="434343"/>
                </a:solidFill>
              </a:defRPr>
            </a:lvl8pPr>
            <a:lvl9pPr marL="5485990" lvl="8" indent="-406371" rtl="0">
              <a:lnSpc>
                <a:spcPct val="115000"/>
              </a:lnSpc>
              <a:spcBef>
                <a:spcPts val="2133"/>
              </a:spcBef>
              <a:spcAft>
                <a:spcPts val="2133"/>
              </a:spcAft>
              <a:buClr>
                <a:srgbClr val="191919"/>
              </a:buClr>
              <a:buSzPts val="1200"/>
              <a:buFont typeface="Roboto Condensed Light"/>
              <a:buChar char="■"/>
              <a:defRPr>
                <a:solidFill>
                  <a:srgbClr val="434343"/>
                </a:solidFill>
              </a:defRPr>
            </a:lvl9pPr>
          </a:lstStyle>
          <a:p>
            <a:endParaRPr/>
          </a:p>
        </p:txBody>
      </p:sp>
    </p:spTree>
    <p:extLst>
      <p:ext uri="{BB962C8B-B14F-4D97-AF65-F5344CB8AC3E}">
        <p14:creationId xmlns:p14="http://schemas.microsoft.com/office/powerpoint/2010/main" val="24447647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2"/>
        <p:cNvGrpSpPr/>
        <p:nvPr/>
      </p:nvGrpSpPr>
      <p:grpSpPr>
        <a:xfrm>
          <a:off x="0" y="0"/>
          <a:ext cx="0" cy="0"/>
          <a:chOff x="0" y="0"/>
          <a:chExt cx="0" cy="0"/>
        </a:xfrm>
      </p:grpSpPr>
      <p:grpSp>
        <p:nvGrpSpPr>
          <p:cNvPr id="213" name="Google Shape;213;p5"/>
          <p:cNvGrpSpPr/>
          <p:nvPr/>
        </p:nvGrpSpPr>
        <p:grpSpPr>
          <a:xfrm rot="-1157903">
            <a:off x="-820852" y="-299591"/>
            <a:ext cx="3713624" cy="1073037"/>
            <a:chOff x="4314275" y="3002400"/>
            <a:chExt cx="1825625" cy="527475"/>
          </a:xfrm>
        </p:grpSpPr>
        <p:sp>
          <p:nvSpPr>
            <p:cNvPr id="214" name="Google Shape;214;p5"/>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5"/>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5"/>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5"/>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5"/>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5"/>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5"/>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5"/>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5"/>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5"/>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5"/>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5"/>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5"/>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5"/>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5"/>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5"/>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5"/>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5"/>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5"/>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5"/>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5"/>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5"/>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5"/>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5"/>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5"/>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5"/>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5"/>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5"/>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5"/>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5"/>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5"/>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5"/>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5"/>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5"/>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5"/>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5"/>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5"/>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5"/>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5"/>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5"/>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5"/>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5"/>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5"/>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5"/>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5"/>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5"/>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5"/>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5"/>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5"/>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5"/>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5"/>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5" name="Google Shape;265;p5"/>
          <p:cNvSpPr/>
          <p:nvPr/>
        </p:nvSpPr>
        <p:spPr>
          <a:xfrm rot="-1731778">
            <a:off x="10498533" y="5121853"/>
            <a:ext cx="3076288" cy="2033627"/>
          </a:xfrm>
          <a:custGeom>
            <a:avLst/>
            <a:gdLst/>
            <a:ahLst/>
            <a:cxnLst/>
            <a:rect l="l" t="t" r="r" b="b"/>
            <a:pathLst>
              <a:path w="8450" h="5586" extrusionOk="0">
                <a:moveTo>
                  <a:pt x="2849" y="2258"/>
                </a:moveTo>
                <a:cubicBezTo>
                  <a:pt x="2967" y="2354"/>
                  <a:pt x="3020" y="2491"/>
                  <a:pt x="3011" y="2668"/>
                </a:cubicBezTo>
                <a:cubicBezTo>
                  <a:pt x="3012" y="2787"/>
                  <a:pt x="2776" y="3149"/>
                  <a:pt x="2640" y="3149"/>
                </a:cubicBezTo>
                <a:cubicBezTo>
                  <a:pt x="2591" y="3149"/>
                  <a:pt x="2555" y="3102"/>
                  <a:pt x="2548" y="2979"/>
                </a:cubicBezTo>
                <a:cubicBezTo>
                  <a:pt x="2535" y="2735"/>
                  <a:pt x="2711" y="2461"/>
                  <a:pt x="2849" y="2258"/>
                </a:cubicBezTo>
                <a:close/>
                <a:moveTo>
                  <a:pt x="6439" y="0"/>
                </a:moveTo>
                <a:cubicBezTo>
                  <a:pt x="6013" y="0"/>
                  <a:pt x="5566" y="84"/>
                  <a:pt x="5148" y="221"/>
                </a:cubicBezTo>
                <a:cubicBezTo>
                  <a:pt x="4449" y="452"/>
                  <a:pt x="3781" y="836"/>
                  <a:pt x="3244" y="1358"/>
                </a:cubicBezTo>
                <a:cubicBezTo>
                  <a:pt x="3101" y="1497"/>
                  <a:pt x="2923" y="1674"/>
                  <a:pt x="2755" y="1872"/>
                </a:cubicBezTo>
                <a:lnTo>
                  <a:pt x="2755" y="1872"/>
                </a:lnTo>
                <a:cubicBezTo>
                  <a:pt x="2573" y="1806"/>
                  <a:pt x="2368" y="1775"/>
                  <a:pt x="2169" y="1775"/>
                </a:cubicBezTo>
                <a:cubicBezTo>
                  <a:pt x="2026" y="1775"/>
                  <a:pt x="1887" y="1791"/>
                  <a:pt x="1761" y="1821"/>
                </a:cubicBezTo>
                <a:cubicBezTo>
                  <a:pt x="759" y="2059"/>
                  <a:pt x="194" y="2861"/>
                  <a:pt x="75" y="3904"/>
                </a:cubicBezTo>
                <a:cubicBezTo>
                  <a:pt x="0" y="4559"/>
                  <a:pt x="275" y="5586"/>
                  <a:pt x="930" y="5586"/>
                </a:cubicBezTo>
                <a:cubicBezTo>
                  <a:pt x="1044" y="5586"/>
                  <a:pt x="1170" y="5555"/>
                  <a:pt x="1307" y="5485"/>
                </a:cubicBezTo>
                <a:cubicBezTo>
                  <a:pt x="1480" y="5399"/>
                  <a:pt x="1385" y="5261"/>
                  <a:pt x="1252" y="5261"/>
                </a:cubicBezTo>
                <a:cubicBezTo>
                  <a:pt x="1223" y="5261"/>
                  <a:pt x="1192" y="5268"/>
                  <a:pt x="1161" y="5283"/>
                </a:cubicBezTo>
                <a:cubicBezTo>
                  <a:pt x="1098" y="5315"/>
                  <a:pt x="1040" y="5330"/>
                  <a:pt x="986" y="5330"/>
                </a:cubicBezTo>
                <a:cubicBezTo>
                  <a:pt x="622" y="5330"/>
                  <a:pt x="482" y="4662"/>
                  <a:pt x="435" y="4416"/>
                </a:cubicBezTo>
                <a:cubicBezTo>
                  <a:pt x="359" y="4009"/>
                  <a:pt x="443" y="3563"/>
                  <a:pt x="568" y="3179"/>
                </a:cubicBezTo>
                <a:cubicBezTo>
                  <a:pt x="794" y="2482"/>
                  <a:pt x="1432" y="2041"/>
                  <a:pt x="2095" y="2041"/>
                </a:cubicBezTo>
                <a:cubicBezTo>
                  <a:pt x="2251" y="2041"/>
                  <a:pt x="2409" y="2066"/>
                  <a:pt x="2563" y="2117"/>
                </a:cubicBezTo>
                <a:lnTo>
                  <a:pt x="2563" y="2117"/>
                </a:lnTo>
                <a:cubicBezTo>
                  <a:pt x="2310" y="2472"/>
                  <a:pt x="2134" y="2872"/>
                  <a:pt x="2239" y="3250"/>
                </a:cubicBezTo>
                <a:cubicBezTo>
                  <a:pt x="2294" y="3451"/>
                  <a:pt x="2403" y="3529"/>
                  <a:pt x="2531" y="3529"/>
                </a:cubicBezTo>
                <a:cubicBezTo>
                  <a:pt x="2843" y="3529"/>
                  <a:pt x="3270" y="3070"/>
                  <a:pt x="3321" y="2808"/>
                </a:cubicBezTo>
                <a:cubicBezTo>
                  <a:pt x="3391" y="2438"/>
                  <a:pt x="3255" y="2178"/>
                  <a:pt x="3024" y="2012"/>
                </a:cubicBezTo>
                <a:lnTo>
                  <a:pt x="3024" y="2012"/>
                </a:lnTo>
                <a:cubicBezTo>
                  <a:pt x="3236" y="1736"/>
                  <a:pt x="3484" y="1482"/>
                  <a:pt x="3743" y="1262"/>
                </a:cubicBezTo>
                <a:cubicBezTo>
                  <a:pt x="4389" y="713"/>
                  <a:pt x="5458" y="245"/>
                  <a:pt x="6377" y="245"/>
                </a:cubicBezTo>
                <a:cubicBezTo>
                  <a:pt x="7254" y="245"/>
                  <a:pt x="7994" y="671"/>
                  <a:pt x="8100" y="1860"/>
                </a:cubicBezTo>
                <a:cubicBezTo>
                  <a:pt x="8105" y="1918"/>
                  <a:pt x="8155" y="1943"/>
                  <a:pt x="8215" y="1943"/>
                </a:cubicBezTo>
                <a:cubicBezTo>
                  <a:pt x="8317" y="1943"/>
                  <a:pt x="8449" y="1870"/>
                  <a:pt x="8439" y="1765"/>
                </a:cubicBezTo>
                <a:cubicBezTo>
                  <a:pt x="8323" y="462"/>
                  <a:pt x="7440" y="0"/>
                  <a:pt x="6439"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66" name="Google Shape;266;p5"/>
          <p:cNvGrpSpPr/>
          <p:nvPr/>
        </p:nvGrpSpPr>
        <p:grpSpPr>
          <a:xfrm>
            <a:off x="514335" y="275264"/>
            <a:ext cx="11114732" cy="6343037"/>
            <a:chOff x="385750" y="206447"/>
            <a:chExt cx="8336049" cy="4757278"/>
          </a:xfrm>
        </p:grpSpPr>
        <p:sp>
          <p:nvSpPr>
            <p:cNvPr id="267" name="Google Shape;267;p5"/>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5"/>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69" name="Google Shape;269;p5"/>
          <p:cNvSpPr txBox="1">
            <a:spLocks noGrp="1"/>
          </p:cNvSpPr>
          <p:nvPr>
            <p:ph type="title"/>
          </p:nvPr>
        </p:nvSpPr>
        <p:spPr>
          <a:xfrm>
            <a:off x="960000" y="593367"/>
            <a:ext cx="102720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0" name="Google Shape;270;p5"/>
          <p:cNvSpPr txBox="1">
            <a:spLocks noGrp="1"/>
          </p:cNvSpPr>
          <p:nvPr>
            <p:ph type="subTitle" idx="1"/>
          </p:nvPr>
        </p:nvSpPr>
        <p:spPr>
          <a:xfrm>
            <a:off x="6381995" y="2403549"/>
            <a:ext cx="4632800" cy="368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1" name="Google Shape;271;p5"/>
          <p:cNvSpPr txBox="1">
            <a:spLocks noGrp="1"/>
          </p:cNvSpPr>
          <p:nvPr>
            <p:ph type="subTitle" idx="2"/>
          </p:nvPr>
        </p:nvSpPr>
        <p:spPr>
          <a:xfrm>
            <a:off x="1177205" y="2402949"/>
            <a:ext cx="4632800" cy="3682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867"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272" name="Google Shape;272;p5"/>
          <p:cNvSpPr txBox="1">
            <a:spLocks noGrp="1"/>
          </p:cNvSpPr>
          <p:nvPr>
            <p:ph type="subTitle" idx="3"/>
          </p:nvPr>
        </p:nvSpPr>
        <p:spPr>
          <a:xfrm>
            <a:off x="638199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333"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
        <p:nvSpPr>
          <p:cNvPr id="273" name="Google Shape;273;p5"/>
          <p:cNvSpPr txBox="1">
            <a:spLocks noGrp="1"/>
          </p:cNvSpPr>
          <p:nvPr>
            <p:ph type="subTitle" idx="4"/>
          </p:nvPr>
        </p:nvSpPr>
        <p:spPr>
          <a:xfrm>
            <a:off x="1177205" y="1992251"/>
            <a:ext cx="4632800" cy="5260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SzPts val="2400"/>
              <a:buFont typeface="Bebas Neue"/>
              <a:buNone/>
              <a:defRPr sz="3200" b="1">
                <a:solidFill>
                  <a:schemeClr val="accent1"/>
                </a:solidFill>
                <a:latin typeface="Josefin Sans"/>
                <a:ea typeface="Josefin Sans"/>
                <a:cs typeface="Josefin Sans"/>
                <a:sym typeface="Josefin Sans"/>
              </a:defRPr>
            </a:lvl1pPr>
            <a:lvl2pPr lvl="1" algn="ctr" rtl="0">
              <a:lnSpc>
                <a:spcPct val="100000"/>
              </a:lnSpc>
              <a:spcBef>
                <a:spcPts val="0"/>
              </a:spcBef>
              <a:spcAft>
                <a:spcPts val="0"/>
              </a:spcAft>
              <a:buSzPts val="2400"/>
              <a:buFont typeface="Bebas Neue"/>
              <a:buNone/>
              <a:defRPr sz="3200">
                <a:latin typeface="Bebas Neue"/>
                <a:ea typeface="Bebas Neue"/>
                <a:cs typeface="Bebas Neue"/>
                <a:sym typeface="Bebas Neue"/>
              </a:defRPr>
            </a:lvl2pPr>
            <a:lvl3pPr lvl="2" algn="ctr" rtl="0">
              <a:lnSpc>
                <a:spcPct val="100000"/>
              </a:lnSpc>
              <a:spcBef>
                <a:spcPts val="0"/>
              </a:spcBef>
              <a:spcAft>
                <a:spcPts val="0"/>
              </a:spcAft>
              <a:buSzPts val="2400"/>
              <a:buFont typeface="Bebas Neue"/>
              <a:buNone/>
              <a:defRPr sz="3200">
                <a:latin typeface="Bebas Neue"/>
                <a:ea typeface="Bebas Neue"/>
                <a:cs typeface="Bebas Neue"/>
                <a:sym typeface="Bebas Neue"/>
              </a:defRPr>
            </a:lvl3pPr>
            <a:lvl4pPr lvl="3" algn="ctr" rtl="0">
              <a:lnSpc>
                <a:spcPct val="100000"/>
              </a:lnSpc>
              <a:spcBef>
                <a:spcPts val="0"/>
              </a:spcBef>
              <a:spcAft>
                <a:spcPts val="0"/>
              </a:spcAft>
              <a:buSzPts val="2400"/>
              <a:buFont typeface="Bebas Neue"/>
              <a:buNone/>
              <a:defRPr sz="3200">
                <a:latin typeface="Bebas Neue"/>
                <a:ea typeface="Bebas Neue"/>
                <a:cs typeface="Bebas Neue"/>
                <a:sym typeface="Bebas Neue"/>
              </a:defRPr>
            </a:lvl4pPr>
            <a:lvl5pPr lvl="4" algn="ctr" rtl="0">
              <a:lnSpc>
                <a:spcPct val="100000"/>
              </a:lnSpc>
              <a:spcBef>
                <a:spcPts val="0"/>
              </a:spcBef>
              <a:spcAft>
                <a:spcPts val="0"/>
              </a:spcAft>
              <a:buSzPts val="2400"/>
              <a:buFont typeface="Bebas Neue"/>
              <a:buNone/>
              <a:defRPr sz="3200">
                <a:latin typeface="Bebas Neue"/>
                <a:ea typeface="Bebas Neue"/>
                <a:cs typeface="Bebas Neue"/>
                <a:sym typeface="Bebas Neue"/>
              </a:defRPr>
            </a:lvl5pPr>
            <a:lvl6pPr lvl="5" algn="ctr" rtl="0">
              <a:lnSpc>
                <a:spcPct val="100000"/>
              </a:lnSpc>
              <a:spcBef>
                <a:spcPts val="0"/>
              </a:spcBef>
              <a:spcAft>
                <a:spcPts val="0"/>
              </a:spcAft>
              <a:buSzPts val="2400"/>
              <a:buFont typeface="Bebas Neue"/>
              <a:buNone/>
              <a:defRPr sz="3200">
                <a:latin typeface="Bebas Neue"/>
                <a:ea typeface="Bebas Neue"/>
                <a:cs typeface="Bebas Neue"/>
                <a:sym typeface="Bebas Neue"/>
              </a:defRPr>
            </a:lvl6pPr>
            <a:lvl7pPr lvl="6" algn="ctr" rtl="0">
              <a:lnSpc>
                <a:spcPct val="100000"/>
              </a:lnSpc>
              <a:spcBef>
                <a:spcPts val="0"/>
              </a:spcBef>
              <a:spcAft>
                <a:spcPts val="0"/>
              </a:spcAft>
              <a:buSzPts val="2400"/>
              <a:buFont typeface="Bebas Neue"/>
              <a:buNone/>
              <a:defRPr sz="3200">
                <a:latin typeface="Bebas Neue"/>
                <a:ea typeface="Bebas Neue"/>
                <a:cs typeface="Bebas Neue"/>
                <a:sym typeface="Bebas Neue"/>
              </a:defRPr>
            </a:lvl7pPr>
            <a:lvl8pPr lvl="7" algn="ctr" rtl="0">
              <a:lnSpc>
                <a:spcPct val="100000"/>
              </a:lnSpc>
              <a:spcBef>
                <a:spcPts val="0"/>
              </a:spcBef>
              <a:spcAft>
                <a:spcPts val="0"/>
              </a:spcAft>
              <a:buSzPts val="2400"/>
              <a:buFont typeface="Bebas Neue"/>
              <a:buNone/>
              <a:defRPr sz="3200">
                <a:latin typeface="Bebas Neue"/>
                <a:ea typeface="Bebas Neue"/>
                <a:cs typeface="Bebas Neue"/>
                <a:sym typeface="Bebas Neue"/>
              </a:defRPr>
            </a:lvl8pPr>
            <a:lvl9pPr lvl="8" algn="ctr" rtl="0">
              <a:lnSpc>
                <a:spcPct val="100000"/>
              </a:lnSpc>
              <a:spcBef>
                <a:spcPts val="0"/>
              </a:spcBef>
              <a:spcAft>
                <a:spcPts val="0"/>
              </a:spcAft>
              <a:buSzPts val="2400"/>
              <a:buFont typeface="Bebas Neue"/>
              <a:buNone/>
              <a:defRPr sz="3200">
                <a:latin typeface="Bebas Neue"/>
                <a:ea typeface="Bebas Neue"/>
                <a:cs typeface="Bebas Neue"/>
                <a:sym typeface="Bebas Neue"/>
              </a:defRPr>
            </a:lvl9pPr>
          </a:lstStyle>
          <a:p>
            <a:endParaRPr/>
          </a:p>
        </p:txBody>
      </p:sp>
    </p:spTree>
    <p:extLst>
      <p:ext uri="{BB962C8B-B14F-4D97-AF65-F5344CB8AC3E}">
        <p14:creationId xmlns:p14="http://schemas.microsoft.com/office/powerpoint/2010/main" val="13945061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2"/>
        <p:cNvGrpSpPr/>
        <p:nvPr/>
      </p:nvGrpSpPr>
      <p:grpSpPr>
        <a:xfrm>
          <a:off x="0" y="0"/>
          <a:ext cx="0" cy="0"/>
          <a:chOff x="0" y="0"/>
          <a:chExt cx="0" cy="0"/>
        </a:xfrm>
      </p:grpSpPr>
      <p:grpSp>
        <p:nvGrpSpPr>
          <p:cNvPr id="333" name="Google Shape;333;p7"/>
          <p:cNvGrpSpPr/>
          <p:nvPr/>
        </p:nvGrpSpPr>
        <p:grpSpPr>
          <a:xfrm rot="-1180894">
            <a:off x="10308556" y="6082911"/>
            <a:ext cx="2434221" cy="703316"/>
            <a:chOff x="4314275" y="3002400"/>
            <a:chExt cx="1825625" cy="527475"/>
          </a:xfrm>
        </p:grpSpPr>
        <p:sp>
          <p:nvSpPr>
            <p:cNvPr id="334" name="Google Shape;334;p7"/>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7"/>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7"/>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7"/>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7"/>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7"/>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7"/>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7"/>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7"/>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7"/>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7"/>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7"/>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7"/>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7"/>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7"/>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7"/>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7"/>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7"/>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7"/>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7"/>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7"/>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7"/>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7"/>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7"/>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7"/>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7"/>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7"/>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7"/>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7"/>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7"/>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7"/>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7"/>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7"/>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7"/>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7"/>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7"/>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7"/>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7"/>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7"/>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7"/>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7"/>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7"/>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7"/>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7"/>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7"/>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7"/>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7"/>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7"/>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7"/>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7"/>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7"/>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5" name="Google Shape;385;p7"/>
          <p:cNvSpPr/>
          <p:nvPr/>
        </p:nvSpPr>
        <p:spPr>
          <a:xfrm rot="-2230110">
            <a:off x="-1487568" y="1033267"/>
            <a:ext cx="3112040" cy="1241028"/>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6" name="Google Shape;386;p7"/>
          <p:cNvGrpSpPr/>
          <p:nvPr/>
        </p:nvGrpSpPr>
        <p:grpSpPr>
          <a:xfrm>
            <a:off x="514335" y="275264"/>
            <a:ext cx="11114732" cy="6343037"/>
            <a:chOff x="385750" y="206447"/>
            <a:chExt cx="8336049" cy="4757278"/>
          </a:xfrm>
        </p:grpSpPr>
        <p:sp>
          <p:nvSpPr>
            <p:cNvPr id="387" name="Google Shape;387;p7"/>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7"/>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89" name="Google Shape;389;p7"/>
          <p:cNvSpPr txBox="1">
            <a:spLocks noGrp="1"/>
          </p:cNvSpPr>
          <p:nvPr>
            <p:ph type="title"/>
          </p:nvPr>
        </p:nvSpPr>
        <p:spPr>
          <a:xfrm>
            <a:off x="960000" y="593367"/>
            <a:ext cx="102812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90" name="Google Shape;390;p7"/>
          <p:cNvSpPr txBox="1">
            <a:spLocks noGrp="1"/>
          </p:cNvSpPr>
          <p:nvPr>
            <p:ph type="subTitle" idx="1"/>
          </p:nvPr>
        </p:nvSpPr>
        <p:spPr>
          <a:xfrm>
            <a:off x="1264800" y="2055933"/>
            <a:ext cx="5726400" cy="307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Font typeface="Nunito Light"/>
              <a:buChar char="●"/>
              <a:defRPr/>
            </a:lvl1pPr>
            <a:lvl2pPr lvl="1" algn="ctr" rtl="0">
              <a:lnSpc>
                <a:spcPct val="100000"/>
              </a:lnSpc>
              <a:spcBef>
                <a:spcPts val="0"/>
              </a:spcBef>
              <a:spcAft>
                <a:spcPts val="0"/>
              </a:spcAft>
              <a:buClr>
                <a:srgbClr val="E76A28"/>
              </a:buClr>
              <a:buSzPts val="1600"/>
              <a:buFont typeface="Nunito Light"/>
              <a:buChar char="○"/>
              <a:defRPr/>
            </a:lvl2pPr>
            <a:lvl3pPr lvl="2" algn="ctr" rtl="0">
              <a:lnSpc>
                <a:spcPct val="100000"/>
              </a:lnSpc>
              <a:spcBef>
                <a:spcPts val="2133"/>
              </a:spcBef>
              <a:spcAft>
                <a:spcPts val="0"/>
              </a:spcAft>
              <a:buClr>
                <a:srgbClr val="E76A28"/>
              </a:buClr>
              <a:buSzPts val="1500"/>
              <a:buFont typeface="Nunito Light"/>
              <a:buChar char="■"/>
              <a:defRPr/>
            </a:lvl3pPr>
            <a:lvl4pPr lvl="3" algn="ctr" rtl="0">
              <a:lnSpc>
                <a:spcPct val="100000"/>
              </a:lnSpc>
              <a:spcBef>
                <a:spcPts val="2133"/>
              </a:spcBef>
              <a:spcAft>
                <a:spcPts val="0"/>
              </a:spcAft>
              <a:buClr>
                <a:srgbClr val="E76A28"/>
              </a:buClr>
              <a:buSzPts val="1500"/>
              <a:buFont typeface="Nunito Light"/>
              <a:buChar char="●"/>
              <a:defRPr/>
            </a:lvl4pPr>
            <a:lvl5pPr lvl="4" algn="ctr" rtl="0">
              <a:lnSpc>
                <a:spcPct val="100000"/>
              </a:lnSpc>
              <a:spcBef>
                <a:spcPts val="2133"/>
              </a:spcBef>
              <a:spcAft>
                <a:spcPts val="0"/>
              </a:spcAft>
              <a:buClr>
                <a:srgbClr val="E76A28"/>
              </a:buClr>
              <a:buSzPts val="1400"/>
              <a:buFont typeface="Nunito Light"/>
              <a:buChar char="○"/>
              <a:defRPr/>
            </a:lvl5pPr>
            <a:lvl6pPr lvl="5" algn="ctr" rtl="0">
              <a:lnSpc>
                <a:spcPct val="100000"/>
              </a:lnSpc>
              <a:spcBef>
                <a:spcPts val="2133"/>
              </a:spcBef>
              <a:spcAft>
                <a:spcPts val="0"/>
              </a:spcAft>
              <a:buClr>
                <a:srgbClr val="999999"/>
              </a:buClr>
              <a:buSzPts val="1400"/>
              <a:buFont typeface="Nunito Light"/>
              <a:buChar char="■"/>
              <a:defRPr/>
            </a:lvl6pPr>
            <a:lvl7pPr lvl="6" algn="ctr" rtl="0">
              <a:lnSpc>
                <a:spcPct val="100000"/>
              </a:lnSpc>
              <a:spcBef>
                <a:spcPts val="2133"/>
              </a:spcBef>
              <a:spcAft>
                <a:spcPts val="0"/>
              </a:spcAft>
              <a:buClr>
                <a:srgbClr val="999999"/>
              </a:buClr>
              <a:buSzPts val="1300"/>
              <a:buFont typeface="Nunito Light"/>
              <a:buChar char="●"/>
              <a:defRPr/>
            </a:lvl7pPr>
            <a:lvl8pPr lvl="7" algn="ctr" rtl="0">
              <a:lnSpc>
                <a:spcPct val="100000"/>
              </a:lnSpc>
              <a:spcBef>
                <a:spcPts val="2133"/>
              </a:spcBef>
              <a:spcAft>
                <a:spcPts val="0"/>
              </a:spcAft>
              <a:buClr>
                <a:srgbClr val="999999"/>
              </a:buClr>
              <a:buSzPts val="1300"/>
              <a:buFont typeface="Nunito Light"/>
              <a:buChar char="○"/>
              <a:defRPr/>
            </a:lvl8pPr>
            <a:lvl9pPr lvl="8" algn="ctr" rtl="0">
              <a:lnSpc>
                <a:spcPct val="100000"/>
              </a:lnSpc>
              <a:spcBef>
                <a:spcPts val="2133"/>
              </a:spcBef>
              <a:spcAft>
                <a:spcPts val="2133"/>
              </a:spcAft>
              <a:buClr>
                <a:srgbClr val="999999"/>
              </a:buClr>
              <a:buSzPts val="1400"/>
              <a:buFont typeface="Nunito Light"/>
              <a:buChar char="■"/>
              <a:defRPr/>
            </a:lvl9pPr>
          </a:lstStyle>
          <a:p>
            <a:endParaRPr/>
          </a:p>
        </p:txBody>
      </p:sp>
    </p:spTree>
    <p:extLst>
      <p:ext uri="{BB962C8B-B14F-4D97-AF65-F5344CB8AC3E}">
        <p14:creationId xmlns:p14="http://schemas.microsoft.com/office/powerpoint/2010/main" val="12106221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91"/>
        <p:cNvGrpSpPr/>
        <p:nvPr/>
      </p:nvGrpSpPr>
      <p:grpSpPr>
        <a:xfrm>
          <a:off x="0" y="0"/>
          <a:ext cx="0" cy="0"/>
          <a:chOff x="0" y="0"/>
          <a:chExt cx="0" cy="0"/>
        </a:xfrm>
      </p:grpSpPr>
      <p:grpSp>
        <p:nvGrpSpPr>
          <p:cNvPr id="392" name="Google Shape;392;p8"/>
          <p:cNvGrpSpPr/>
          <p:nvPr/>
        </p:nvGrpSpPr>
        <p:grpSpPr>
          <a:xfrm rot="-2700000">
            <a:off x="-745383" y="515709"/>
            <a:ext cx="3719547" cy="1074683"/>
            <a:chOff x="4314275" y="3002400"/>
            <a:chExt cx="1825625" cy="527475"/>
          </a:xfrm>
        </p:grpSpPr>
        <p:sp>
          <p:nvSpPr>
            <p:cNvPr id="393" name="Google Shape;393;p8"/>
            <p:cNvSpPr/>
            <p:nvPr/>
          </p:nvSpPr>
          <p:spPr>
            <a:xfrm>
              <a:off x="5996650" y="3489625"/>
              <a:ext cx="35350" cy="26475"/>
            </a:xfrm>
            <a:custGeom>
              <a:avLst/>
              <a:gdLst/>
              <a:ahLst/>
              <a:cxnLst/>
              <a:rect l="l" t="t" r="r" b="b"/>
              <a:pathLst>
                <a:path w="1414" h="1059" extrusionOk="0">
                  <a:moveTo>
                    <a:pt x="1413" y="753"/>
                  </a:moveTo>
                  <a:lnTo>
                    <a:pt x="1210" y="0"/>
                  </a:lnTo>
                  <a:cubicBezTo>
                    <a:pt x="1110" y="28"/>
                    <a:pt x="1010" y="52"/>
                    <a:pt x="908" y="78"/>
                  </a:cubicBezTo>
                  <a:lnTo>
                    <a:pt x="606" y="154"/>
                  </a:lnTo>
                  <a:cubicBezTo>
                    <a:pt x="581" y="162"/>
                    <a:pt x="555" y="168"/>
                    <a:pt x="531" y="173"/>
                  </a:cubicBezTo>
                  <a:lnTo>
                    <a:pt x="455" y="190"/>
                  </a:lnTo>
                  <a:lnTo>
                    <a:pt x="303" y="225"/>
                  </a:lnTo>
                  <a:cubicBezTo>
                    <a:pt x="201" y="248"/>
                    <a:pt x="101" y="272"/>
                    <a:pt x="0" y="294"/>
                  </a:cubicBezTo>
                  <a:lnTo>
                    <a:pt x="165" y="1058"/>
                  </a:lnTo>
                  <a:cubicBezTo>
                    <a:pt x="269" y="1035"/>
                    <a:pt x="373" y="1011"/>
                    <a:pt x="479" y="986"/>
                  </a:cubicBezTo>
                  <a:lnTo>
                    <a:pt x="636" y="950"/>
                  </a:lnTo>
                  <a:lnTo>
                    <a:pt x="714" y="932"/>
                  </a:lnTo>
                  <a:cubicBezTo>
                    <a:pt x="740" y="925"/>
                    <a:pt x="766" y="920"/>
                    <a:pt x="792" y="913"/>
                  </a:cubicBezTo>
                  <a:lnTo>
                    <a:pt x="1102" y="834"/>
                  </a:lnTo>
                  <a:cubicBezTo>
                    <a:pt x="1206" y="808"/>
                    <a:pt x="1310" y="783"/>
                    <a:pt x="1413"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8"/>
            <p:cNvSpPr/>
            <p:nvPr/>
          </p:nvSpPr>
          <p:spPr>
            <a:xfrm>
              <a:off x="6050700" y="3472725"/>
              <a:ext cx="36225" cy="28650"/>
            </a:xfrm>
            <a:custGeom>
              <a:avLst/>
              <a:gdLst/>
              <a:ahLst/>
              <a:cxnLst/>
              <a:rect l="l" t="t" r="r" b="b"/>
              <a:pathLst>
                <a:path w="1449" h="1146" extrusionOk="0">
                  <a:moveTo>
                    <a:pt x="1448" y="733"/>
                  </a:moveTo>
                  <a:lnTo>
                    <a:pt x="1181" y="0"/>
                  </a:lnTo>
                  <a:lnTo>
                    <a:pt x="1108" y="28"/>
                  </a:lnTo>
                  <a:lnTo>
                    <a:pt x="1035" y="54"/>
                  </a:lnTo>
                  <a:lnTo>
                    <a:pt x="887" y="106"/>
                  </a:lnTo>
                  <a:lnTo>
                    <a:pt x="594" y="209"/>
                  </a:lnTo>
                  <a:cubicBezTo>
                    <a:pt x="495" y="241"/>
                    <a:pt x="396" y="273"/>
                    <a:pt x="297" y="304"/>
                  </a:cubicBezTo>
                  <a:lnTo>
                    <a:pt x="148" y="353"/>
                  </a:lnTo>
                  <a:cubicBezTo>
                    <a:pt x="99" y="369"/>
                    <a:pt x="49" y="386"/>
                    <a:pt x="0" y="400"/>
                  </a:cubicBezTo>
                  <a:lnTo>
                    <a:pt x="233" y="1146"/>
                  </a:lnTo>
                  <a:cubicBezTo>
                    <a:pt x="285" y="1131"/>
                    <a:pt x="334" y="1113"/>
                    <a:pt x="386" y="1096"/>
                  </a:cubicBezTo>
                  <a:lnTo>
                    <a:pt x="538" y="1047"/>
                  </a:lnTo>
                  <a:cubicBezTo>
                    <a:pt x="640" y="1012"/>
                    <a:pt x="743" y="980"/>
                    <a:pt x="844" y="947"/>
                  </a:cubicBezTo>
                  <a:lnTo>
                    <a:pt x="1147" y="840"/>
                  </a:lnTo>
                  <a:lnTo>
                    <a:pt x="1298" y="787"/>
                  </a:lnTo>
                  <a:lnTo>
                    <a:pt x="1374" y="76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8"/>
            <p:cNvSpPr/>
            <p:nvPr/>
          </p:nvSpPr>
          <p:spPr>
            <a:xfrm>
              <a:off x="6103125" y="3451300"/>
              <a:ext cx="36775" cy="30575"/>
            </a:xfrm>
            <a:custGeom>
              <a:avLst/>
              <a:gdLst/>
              <a:ahLst/>
              <a:cxnLst/>
              <a:rect l="l" t="t" r="r" b="b"/>
              <a:pathLst>
                <a:path w="1471" h="1223" extrusionOk="0">
                  <a:moveTo>
                    <a:pt x="1470" y="707"/>
                  </a:moveTo>
                  <a:lnTo>
                    <a:pt x="1140" y="1"/>
                  </a:lnTo>
                  <a:cubicBezTo>
                    <a:pt x="1093" y="24"/>
                    <a:pt x="1046" y="45"/>
                    <a:pt x="997" y="66"/>
                  </a:cubicBezTo>
                  <a:lnTo>
                    <a:pt x="856" y="130"/>
                  </a:lnTo>
                  <a:lnTo>
                    <a:pt x="573" y="259"/>
                  </a:lnTo>
                  <a:lnTo>
                    <a:pt x="286" y="381"/>
                  </a:lnTo>
                  <a:lnTo>
                    <a:pt x="143" y="442"/>
                  </a:lnTo>
                  <a:lnTo>
                    <a:pt x="71" y="472"/>
                  </a:lnTo>
                  <a:cubicBezTo>
                    <a:pt x="48" y="483"/>
                    <a:pt x="23" y="492"/>
                    <a:pt x="0" y="500"/>
                  </a:cubicBezTo>
                  <a:lnTo>
                    <a:pt x="297" y="1223"/>
                  </a:lnTo>
                  <a:cubicBezTo>
                    <a:pt x="321" y="1212"/>
                    <a:pt x="346" y="1203"/>
                    <a:pt x="371" y="1193"/>
                  </a:cubicBezTo>
                  <a:lnTo>
                    <a:pt x="445" y="1161"/>
                  </a:lnTo>
                  <a:lnTo>
                    <a:pt x="591" y="1099"/>
                  </a:lnTo>
                  <a:lnTo>
                    <a:pt x="887" y="973"/>
                  </a:lnTo>
                  <a:lnTo>
                    <a:pt x="1180" y="841"/>
                  </a:lnTo>
                  <a:lnTo>
                    <a:pt x="1325" y="774"/>
                  </a:lnTo>
                  <a:cubicBezTo>
                    <a:pt x="1372" y="752"/>
                    <a:pt x="1422" y="731"/>
                    <a:pt x="1470" y="70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8"/>
            <p:cNvSpPr/>
            <p:nvPr/>
          </p:nvSpPr>
          <p:spPr>
            <a:xfrm>
              <a:off x="5828575" y="3508875"/>
              <a:ext cx="32525" cy="21000"/>
            </a:xfrm>
            <a:custGeom>
              <a:avLst/>
              <a:gdLst/>
              <a:ahLst/>
              <a:cxnLst/>
              <a:rect l="l" t="t" r="r" b="b"/>
              <a:pathLst>
                <a:path w="1301" h="840" extrusionOk="0">
                  <a:moveTo>
                    <a:pt x="1286" y="840"/>
                  </a:moveTo>
                  <a:lnTo>
                    <a:pt x="1301" y="59"/>
                  </a:lnTo>
                  <a:lnTo>
                    <a:pt x="990" y="51"/>
                  </a:lnTo>
                  <a:lnTo>
                    <a:pt x="679" y="38"/>
                  </a:lnTo>
                  <a:cubicBezTo>
                    <a:pt x="575" y="34"/>
                    <a:pt x="472" y="28"/>
                    <a:pt x="369" y="21"/>
                  </a:cubicBezTo>
                  <a:cubicBezTo>
                    <a:pt x="266" y="14"/>
                    <a:pt x="162" y="9"/>
                    <a:pt x="60" y="1"/>
                  </a:cubicBezTo>
                  <a:lnTo>
                    <a:pt x="0" y="778"/>
                  </a:lnTo>
                  <a:cubicBezTo>
                    <a:pt x="108" y="788"/>
                    <a:pt x="214" y="793"/>
                    <a:pt x="322" y="800"/>
                  </a:cubicBezTo>
                  <a:cubicBezTo>
                    <a:pt x="429" y="808"/>
                    <a:pt x="536" y="815"/>
                    <a:pt x="644" y="819"/>
                  </a:cubicBezTo>
                  <a:lnTo>
                    <a:pt x="966" y="83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8"/>
            <p:cNvSpPr/>
            <p:nvPr/>
          </p:nvSpPr>
          <p:spPr>
            <a:xfrm>
              <a:off x="5885750" y="3508675"/>
              <a:ext cx="32625" cy="21125"/>
            </a:xfrm>
            <a:custGeom>
              <a:avLst/>
              <a:gdLst/>
              <a:ahLst/>
              <a:cxnLst/>
              <a:rect l="l" t="t" r="r" b="b"/>
              <a:pathLst>
                <a:path w="1305" h="845" extrusionOk="0">
                  <a:moveTo>
                    <a:pt x="1305" y="779"/>
                  </a:moveTo>
                  <a:lnTo>
                    <a:pt x="1243" y="0"/>
                  </a:lnTo>
                  <a:cubicBezTo>
                    <a:pt x="830" y="32"/>
                    <a:pt x="415" y="52"/>
                    <a:pt x="1" y="64"/>
                  </a:cubicBezTo>
                  <a:lnTo>
                    <a:pt x="20" y="845"/>
                  </a:lnTo>
                  <a:cubicBezTo>
                    <a:pt x="450" y="833"/>
                    <a:pt x="878" y="811"/>
                    <a:pt x="1305" y="7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8"/>
            <p:cNvSpPr/>
            <p:nvPr/>
          </p:nvSpPr>
          <p:spPr>
            <a:xfrm>
              <a:off x="5941225" y="3501750"/>
              <a:ext cx="34125" cy="23975"/>
            </a:xfrm>
            <a:custGeom>
              <a:avLst/>
              <a:gdLst/>
              <a:ahLst/>
              <a:cxnLst/>
              <a:rect l="l" t="t" r="r" b="b"/>
              <a:pathLst>
                <a:path w="1365" h="959" extrusionOk="0">
                  <a:moveTo>
                    <a:pt x="1365" y="770"/>
                  </a:moveTo>
                  <a:lnTo>
                    <a:pt x="1231" y="0"/>
                  </a:lnTo>
                  <a:cubicBezTo>
                    <a:pt x="1130" y="19"/>
                    <a:pt x="1027" y="34"/>
                    <a:pt x="924" y="50"/>
                  </a:cubicBezTo>
                  <a:lnTo>
                    <a:pt x="617" y="99"/>
                  </a:lnTo>
                  <a:cubicBezTo>
                    <a:pt x="591" y="102"/>
                    <a:pt x="567" y="107"/>
                    <a:pt x="541" y="111"/>
                  </a:cubicBezTo>
                  <a:lnTo>
                    <a:pt x="464" y="121"/>
                  </a:lnTo>
                  <a:lnTo>
                    <a:pt x="309" y="142"/>
                  </a:lnTo>
                  <a:cubicBezTo>
                    <a:pt x="206" y="154"/>
                    <a:pt x="104" y="171"/>
                    <a:pt x="1" y="183"/>
                  </a:cubicBezTo>
                  <a:lnTo>
                    <a:pt x="94" y="958"/>
                  </a:lnTo>
                  <a:cubicBezTo>
                    <a:pt x="201" y="945"/>
                    <a:pt x="307" y="930"/>
                    <a:pt x="413" y="917"/>
                  </a:cubicBezTo>
                  <a:lnTo>
                    <a:pt x="572" y="896"/>
                  </a:lnTo>
                  <a:lnTo>
                    <a:pt x="651" y="885"/>
                  </a:lnTo>
                  <a:cubicBezTo>
                    <a:pt x="678" y="881"/>
                    <a:pt x="705" y="878"/>
                    <a:pt x="731" y="874"/>
                  </a:cubicBezTo>
                  <a:lnTo>
                    <a:pt x="1048" y="824"/>
                  </a:lnTo>
                  <a:cubicBezTo>
                    <a:pt x="1153" y="803"/>
                    <a:pt x="1261" y="789"/>
                    <a:pt x="1365" y="7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8"/>
            <p:cNvSpPr/>
            <p:nvPr/>
          </p:nvSpPr>
          <p:spPr>
            <a:xfrm>
              <a:off x="5661000" y="3468850"/>
              <a:ext cx="36650" cy="30075"/>
            </a:xfrm>
            <a:custGeom>
              <a:avLst/>
              <a:gdLst/>
              <a:ahLst/>
              <a:cxnLst/>
              <a:rect l="l" t="t" r="r" b="b"/>
              <a:pathLst>
                <a:path w="1466" h="1203" extrusionOk="0">
                  <a:moveTo>
                    <a:pt x="1193" y="1203"/>
                  </a:moveTo>
                  <a:lnTo>
                    <a:pt x="1465" y="472"/>
                  </a:lnTo>
                  <a:lnTo>
                    <a:pt x="1177" y="361"/>
                  </a:lnTo>
                  <a:cubicBezTo>
                    <a:pt x="1128" y="343"/>
                    <a:pt x="1080" y="323"/>
                    <a:pt x="1033" y="303"/>
                  </a:cubicBezTo>
                  <a:lnTo>
                    <a:pt x="890" y="245"/>
                  </a:lnTo>
                  <a:lnTo>
                    <a:pt x="747" y="187"/>
                  </a:lnTo>
                  <a:cubicBezTo>
                    <a:pt x="700" y="167"/>
                    <a:pt x="653" y="145"/>
                    <a:pt x="605" y="125"/>
                  </a:cubicBezTo>
                  <a:lnTo>
                    <a:pt x="465" y="63"/>
                  </a:lnTo>
                  <a:lnTo>
                    <a:pt x="394" y="32"/>
                  </a:lnTo>
                  <a:lnTo>
                    <a:pt x="324" y="0"/>
                  </a:lnTo>
                  <a:lnTo>
                    <a:pt x="0" y="711"/>
                  </a:lnTo>
                  <a:cubicBezTo>
                    <a:pt x="24" y="723"/>
                    <a:pt x="49" y="733"/>
                    <a:pt x="74" y="745"/>
                  </a:cubicBezTo>
                  <a:lnTo>
                    <a:pt x="148" y="777"/>
                  </a:lnTo>
                  <a:lnTo>
                    <a:pt x="297" y="843"/>
                  </a:lnTo>
                  <a:cubicBezTo>
                    <a:pt x="346" y="864"/>
                    <a:pt x="396" y="886"/>
                    <a:pt x="445" y="907"/>
                  </a:cubicBezTo>
                  <a:lnTo>
                    <a:pt x="595" y="969"/>
                  </a:lnTo>
                  <a:lnTo>
                    <a:pt x="745" y="1030"/>
                  </a:lnTo>
                  <a:cubicBezTo>
                    <a:pt x="794" y="1051"/>
                    <a:pt x="844" y="1072"/>
                    <a:pt x="893"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8"/>
            <p:cNvSpPr/>
            <p:nvPr/>
          </p:nvSpPr>
          <p:spPr>
            <a:xfrm>
              <a:off x="5715050" y="3488500"/>
              <a:ext cx="35650" cy="27175"/>
            </a:xfrm>
            <a:custGeom>
              <a:avLst/>
              <a:gdLst/>
              <a:ahLst/>
              <a:cxnLst/>
              <a:rect l="l" t="t" r="r" b="b"/>
              <a:pathLst>
                <a:path w="1426" h="1087" extrusionOk="0">
                  <a:moveTo>
                    <a:pt x="1244" y="1086"/>
                  </a:moveTo>
                  <a:lnTo>
                    <a:pt x="1425" y="326"/>
                  </a:lnTo>
                  <a:lnTo>
                    <a:pt x="1349" y="309"/>
                  </a:lnTo>
                  <a:lnTo>
                    <a:pt x="1274" y="290"/>
                  </a:lnTo>
                  <a:lnTo>
                    <a:pt x="1124" y="251"/>
                  </a:lnTo>
                  <a:lnTo>
                    <a:pt x="974" y="214"/>
                  </a:lnTo>
                  <a:cubicBezTo>
                    <a:pt x="925" y="201"/>
                    <a:pt x="875" y="187"/>
                    <a:pt x="824" y="173"/>
                  </a:cubicBezTo>
                  <a:cubicBezTo>
                    <a:pt x="725" y="146"/>
                    <a:pt x="625" y="119"/>
                    <a:pt x="527" y="90"/>
                  </a:cubicBezTo>
                  <a:lnTo>
                    <a:pt x="231" y="0"/>
                  </a:lnTo>
                  <a:lnTo>
                    <a:pt x="1" y="746"/>
                  </a:lnTo>
                  <a:lnTo>
                    <a:pt x="309" y="840"/>
                  </a:lnTo>
                  <a:cubicBezTo>
                    <a:pt x="412" y="870"/>
                    <a:pt x="516" y="897"/>
                    <a:pt x="620" y="927"/>
                  </a:cubicBezTo>
                  <a:cubicBezTo>
                    <a:pt x="672" y="942"/>
                    <a:pt x="723" y="957"/>
                    <a:pt x="775" y="970"/>
                  </a:cubicBezTo>
                  <a:lnTo>
                    <a:pt x="932" y="1009"/>
                  </a:lnTo>
                  <a:lnTo>
                    <a:pt x="1088" y="1048"/>
                  </a:lnTo>
                  <a:lnTo>
                    <a:pt x="1166" y="106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8"/>
            <p:cNvSpPr/>
            <p:nvPr/>
          </p:nvSpPr>
          <p:spPr>
            <a:xfrm>
              <a:off x="5770975" y="3501725"/>
              <a:ext cx="34200" cy="24050"/>
            </a:xfrm>
            <a:custGeom>
              <a:avLst/>
              <a:gdLst/>
              <a:ahLst/>
              <a:cxnLst/>
              <a:rect l="l" t="t" r="r" b="b"/>
              <a:pathLst>
                <a:path w="1368" h="962" extrusionOk="0">
                  <a:moveTo>
                    <a:pt x="1273" y="961"/>
                  </a:moveTo>
                  <a:lnTo>
                    <a:pt x="1367" y="188"/>
                  </a:lnTo>
                  <a:lnTo>
                    <a:pt x="1214" y="169"/>
                  </a:lnTo>
                  <a:cubicBezTo>
                    <a:pt x="1163" y="163"/>
                    <a:pt x="1111" y="154"/>
                    <a:pt x="1060" y="148"/>
                  </a:cubicBezTo>
                  <a:cubicBezTo>
                    <a:pt x="958" y="134"/>
                    <a:pt x="856" y="120"/>
                    <a:pt x="753" y="104"/>
                  </a:cubicBezTo>
                  <a:cubicBezTo>
                    <a:pt x="549" y="70"/>
                    <a:pt x="345" y="39"/>
                    <a:pt x="142" y="0"/>
                  </a:cubicBezTo>
                  <a:lnTo>
                    <a:pt x="0" y="768"/>
                  </a:lnTo>
                  <a:cubicBezTo>
                    <a:pt x="211" y="809"/>
                    <a:pt x="423" y="842"/>
                    <a:pt x="635" y="876"/>
                  </a:cubicBezTo>
                  <a:cubicBezTo>
                    <a:pt x="742" y="892"/>
                    <a:pt x="847" y="905"/>
                    <a:pt x="954" y="922"/>
                  </a:cubicBezTo>
                  <a:cubicBezTo>
                    <a:pt x="1007" y="929"/>
                    <a:pt x="1060" y="937"/>
                    <a:pt x="1112" y="9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8"/>
            <p:cNvSpPr/>
            <p:nvPr/>
          </p:nvSpPr>
          <p:spPr>
            <a:xfrm>
              <a:off x="5523475" y="3369525"/>
              <a:ext cx="35550" cy="36550"/>
            </a:xfrm>
            <a:custGeom>
              <a:avLst/>
              <a:gdLst/>
              <a:ahLst/>
              <a:cxnLst/>
              <a:rect l="l" t="t" r="r" b="b"/>
              <a:pathLst>
                <a:path w="1422" h="1462" extrusionOk="0">
                  <a:moveTo>
                    <a:pt x="863" y="1462"/>
                  </a:moveTo>
                  <a:lnTo>
                    <a:pt x="1422" y="916"/>
                  </a:lnTo>
                  <a:lnTo>
                    <a:pt x="1211" y="692"/>
                  </a:lnTo>
                  <a:lnTo>
                    <a:pt x="1157" y="637"/>
                  </a:lnTo>
                  <a:lnTo>
                    <a:pt x="1131" y="609"/>
                  </a:lnTo>
                  <a:lnTo>
                    <a:pt x="1105" y="580"/>
                  </a:lnTo>
                  <a:lnTo>
                    <a:pt x="1004" y="465"/>
                  </a:lnTo>
                  <a:lnTo>
                    <a:pt x="902" y="351"/>
                  </a:lnTo>
                  <a:lnTo>
                    <a:pt x="852" y="294"/>
                  </a:lnTo>
                  <a:lnTo>
                    <a:pt x="802" y="235"/>
                  </a:lnTo>
                  <a:lnTo>
                    <a:pt x="604" y="0"/>
                  </a:lnTo>
                  <a:lnTo>
                    <a:pt x="0" y="495"/>
                  </a:lnTo>
                  <a:lnTo>
                    <a:pt x="209" y="743"/>
                  </a:lnTo>
                  <a:lnTo>
                    <a:pt x="261" y="805"/>
                  </a:lnTo>
                  <a:lnTo>
                    <a:pt x="314" y="865"/>
                  </a:lnTo>
                  <a:lnTo>
                    <a:pt x="422" y="986"/>
                  </a:lnTo>
                  <a:lnTo>
                    <a:pt x="529" y="1108"/>
                  </a:lnTo>
                  <a:lnTo>
                    <a:pt x="556" y="1137"/>
                  </a:lnTo>
                  <a:lnTo>
                    <a:pt x="584" y="1167"/>
                  </a:lnTo>
                  <a:lnTo>
                    <a:pt x="640" y="122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8"/>
            <p:cNvSpPr/>
            <p:nvPr/>
          </p:nvSpPr>
          <p:spPr>
            <a:xfrm>
              <a:off x="5563675" y="3409225"/>
              <a:ext cx="36725" cy="35025"/>
            </a:xfrm>
            <a:custGeom>
              <a:avLst/>
              <a:gdLst/>
              <a:ahLst/>
              <a:cxnLst/>
              <a:rect l="l" t="t" r="r" b="b"/>
              <a:pathLst>
                <a:path w="1469" h="1401" extrusionOk="0">
                  <a:moveTo>
                    <a:pt x="1004" y="1400"/>
                  </a:moveTo>
                  <a:lnTo>
                    <a:pt x="1468" y="772"/>
                  </a:lnTo>
                  <a:cubicBezTo>
                    <a:pt x="1385" y="714"/>
                    <a:pt x="1306" y="651"/>
                    <a:pt x="1225" y="588"/>
                  </a:cubicBezTo>
                  <a:lnTo>
                    <a:pt x="1104" y="494"/>
                  </a:lnTo>
                  <a:cubicBezTo>
                    <a:pt x="1084" y="479"/>
                    <a:pt x="1063" y="463"/>
                    <a:pt x="1043" y="448"/>
                  </a:cubicBezTo>
                  <a:lnTo>
                    <a:pt x="985" y="398"/>
                  </a:lnTo>
                  <a:lnTo>
                    <a:pt x="750" y="203"/>
                  </a:lnTo>
                  <a:cubicBezTo>
                    <a:pt x="730" y="187"/>
                    <a:pt x="710" y="169"/>
                    <a:pt x="691" y="153"/>
                  </a:cubicBezTo>
                  <a:lnTo>
                    <a:pt x="634" y="102"/>
                  </a:lnTo>
                  <a:lnTo>
                    <a:pt x="520" y="1"/>
                  </a:lnTo>
                  <a:lnTo>
                    <a:pt x="0" y="584"/>
                  </a:lnTo>
                  <a:lnTo>
                    <a:pt x="121" y="691"/>
                  </a:lnTo>
                  <a:lnTo>
                    <a:pt x="182" y="744"/>
                  </a:lnTo>
                  <a:cubicBezTo>
                    <a:pt x="203" y="762"/>
                    <a:pt x="223" y="781"/>
                    <a:pt x="244" y="797"/>
                  </a:cubicBezTo>
                  <a:lnTo>
                    <a:pt x="494" y="1005"/>
                  </a:lnTo>
                  <a:lnTo>
                    <a:pt x="556" y="1057"/>
                  </a:lnTo>
                  <a:cubicBezTo>
                    <a:pt x="577" y="1073"/>
                    <a:pt x="599" y="1090"/>
                    <a:pt x="620" y="1106"/>
                  </a:cubicBezTo>
                  <a:lnTo>
                    <a:pt x="747" y="1205"/>
                  </a:lnTo>
                  <a:cubicBezTo>
                    <a:pt x="832" y="1270"/>
                    <a:pt x="916" y="1337"/>
                    <a:pt x="1004" y="14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8"/>
            <p:cNvSpPr/>
            <p:nvPr/>
          </p:nvSpPr>
          <p:spPr>
            <a:xfrm>
              <a:off x="5609825" y="3442250"/>
              <a:ext cx="37050" cy="32775"/>
            </a:xfrm>
            <a:custGeom>
              <a:avLst/>
              <a:gdLst/>
              <a:ahLst/>
              <a:cxnLst/>
              <a:rect l="l" t="t" r="r" b="b"/>
              <a:pathLst>
                <a:path w="1482" h="1311" extrusionOk="0">
                  <a:moveTo>
                    <a:pt x="1113" y="1310"/>
                  </a:moveTo>
                  <a:lnTo>
                    <a:pt x="1482" y="622"/>
                  </a:lnTo>
                  <a:lnTo>
                    <a:pt x="1346" y="549"/>
                  </a:lnTo>
                  <a:cubicBezTo>
                    <a:pt x="1325" y="537"/>
                    <a:pt x="1301" y="526"/>
                    <a:pt x="1279" y="512"/>
                  </a:cubicBezTo>
                  <a:lnTo>
                    <a:pt x="1212" y="475"/>
                  </a:lnTo>
                  <a:lnTo>
                    <a:pt x="946" y="323"/>
                  </a:lnTo>
                  <a:cubicBezTo>
                    <a:pt x="857" y="271"/>
                    <a:pt x="770" y="216"/>
                    <a:pt x="682" y="164"/>
                  </a:cubicBezTo>
                  <a:cubicBezTo>
                    <a:pt x="638" y="137"/>
                    <a:pt x="594" y="112"/>
                    <a:pt x="551" y="82"/>
                  </a:cubicBezTo>
                  <a:lnTo>
                    <a:pt x="422" y="0"/>
                  </a:lnTo>
                  <a:lnTo>
                    <a:pt x="0" y="657"/>
                  </a:lnTo>
                  <a:lnTo>
                    <a:pt x="135" y="745"/>
                  </a:lnTo>
                  <a:cubicBezTo>
                    <a:pt x="181" y="773"/>
                    <a:pt x="228" y="800"/>
                    <a:pt x="274" y="829"/>
                  </a:cubicBezTo>
                  <a:cubicBezTo>
                    <a:pt x="367" y="885"/>
                    <a:pt x="457" y="940"/>
                    <a:pt x="551" y="996"/>
                  </a:cubicBezTo>
                  <a:lnTo>
                    <a:pt x="832" y="1155"/>
                  </a:lnTo>
                  <a:lnTo>
                    <a:pt x="903" y="1195"/>
                  </a:lnTo>
                  <a:cubicBezTo>
                    <a:pt x="926" y="1209"/>
                    <a:pt x="950" y="1222"/>
                    <a:pt x="974" y="12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8"/>
            <p:cNvSpPr/>
            <p:nvPr/>
          </p:nvSpPr>
          <p:spPr>
            <a:xfrm>
              <a:off x="5450300" y="3221950"/>
              <a:ext cx="26025" cy="35000"/>
            </a:xfrm>
            <a:custGeom>
              <a:avLst/>
              <a:gdLst/>
              <a:ahLst/>
              <a:cxnLst/>
              <a:rect l="l" t="t" r="r" b="b"/>
              <a:pathLst>
                <a:path w="1041" h="1400" extrusionOk="0">
                  <a:moveTo>
                    <a:pt x="289" y="1400"/>
                  </a:moveTo>
                  <a:lnTo>
                    <a:pt x="1041" y="1187"/>
                  </a:lnTo>
                  <a:lnTo>
                    <a:pt x="1018" y="1115"/>
                  </a:lnTo>
                  <a:lnTo>
                    <a:pt x="999" y="1041"/>
                  </a:lnTo>
                  <a:lnTo>
                    <a:pt x="961" y="894"/>
                  </a:lnTo>
                  <a:lnTo>
                    <a:pt x="923" y="746"/>
                  </a:lnTo>
                  <a:cubicBezTo>
                    <a:pt x="917" y="722"/>
                    <a:pt x="912" y="697"/>
                    <a:pt x="906" y="672"/>
                  </a:cubicBezTo>
                  <a:lnTo>
                    <a:pt x="890" y="598"/>
                  </a:lnTo>
                  <a:cubicBezTo>
                    <a:pt x="867" y="499"/>
                    <a:pt x="845" y="400"/>
                    <a:pt x="824" y="300"/>
                  </a:cubicBezTo>
                  <a:lnTo>
                    <a:pt x="770" y="0"/>
                  </a:lnTo>
                  <a:lnTo>
                    <a:pt x="1" y="134"/>
                  </a:lnTo>
                  <a:lnTo>
                    <a:pt x="59" y="453"/>
                  </a:lnTo>
                  <a:cubicBezTo>
                    <a:pt x="81" y="561"/>
                    <a:pt x="106" y="666"/>
                    <a:pt x="128" y="771"/>
                  </a:cubicBezTo>
                  <a:lnTo>
                    <a:pt x="145" y="850"/>
                  </a:lnTo>
                  <a:cubicBezTo>
                    <a:pt x="152" y="876"/>
                    <a:pt x="157" y="904"/>
                    <a:pt x="163" y="930"/>
                  </a:cubicBezTo>
                  <a:lnTo>
                    <a:pt x="204" y="1087"/>
                  </a:lnTo>
                  <a:lnTo>
                    <a:pt x="244" y="1245"/>
                  </a:lnTo>
                  <a:lnTo>
                    <a:pt x="265" y="132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8"/>
            <p:cNvSpPr/>
            <p:nvPr/>
          </p:nvSpPr>
          <p:spPr>
            <a:xfrm>
              <a:off x="5465525" y="3274625"/>
              <a:ext cx="30350" cy="36625"/>
            </a:xfrm>
            <a:custGeom>
              <a:avLst/>
              <a:gdLst/>
              <a:ahLst/>
              <a:cxnLst/>
              <a:rect l="l" t="t" r="r" b="b"/>
              <a:pathLst>
                <a:path w="1214" h="1465" extrusionOk="0">
                  <a:moveTo>
                    <a:pt x="511" y="1465"/>
                  </a:moveTo>
                  <a:lnTo>
                    <a:pt x="1214" y="1123"/>
                  </a:lnTo>
                  <a:cubicBezTo>
                    <a:pt x="1121" y="941"/>
                    <a:pt x="1043" y="754"/>
                    <a:pt x="959" y="568"/>
                  </a:cubicBezTo>
                  <a:lnTo>
                    <a:pt x="843" y="285"/>
                  </a:lnTo>
                  <a:lnTo>
                    <a:pt x="814" y="215"/>
                  </a:lnTo>
                  <a:cubicBezTo>
                    <a:pt x="809" y="204"/>
                    <a:pt x="803" y="191"/>
                    <a:pt x="799" y="180"/>
                  </a:cubicBezTo>
                  <a:lnTo>
                    <a:pt x="787" y="144"/>
                  </a:lnTo>
                  <a:lnTo>
                    <a:pt x="733" y="1"/>
                  </a:lnTo>
                  <a:lnTo>
                    <a:pt x="1" y="273"/>
                  </a:lnTo>
                  <a:lnTo>
                    <a:pt x="56" y="425"/>
                  </a:lnTo>
                  <a:lnTo>
                    <a:pt x="70" y="462"/>
                  </a:lnTo>
                  <a:cubicBezTo>
                    <a:pt x="76" y="476"/>
                    <a:pt x="81" y="487"/>
                    <a:pt x="86" y="501"/>
                  </a:cubicBezTo>
                  <a:lnTo>
                    <a:pt x="117" y="576"/>
                  </a:lnTo>
                  <a:lnTo>
                    <a:pt x="240" y="877"/>
                  </a:lnTo>
                  <a:cubicBezTo>
                    <a:pt x="330" y="1072"/>
                    <a:pt x="413" y="1272"/>
                    <a:pt x="511" y="146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8"/>
            <p:cNvSpPr/>
            <p:nvPr/>
          </p:nvSpPr>
          <p:spPr>
            <a:xfrm>
              <a:off x="5490250" y="3324050"/>
              <a:ext cx="33400" cy="37050"/>
            </a:xfrm>
            <a:custGeom>
              <a:avLst/>
              <a:gdLst/>
              <a:ahLst/>
              <a:cxnLst/>
              <a:rect l="l" t="t" r="r" b="b"/>
              <a:pathLst>
                <a:path w="1336" h="1482" extrusionOk="0">
                  <a:moveTo>
                    <a:pt x="698" y="1482"/>
                  </a:moveTo>
                  <a:lnTo>
                    <a:pt x="1336" y="1032"/>
                  </a:lnTo>
                  <a:lnTo>
                    <a:pt x="1162" y="780"/>
                  </a:lnTo>
                  <a:lnTo>
                    <a:pt x="995" y="524"/>
                  </a:lnTo>
                  <a:cubicBezTo>
                    <a:pt x="938" y="439"/>
                    <a:pt x="886" y="351"/>
                    <a:pt x="834" y="263"/>
                  </a:cubicBezTo>
                  <a:lnTo>
                    <a:pt x="755" y="132"/>
                  </a:lnTo>
                  <a:cubicBezTo>
                    <a:pt x="741" y="109"/>
                    <a:pt x="727" y="90"/>
                    <a:pt x="715" y="67"/>
                  </a:cubicBezTo>
                  <a:lnTo>
                    <a:pt x="678" y="0"/>
                  </a:lnTo>
                  <a:lnTo>
                    <a:pt x="1" y="391"/>
                  </a:lnTo>
                  <a:lnTo>
                    <a:pt x="41" y="461"/>
                  </a:lnTo>
                  <a:cubicBezTo>
                    <a:pt x="54" y="484"/>
                    <a:pt x="69" y="508"/>
                    <a:pt x="83" y="530"/>
                  </a:cubicBezTo>
                  <a:lnTo>
                    <a:pt x="167" y="669"/>
                  </a:lnTo>
                  <a:cubicBezTo>
                    <a:pt x="224" y="760"/>
                    <a:pt x="278" y="853"/>
                    <a:pt x="339" y="942"/>
                  </a:cubicBezTo>
                  <a:lnTo>
                    <a:pt x="516" y="121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8"/>
            <p:cNvSpPr/>
            <p:nvPr/>
          </p:nvSpPr>
          <p:spPr>
            <a:xfrm>
              <a:off x="5465000" y="3056050"/>
              <a:ext cx="32475" cy="36850"/>
            </a:xfrm>
            <a:custGeom>
              <a:avLst/>
              <a:gdLst/>
              <a:ahLst/>
              <a:cxnLst/>
              <a:rect l="l" t="t" r="r" b="b"/>
              <a:pathLst>
                <a:path w="1299" h="1474" extrusionOk="0">
                  <a:moveTo>
                    <a:pt x="1" y="1143"/>
                  </a:moveTo>
                  <a:lnTo>
                    <a:pt x="708" y="1473"/>
                  </a:lnTo>
                  <a:cubicBezTo>
                    <a:pt x="874" y="1115"/>
                    <a:pt x="1072" y="771"/>
                    <a:pt x="1298" y="452"/>
                  </a:cubicBezTo>
                  <a:lnTo>
                    <a:pt x="661" y="1"/>
                  </a:lnTo>
                  <a:cubicBezTo>
                    <a:pt x="407" y="362"/>
                    <a:pt x="187" y="744"/>
                    <a:pt x="1"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8"/>
            <p:cNvSpPr/>
            <p:nvPr/>
          </p:nvSpPr>
          <p:spPr>
            <a:xfrm>
              <a:off x="5448250" y="3108950"/>
              <a:ext cx="25925" cy="34775"/>
            </a:xfrm>
            <a:custGeom>
              <a:avLst/>
              <a:gdLst/>
              <a:ahLst/>
              <a:cxnLst/>
              <a:rect l="l" t="t" r="r" b="b"/>
              <a:pathLst>
                <a:path w="1037" h="1391" extrusionOk="0">
                  <a:moveTo>
                    <a:pt x="0" y="1283"/>
                  </a:moveTo>
                  <a:lnTo>
                    <a:pt x="774" y="1391"/>
                  </a:lnTo>
                  <a:cubicBezTo>
                    <a:pt x="786" y="1293"/>
                    <a:pt x="803" y="1197"/>
                    <a:pt x="821" y="1099"/>
                  </a:cubicBezTo>
                  <a:cubicBezTo>
                    <a:pt x="839" y="1002"/>
                    <a:pt x="858" y="905"/>
                    <a:pt x="880" y="809"/>
                  </a:cubicBezTo>
                  <a:cubicBezTo>
                    <a:pt x="925" y="616"/>
                    <a:pt x="977" y="424"/>
                    <a:pt x="1036" y="236"/>
                  </a:cubicBezTo>
                  <a:lnTo>
                    <a:pt x="292" y="1"/>
                  </a:lnTo>
                  <a:cubicBezTo>
                    <a:pt x="225" y="210"/>
                    <a:pt x="168" y="422"/>
                    <a:pt x="119" y="636"/>
                  </a:cubicBezTo>
                  <a:cubicBezTo>
                    <a:pt x="94" y="742"/>
                    <a:pt x="72" y="850"/>
                    <a:pt x="52" y="958"/>
                  </a:cubicBezTo>
                  <a:cubicBezTo>
                    <a:pt x="33" y="1067"/>
                    <a:pt x="15" y="1174"/>
                    <a:pt x="0" y="12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8"/>
            <p:cNvSpPr/>
            <p:nvPr/>
          </p:nvSpPr>
          <p:spPr>
            <a:xfrm>
              <a:off x="5446025" y="3166775"/>
              <a:ext cx="20475" cy="32500"/>
            </a:xfrm>
            <a:custGeom>
              <a:avLst/>
              <a:gdLst/>
              <a:ahLst/>
              <a:cxnLst/>
              <a:rect l="l" t="t" r="r" b="b"/>
              <a:pathLst>
                <a:path w="819" h="1300" extrusionOk="0">
                  <a:moveTo>
                    <a:pt x="40" y="1300"/>
                  </a:moveTo>
                  <a:lnTo>
                    <a:pt x="818" y="1235"/>
                  </a:lnTo>
                  <a:lnTo>
                    <a:pt x="797" y="932"/>
                  </a:lnTo>
                  <a:cubicBezTo>
                    <a:pt x="794" y="907"/>
                    <a:pt x="794" y="881"/>
                    <a:pt x="793" y="857"/>
                  </a:cubicBezTo>
                  <a:lnTo>
                    <a:pt x="791" y="781"/>
                  </a:lnTo>
                  <a:lnTo>
                    <a:pt x="786" y="630"/>
                  </a:lnTo>
                  <a:cubicBezTo>
                    <a:pt x="784" y="579"/>
                    <a:pt x="782" y="529"/>
                    <a:pt x="782" y="479"/>
                  </a:cubicBezTo>
                  <a:lnTo>
                    <a:pt x="783" y="328"/>
                  </a:lnTo>
                  <a:lnTo>
                    <a:pt x="785" y="177"/>
                  </a:lnTo>
                  <a:lnTo>
                    <a:pt x="785" y="102"/>
                  </a:lnTo>
                  <a:cubicBezTo>
                    <a:pt x="785" y="77"/>
                    <a:pt x="787" y="51"/>
                    <a:pt x="787" y="26"/>
                  </a:cubicBezTo>
                  <a:lnTo>
                    <a:pt x="6" y="0"/>
                  </a:lnTo>
                  <a:cubicBezTo>
                    <a:pt x="5" y="27"/>
                    <a:pt x="4" y="55"/>
                    <a:pt x="4" y="82"/>
                  </a:cubicBezTo>
                  <a:lnTo>
                    <a:pt x="4" y="165"/>
                  </a:lnTo>
                  <a:lnTo>
                    <a:pt x="2" y="327"/>
                  </a:lnTo>
                  <a:lnTo>
                    <a:pt x="1" y="489"/>
                  </a:lnTo>
                  <a:cubicBezTo>
                    <a:pt x="1" y="545"/>
                    <a:pt x="4" y="598"/>
                    <a:pt x="5" y="652"/>
                  </a:cubicBezTo>
                  <a:lnTo>
                    <a:pt x="10" y="815"/>
                  </a:lnTo>
                  <a:lnTo>
                    <a:pt x="12" y="897"/>
                  </a:lnTo>
                  <a:cubicBezTo>
                    <a:pt x="14" y="925"/>
                    <a:pt x="14" y="952"/>
                    <a:pt x="16" y="97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8"/>
            <p:cNvSpPr/>
            <p:nvPr/>
          </p:nvSpPr>
          <p:spPr>
            <a:xfrm>
              <a:off x="5603025" y="3010225"/>
              <a:ext cx="35475" cy="33700"/>
            </a:xfrm>
            <a:custGeom>
              <a:avLst/>
              <a:gdLst/>
              <a:ahLst/>
              <a:cxnLst/>
              <a:rect l="l" t="t" r="r" b="b"/>
              <a:pathLst>
                <a:path w="1419" h="1348" extrusionOk="0">
                  <a:moveTo>
                    <a:pt x="285" y="0"/>
                  </a:moveTo>
                  <a:lnTo>
                    <a:pt x="0" y="743"/>
                  </a:lnTo>
                  <a:cubicBezTo>
                    <a:pt x="339" y="891"/>
                    <a:pt x="649" y="1099"/>
                    <a:pt x="922" y="1348"/>
                  </a:cubicBezTo>
                  <a:lnTo>
                    <a:pt x="1418" y="740"/>
                  </a:lnTo>
                  <a:cubicBezTo>
                    <a:pt x="1082" y="437"/>
                    <a:pt x="701" y="181"/>
                    <a:pt x="2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8"/>
            <p:cNvSpPr/>
            <p:nvPr/>
          </p:nvSpPr>
          <p:spPr>
            <a:xfrm>
              <a:off x="5550525" y="3002400"/>
              <a:ext cx="33750" cy="22250"/>
            </a:xfrm>
            <a:custGeom>
              <a:avLst/>
              <a:gdLst/>
              <a:ahLst/>
              <a:cxnLst/>
              <a:rect l="l" t="t" r="r" b="b"/>
              <a:pathLst>
                <a:path w="1350" h="890" extrusionOk="0">
                  <a:moveTo>
                    <a:pt x="0" y="109"/>
                  </a:moveTo>
                  <a:lnTo>
                    <a:pt x="159" y="889"/>
                  </a:lnTo>
                  <a:cubicBezTo>
                    <a:pt x="339" y="844"/>
                    <a:pt x="521" y="816"/>
                    <a:pt x="705" y="806"/>
                  </a:cubicBezTo>
                  <a:lnTo>
                    <a:pt x="775" y="802"/>
                  </a:lnTo>
                  <a:lnTo>
                    <a:pt x="844" y="801"/>
                  </a:lnTo>
                  <a:lnTo>
                    <a:pt x="879" y="800"/>
                  </a:lnTo>
                  <a:lnTo>
                    <a:pt x="913" y="800"/>
                  </a:lnTo>
                  <a:lnTo>
                    <a:pt x="983" y="801"/>
                  </a:lnTo>
                  <a:cubicBezTo>
                    <a:pt x="1006" y="801"/>
                    <a:pt x="1028" y="803"/>
                    <a:pt x="1052" y="805"/>
                  </a:cubicBezTo>
                  <a:cubicBezTo>
                    <a:pt x="1075" y="806"/>
                    <a:pt x="1098" y="806"/>
                    <a:pt x="1121" y="808"/>
                  </a:cubicBezTo>
                  <a:cubicBezTo>
                    <a:pt x="1166" y="812"/>
                    <a:pt x="1213" y="816"/>
                    <a:pt x="1259" y="822"/>
                  </a:cubicBezTo>
                  <a:lnTo>
                    <a:pt x="1350" y="30"/>
                  </a:lnTo>
                  <a:cubicBezTo>
                    <a:pt x="1293" y="22"/>
                    <a:pt x="1237" y="19"/>
                    <a:pt x="1181" y="13"/>
                  </a:cubicBezTo>
                  <a:cubicBezTo>
                    <a:pt x="1152" y="10"/>
                    <a:pt x="1125" y="9"/>
                    <a:pt x="1096" y="8"/>
                  </a:cubicBezTo>
                  <a:cubicBezTo>
                    <a:pt x="1067" y="6"/>
                    <a:pt x="1040" y="4"/>
                    <a:pt x="1011" y="4"/>
                  </a:cubicBezTo>
                  <a:lnTo>
                    <a:pt x="927" y="3"/>
                  </a:lnTo>
                  <a:lnTo>
                    <a:pt x="884" y="1"/>
                  </a:lnTo>
                  <a:lnTo>
                    <a:pt x="841" y="3"/>
                  </a:lnTo>
                  <a:lnTo>
                    <a:pt x="756" y="4"/>
                  </a:lnTo>
                  <a:cubicBezTo>
                    <a:pt x="728" y="5"/>
                    <a:pt x="700" y="6"/>
                    <a:pt x="672" y="8"/>
                  </a:cubicBezTo>
                  <a:cubicBezTo>
                    <a:pt x="445" y="20"/>
                    <a:pt x="220" y="54"/>
                    <a:pt x="0" y="10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8"/>
            <p:cNvSpPr/>
            <p:nvPr/>
          </p:nvSpPr>
          <p:spPr>
            <a:xfrm>
              <a:off x="5498775" y="3014925"/>
              <a:ext cx="35600" cy="34575"/>
            </a:xfrm>
            <a:custGeom>
              <a:avLst/>
              <a:gdLst/>
              <a:ahLst/>
              <a:cxnLst/>
              <a:rect l="l" t="t" r="r" b="b"/>
              <a:pathLst>
                <a:path w="1424" h="1383" extrusionOk="0">
                  <a:moveTo>
                    <a:pt x="0" y="825"/>
                  </a:moveTo>
                  <a:lnTo>
                    <a:pt x="547" y="1382"/>
                  </a:lnTo>
                  <a:cubicBezTo>
                    <a:pt x="677" y="1252"/>
                    <a:pt x="817" y="1129"/>
                    <a:pt x="962" y="1016"/>
                  </a:cubicBezTo>
                  <a:cubicBezTo>
                    <a:pt x="1108" y="903"/>
                    <a:pt x="1262" y="801"/>
                    <a:pt x="1424" y="711"/>
                  </a:cubicBezTo>
                  <a:lnTo>
                    <a:pt x="1078" y="1"/>
                  </a:lnTo>
                  <a:cubicBezTo>
                    <a:pt x="880" y="112"/>
                    <a:pt x="692" y="238"/>
                    <a:pt x="511" y="376"/>
                  </a:cubicBezTo>
                  <a:cubicBezTo>
                    <a:pt x="332" y="515"/>
                    <a:pt x="161" y="665"/>
                    <a:pt x="0" y="82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8"/>
            <p:cNvSpPr/>
            <p:nvPr/>
          </p:nvSpPr>
          <p:spPr>
            <a:xfrm>
              <a:off x="5666475" y="3160225"/>
              <a:ext cx="22475" cy="33125"/>
            </a:xfrm>
            <a:custGeom>
              <a:avLst/>
              <a:gdLst/>
              <a:ahLst/>
              <a:cxnLst/>
              <a:rect l="l" t="t" r="r" b="b"/>
              <a:pathLst>
                <a:path w="899" h="1325" extrusionOk="0">
                  <a:moveTo>
                    <a:pt x="898" y="21"/>
                  </a:moveTo>
                  <a:lnTo>
                    <a:pt x="117" y="1"/>
                  </a:lnTo>
                  <a:cubicBezTo>
                    <a:pt x="109" y="401"/>
                    <a:pt x="68" y="798"/>
                    <a:pt x="1" y="1193"/>
                  </a:cubicBezTo>
                  <a:lnTo>
                    <a:pt x="770" y="1324"/>
                  </a:lnTo>
                  <a:cubicBezTo>
                    <a:pt x="845" y="893"/>
                    <a:pt x="890" y="457"/>
                    <a:pt x="898" y="2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8"/>
            <p:cNvSpPr/>
            <p:nvPr/>
          </p:nvSpPr>
          <p:spPr>
            <a:xfrm>
              <a:off x="5663350" y="3102225"/>
              <a:ext cx="24825" cy="34275"/>
            </a:xfrm>
            <a:custGeom>
              <a:avLst/>
              <a:gdLst/>
              <a:ahLst/>
              <a:cxnLst/>
              <a:rect l="l" t="t" r="r" b="b"/>
              <a:pathLst>
                <a:path w="993" h="1371" extrusionOk="0">
                  <a:moveTo>
                    <a:pt x="753" y="1"/>
                  </a:moveTo>
                  <a:lnTo>
                    <a:pt x="1" y="213"/>
                  </a:lnTo>
                  <a:cubicBezTo>
                    <a:pt x="54" y="402"/>
                    <a:pt x="99" y="593"/>
                    <a:pt x="135" y="787"/>
                  </a:cubicBezTo>
                  <a:cubicBezTo>
                    <a:pt x="153" y="884"/>
                    <a:pt x="169" y="980"/>
                    <a:pt x="182" y="1078"/>
                  </a:cubicBezTo>
                  <a:cubicBezTo>
                    <a:pt x="188" y="1125"/>
                    <a:pt x="193" y="1175"/>
                    <a:pt x="200" y="1223"/>
                  </a:cubicBezTo>
                  <a:cubicBezTo>
                    <a:pt x="205" y="1271"/>
                    <a:pt x="210" y="1319"/>
                    <a:pt x="214" y="1370"/>
                  </a:cubicBezTo>
                  <a:lnTo>
                    <a:pt x="992" y="1301"/>
                  </a:lnTo>
                  <a:cubicBezTo>
                    <a:pt x="989" y="1246"/>
                    <a:pt x="982" y="1192"/>
                    <a:pt x="976" y="1137"/>
                  </a:cubicBezTo>
                  <a:cubicBezTo>
                    <a:pt x="970" y="1083"/>
                    <a:pt x="964" y="1029"/>
                    <a:pt x="956" y="973"/>
                  </a:cubicBezTo>
                  <a:cubicBezTo>
                    <a:pt x="941" y="864"/>
                    <a:pt x="923" y="755"/>
                    <a:pt x="904" y="646"/>
                  </a:cubicBezTo>
                  <a:cubicBezTo>
                    <a:pt x="862" y="428"/>
                    <a:pt x="813" y="213"/>
                    <a:pt x="75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8"/>
            <p:cNvSpPr/>
            <p:nvPr/>
          </p:nvSpPr>
          <p:spPr>
            <a:xfrm>
              <a:off x="5640975" y="3049050"/>
              <a:ext cx="32350" cy="36700"/>
            </a:xfrm>
            <a:custGeom>
              <a:avLst/>
              <a:gdLst/>
              <a:ahLst/>
              <a:cxnLst/>
              <a:rect l="l" t="t" r="r" b="b"/>
              <a:pathLst>
                <a:path w="1294" h="1468" extrusionOk="0">
                  <a:moveTo>
                    <a:pt x="631" y="1"/>
                  </a:moveTo>
                  <a:lnTo>
                    <a:pt x="0" y="460"/>
                  </a:lnTo>
                  <a:cubicBezTo>
                    <a:pt x="226" y="770"/>
                    <a:pt x="421" y="1112"/>
                    <a:pt x="580" y="1468"/>
                  </a:cubicBezTo>
                  <a:lnTo>
                    <a:pt x="1294" y="1149"/>
                  </a:lnTo>
                  <a:cubicBezTo>
                    <a:pt x="1113" y="747"/>
                    <a:pt x="893" y="361"/>
                    <a:pt x="6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8"/>
            <p:cNvSpPr/>
            <p:nvPr/>
          </p:nvSpPr>
          <p:spPr>
            <a:xfrm>
              <a:off x="5588625" y="3308100"/>
              <a:ext cx="35750" cy="36375"/>
            </a:xfrm>
            <a:custGeom>
              <a:avLst/>
              <a:gdLst/>
              <a:ahLst/>
              <a:cxnLst/>
              <a:rect l="l" t="t" r="r" b="b"/>
              <a:pathLst>
                <a:path w="1430" h="1455" extrusionOk="0">
                  <a:moveTo>
                    <a:pt x="1429" y="503"/>
                  </a:moveTo>
                  <a:lnTo>
                    <a:pt x="831" y="1"/>
                  </a:lnTo>
                  <a:cubicBezTo>
                    <a:pt x="570" y="313"/>
                    <a:pt x="292" y="611"/>
                    <a:pt x="1" y="896"/>
                  </a:cubicBezTo>
                  <a:lnTo>
                    <a:pt x="547" y="1454"/>
                  </a:lnTo>
                  <a:cubicBezTo>
                    <a:pt x="856" y="1152"/>
                    <a:pt x="1152" y="835"/>
                    <a:pt x="1429" y="50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8"/>
            <p:cNvSpPr/>
            <p:nvPr/>
          </p:nvSpPr>
          <p:spPr>
            <a:xfrm>
              <a:off x="5624200" y="3263325"/>
              <a:ext cx="33300" cy="37025"/>
            </a:xfrm>
            <a:custGeom>
              <a:avLst/>
              <a:gdLst/>
              <a:ahLst/>
              <a:cxnLst/>
              <a:rect l="l" t="t" r="r" b="b"/>
              <a:pathLst>
                <a:path w="1332" h="1481" extrusionOk="0">
                  <a:moveTo>
                    <a:pt x="1332" y="379"/>
                  </a:moveTo>
                  <a:lnTo>
                    <a:pt x="647" y="1"/>
                  </a:lnTo>
                  <a:cubicBezTo>
                    <a:pt x="453" y="355"/>
                    <a:pt x="236" y="699"/>
                    <a:pt x="1" y="1030"/>
                  </a:cubicBezTo>
                  <a:lnTo>
                    <a:pt x="637" y="1481"/>
                  </a:lnTo>
                  <a:cubicBezTo>
                    <a:pt x="889" y="1127"/>
                    <a:pt x="1120" y="758"/>
                    <a:pt x="1332" y="37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8"/>
            <p:cNvSpPr/>
            <p:nvPr/>
          </p:nvSpPr>
          <p:spPr>
            <a:xfrm>
              <a:off x="5650900" y="3213625"/>
              <a:ext cx="29025" cy="36125"/>
            </a:xfrm>
            <a:custGeom>
              <a:avLst/>
              <a:gdLst/>
              <a:ahLst/>
              <a:cxnLst/>
              <a:rect l="l" t="t" r="r" b="b"/>
              <a:pathLst>
                <a:path w="1161" h="1445" extrusionOk="0">
                  <a:moveTo>
                    <a:pt x="1160" y="217"/>
                  </a:moveTo>
                  <a:lnTo>
                    <a:pt x="409" y="0"/>
                  </a:lnTo>
                  <a:cubicBezTo>
                    <a:pt x="297" y="386"/>
                    <a:pt x="160" y="765"/>
                    <a:pt x="0" y="1134"/>
                  </a:cubicBezTo>
                  <a:lnTo>
                    <a:pt x="716" y="1444"/>
                  </a:lnTo>
                  <a:cubicBezTo>
                    <a:pt x="890" y="1046"/>
                    <a:pt x="1039" y="635"/>
                    <a:pt x="1160" y="2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8"/>
            <p:cNvSpPr/>
            <p:nvPr/>
          </p:nvSpPr>
          <p:spPr>
            <a:xfrm>
              <a:off x="5448125" y="3404300"/>
              <a:ext cx="36350" cy="29300"/>
            </a:xfrm>
            <a:custGeom>
              <a:avLst/>
              <a:gdLst/>
              <a:ahLst/>
              <a:cxnLst/>
              <a:rect l="l" t="t" r="r" b="b"/>
              <a:pathLst>
                <a:path w="1454" h="1172" extrusionOk="0">
                  <a:moveTo>
                    <a:pt x="1454" y="720"/>
                  </a:moveTo>
                  <a:lnTo>
                    <a:pt x="1151" y="0"/>
                  </a:lnTo>
                  <a:cubicBezTo>
                    <a:pt x="774" y="159"/>
                    <a:pt x="390" y="302"/>
                    <a:pt x="0" y="428"/>
                  </a:cubicBezTo>
                  <a:lnTo>
                    <a:pt x="241" y="1171"/>
                  </a:lnTo>
                  <a:cubicBezTo>
                    <a:pt x="651" y="1039"/>
                    <a:pt x="1056" y="888"/>
                    <a:pt x="1454" y="72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8"/>
            <p:cNvSpPr/>
            <p:nvPr/>
          </p:nvSpPr>
          <p:spPr>
            <a:xfrm>
              <a:off x="5499000" y="3379175"/>
              <a:ext cx="37100" cy="32350"/>
            </a:xfrm>
            <a:custGeom>
              <a:avLst/>
              <a:gdLst/>
              <a:ahLst/>
              <a:cxnLst/>
              <a:rect l="l" t="t" r="r" b="b"/>
              <a:pathLst>
                <a:path w="1484" h="1294" extrusionOk="0">
                  <a:moveTo>
                    <a:pt x="1483" y="667"/>
                  </a:moveTo>
                  <a:lnTo>
                    <a:pt x="1076" y="0"/>
                  </a:lnTo>
                  <a:cubicBezTo>
                    <a:pt x="727" y="214"/>
                    <a:pt x="368" y="413"/>
                    <a:pt x="1" y="596"/>
                  </a:cubicBezTo>
                  <a:lnTo>
                    <a:pt x="351" y="1294"/>
                  </a:lnTo>
                  <a:cubicBezTo>
                    <a:pt x="738" y="1102"/>
                    <a:pt x="1115" y="894"/>
                    <a:pt x="1483" y="6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8"/>
            <p:cNvSpPr/>
            <p:nvPr/>
          </p:nvSpPr>
          <p:spPr>
            <a:xfrm>
              <a:off x="5546125" y="3347150"/>
              <a:ext cx="36875" cy="34725"/>
            </a:xfrm>
            <a:custGeom>
              <a:avLst/>
              <a:gdLst/>
              <a:ahLst/>
              <a:cxnLst/>
              <a:rect l="l" t="t" r="r" b="b"/>
              <a:pathLst>
                <a:path w="1475" h="1389" extrusionOk="0">
                  <a:moveTo>
                    <a:pt x="1475" y="597"/>
                  </a:moveTo>
                  <a:lnTo>
                    <a:pt x="971" y="1"/>
                  </a:lnTo>
                  <a:cubicBezTo>
                    <a:pt x="658" y="265"/>
                    <a:pt x="335" y="515"/>
                    <a:pt x="0" y="750"/>
                  </a:cubicBezTo>
                  <a:lnTo>
                    <a:pt x="450" y="1389"/>
                  </a:lnTo>
                  <a:cubicBezTo>
                    <a:pt x="802" y="1140"/>
                    <a:pt x="1145" y="875"/>
                    <a:pt x="1475" y="59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8"/>
            <p:cNvSpPr/>
            <p:nvPr/>
          </p:nvSpPr>
          <p:spPr>
            <a:xfrm>
              <a:off x="5282250" y="3432150"/>
              <a:ext cx="32325" cy="20675"/>
            </a:xfrm>
            <a:custGeom>
              <a:avLst/>
              <a:gdLst/>
              <a:ahLst/>
              <a:cxnLst/>
              <a:rect l="l" t="t" r="r" b="b"/>
              <a:pathLst>
                <a:path w="1293" h="827" extrusionOk="0">
                  <a:moveTo>
                    <a:pt x="1286" y="827"/>
                  </a:moveTo>
                  <a:lnTo>
                    <a:pt x="1293" y="46"/>
                  </a:lnTo>
                  <a:cubicBezTo>
                    <a:pt x="1189" y="44"/>
                    <a:pt x="1086" y="44"/>
                    <a:pt x="981" y="42"/>
                  </a:cubicBezTo>
                  <a:lnTo>
                    <a:pt x="670" y="31"/>
                  </a:lnTo>
                  <a:cubicBezTo>
                    <a:pt x="464" y="26"/>
                    <a:pt x="257" y="12"/>
                    <a:pt x="50" y="0"/>
                  </a:cubicBezTo>
                  <a:lnTo>
                    <a:pt x="1" y="780"/>
                  </a:lnTo>
                  <a:cubicBezTo>
                    <a:pt x="214" y="792"/>
                    <a:pt x="429" y="807"/>
                    <a:pt x="642" y="811"/>
                  </a:cubicBezTo>
                  <a:lnTo>
                    <a:pt x="964" y="822"/>
                  </a:lnTo>
                  <a:cubicBezTo>
                    <a:pt x="1071" y="825"/>
                    <a:pt x="1179" y="825"/>
                    <a:pt x="1286" y="82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8"/>
            <p:cNvSpPr/>
            <p:nvPr/>
          </p:nvSpPr>
          <p:spPr>
            <a:xfrm>
              <a:off x="5339175" y="3430775"/>
              <a:ext cx="32925" cy="21675"/>
            </a:xfrm>
            <a:custGeom>
              <a:avLst/>
              <a:gdLst/>
              <a:ahLst/>
              <a:cxnLst/>
              <a:rect l="l" t="t" r="r" b="b"/>
              <a:pathLst>
                <a:path w="1317" h="867" extrusionOk="0">
                  <a:moveTo>
                    <a:pt x="1317" y="778"/>
                  </a:moveTo>
                  <a:lnTo>
                    <a:pt x="1238" y="0"/>
                  </a:lnTo>
                  <a:lnTo>
                    <a:pt x="928" y="30"/>
                  </a:lnTo>
                  <a:cubicBezTo>
                    <a:pt x="826" y="40"/>
                    <a:pt x="723" y="45"/>
                    <a:pt x="620" y="52"/>
                  </a:cubicBezTo>
                  <a:lnTo>
                    <a:pt x="465" y="62"/>
                  </a:lnTo>
                  <a:cubicBezTo>
                    <a:pt x="413" y="67"/>
                    <a:pt x="363" y="71"/>
                    <a:pt x="311" y="72"/>
                  </a:cubicBezTo>
                  <a:lnTo>
                    <a:pt x="1" y="85"/>
                  </a:lnTo>
                  <a:lnTo>
                    <a:pt x="31" y="866"/>
                  </a:lnTo>
                  <a:lnTo>
                    <a:pt x="353" y="852"/>
                  </a:lnTo>
                  <a:cubicBezTo>
                    <a:pt x="406" y="851"/>
                    <a:pt x="459" y="845"/>
                    <a:pt x="514" y="841"/>
                  </a:cubicBezTo>
                  <a:lnTo>
                    <a:pt x="673" y="830"/>
                  </a:lnTo>
                  <a:cubicBezTo>
                    <a:pt x="781" y="822"/>
                    <a:pt x="889" y="815"/>
                    <a:pt x="995" y="80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8"/>
            <p:cNvSpPr/>
            <p:nvPr/>
          </p:nvSpPr>
          <p:spPr>
            <a:xfrm>
              <a:off x="5394225" y="3421725"/>
              <a:ext cx="34800" cy="25250"/>
            </a:xfrm>
            <a:custGeom>
              <a:avLst/>
              <a:gdLst/>
              <a:ahLst/>
              <a:cxnLst/>
              <a:rect l="l" t="t" r="r" b="b"/>
              <a:pathLst>
                <a:path w="1392" h="1010" extrusionOk="0">
                  <a:moveTo>
                    <a:pt x="1392" y="760"/>
                  </a:moveTo>
                  <a:lnTo>
                    <a:pt x="1207" y="1"/>
                  </a:lnTo>
                  <a:lnTo>
                    <a:pt x="1132" y="19"/>
                  </a:lnTo>
                  <a:lnTo>
                    <a:pt x="1058" y="36"/>
                  </a:lnTo>
                  <a:lnTo>
                    <a:pt x="908" y="69"/>
                  </a:lnTo>
                  <a:cubicBezTo>
                    <a:pt x="859" y="82"/>
                    <a:pt x="808" y="90"/>
                    <a:pt x="759" y="103"/>
                  </a:cubicBezTo>
                  <a:lnTo>
                    <a:pt x="609" y="134"/>
                  </a:lnTo>
                  <a:lnTo>
                    <a:pt x="458" y="162"/>
                  </a:lnTo>
                  <a:cubicBezTo>
                    <a:pt x="407" y="171"/>
                    <a:pt x="357" y="182"/>
                    <a:pt x="307" y="189"/>
                  </a:cubicBezTo>
                  <a:lnTo>
                    <a:pt x="1" y="238"/>
                  </a:lnTo>
                  <a:lnTo>
                    <a:pt x="121" y="1010"/>
                  </a:lnTo>
                  <a:lnTo>
                    <a:pt x="439" y="959"/>
                  </a:lnTo>
                  <a:cubicBezTo>
                    <a:pt x="493" y="949"/>
                    <a:pt x="546" y="939"/>
                    <a:pt x="599" y="931"/>
                  </a:cubicBezTo>
                  <a:lnTo>
                    <a:pt x="757" y="900"/>
                  </a:lnTo>
                  <a:lnTo>
                    <a:pt x="916" y="868"/>
                  </a:lnTo>
                  <a:cubicBezTo>
                    <a:pt x="969" y="856"/>
                    <a:pt x="1021" y="847"/>
                    <a:pt x="1074" y="834"/>
                  </a:cubicBezTo>
                  <a:lnTo>
                    <a:pt x="1233" y="797"/>
                  </a:lnTo>
                  <a:lnTo>
                    <a:pt x="1312" y="78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8"/>
            <p:cNvSpPr/>
            <p:nvPr/>
          </p:nvSpPr>
          <p:spPr>
            <a:xfrm>
              <a:off x="5112700" y="3402425"/>
              <a:ext cx="35575" cy="26850"/>
            </a:xfrm>
            <a:custGeom>
              <a:avLst/>
              <a:gdLst/>
              <a:ahLst/>
              <a:cxnLst/>
              <a:rect l="l" t="t" r="r" b="b"/>
              <a:pathLst>
                <a:path w="1423" h="1074" extrusionOk="0">
                  <a:moveTo>
                    <a:pt x="1236" y="1074"/>
                  </a:moveTo>
                  <a:lnTo>
                    <a:pt x="1422" y="315"/>
                  </a:lnTo>
                  <a:cubicBezTo>
                    <a:pt x="1015" y="216"/>
                    <a:pt x="610" y="109"/>
                    <a:pt x="205" y="0"/>
                  </a:cubicBezTo>
                  <a:lnTo>
                    <a:pt x="0" y="753"/>
                  </a:lnTo>
                  <a:cubicBezTo>
                    <a:pt x="410" y="865"/>
                    <a:pt x="822" y="973"/>
                    <a:pt x="1236" y="107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8"/>
            <p:cNvSpPr/>
            <p:nvPr/>
          </p:nvSpPr>
          <p:spPr>
            <a:xfrm>
              <a:off x="5168300" y="3415975"/>
              <a:ext cx="34925" cy="25325"/>
            </a:xfrm>
            <a:custGeom>
              <a:avLst/>
              <a:gdLst/>
              <a:ahLst/>
              <a:cxnLst/>
              <a:rect l="l" t="t" r="r" b="b"/>
              <a:pathLst>
                <a:path w="1397" h="1013" extrusionOk="0">
                  <a:moveTo>
                    <a:pt x="1258" y="1013"/>
                  </a:moveTo>
                  <a:lnTo>
                    <a:pt x="1396" y="245"/>
                  </a:lnTo>
                  <a:cubicBezTo>
                    <a:pt x="1191" y="210"/>
                    <a:pt x="987" y="167"/>
                    <a:pt x="781" y="128"/>
                  </a:cubicBezTo>
                  <a:lnTo>
                    <a:pt x="628" y="98"/>
                  </a:lnTo>
                  <a:lnTo>
                    <a:pt x="474" y="65"/>
                  </a:lnTo>
                  <a:lnTo>
                    <a:pt x="167" y="1"/>
                  </a:lnTo>
                  <a:lnTo>
                    <a:pt x="0" y="763"/>
                  </a:lnTo>
                  <a:lnTo>
                    <a:pt x="314" y="829"/>
                  </a:lnTo>
                  <a:lnTo>
                    <a:pt x="470" y="864"/>
                  </a:lnTo>
                  <a:lnTo>
                    <a:pt x="628" y="895"/>
                  </a:lnTo>
                  <a:cubicBezTo>
                    <a:pt x="837" y="935"/>
                    <a:pt x="1047" y="976"/>
                    <a:pt x="1258" y="101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8"/>
            <p:cNvSpPr/>
            <p:nvPr/>
          </p:nvSpPr>
          <p:spPr>
            <a:xfrm>
              <a:off x="5224625" y="3426125"/>
              <a:ext cx="33875" cy="23375"/>
            </a:xfrm>
            <a:custGeom>
              <a:avLst/>
              <a:gdLst/>
              <a:ahLst/>
              <a:cxnLst/>
              <a:rect l="l" t="t" r="r" b="b"/>
              <a:pathLst>
                <a:path w="1355" h="935" extrusionOk="0">
                  <a:moveTo>
                    <a:pt x="1275" y="935"/>
                  </a:moveTo>
                  <a:lnTo>
                    <a:pt x="1355" y="158"/>
                  </a:lnTo>
                  <a:lnTo>
                    <a:pt x="1199" y="142"/>
                  </a:lnTo>
                  <a:lnTo>
                    <a:pt x="1122" y="135"/>
                  </a:lnTo>
                  <a:lnTo>
                    <a:pt x="1044" y="125"/>
                  </a:lnTo>
                  <a:lnTo>
                    <a:pt x="734" y="86"/>
                  </a:lnTo>
                  <a:lnTo>
                    <a:pt x="579" y="67"/>
                  </a:lnTo>
                  <a:lnTo>
                    <a:pt x="426" y="44"/>
                  </a:lnTo>
                  <a:lnTo>
                    <a:pt x="116" y="1"/>
                  </a:lnTo>
                  <a:lnTo>
                    <a:pt x="0" y="773"/>
                  </a:lnTo>
                  <a:lnTo>
                    <a:pt x="318" y="819"/>
                  </a:lnTo>
                  <a:lnTo>
                    <a:pt x="476" y="841"/>
                  </a:lnTo>
                  <a:lnTo>
                    <a:pt x="637" y="861"/>
                  </a:lnTo>
                  <a:lnTo>
                    <a:pt x="954" y="900"/>
                  </a:lnTo>
                  <a:lnTo>
                    <a:pt x="1035" y="910"/>
                  </a:lnTo>
                  <a:lnTo>
                    <a:pt x="1114" y="91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8"/>
            <p:cNvSpPr/>
            <p:nvPr/>
          </p:nvSpPr>
          <p:spPr>
            <a:xfrm>
              <a:off x="4949225" y="3350300"/>
              <a:ext cx="36450" cy="28875"/>
            </a:xfrm>
            <a:custGeom>
              <a:avLst/>
              <a:gdLst/>
              <a:ahLst/>
              <a:cxnLst/>
              <a:rect l="l" t="t" r="r" b="b"/>
              <a:pathLst>
                <a:path w="1458" h="1155" extrusionOk="0">
                  <a:moveTo>
                    <a:pt x="1203" y="1154"/>
                  </a:moveTo>
                  <a:lnTo>
                    <a:pt x="1457" y="416"/>
                  </a:lnTo>
                  <a:lnTo>
                    <a:pt x="257" y="1"/>
                  </a:lnTo>
                  <a:lnTo>
                    <a:pt x="0" y="73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8"/>
            <p:cNvSpPr/>
            <p:nvPr/>
          </p:nvSpPr>
          <p:spPr>
            <a:xfrm>
              <a:off x="5003200" y="3368775"/>
              <a:ext cx="36300" cy="28600"/>
            </a:xfrm>
            <a:custGeom>
              <a:avLst/>
              <a:gdLst/>
              <a:ahLst/>
              <a:cxnLst/>
              <a:rect l="l" t="t" r="r" b="b"/>
              <a:pathLst>
                <a:path w="1452" h="1144" extrusionOk="0">
                  <a:moveTo>
                    <a:pt x="1210" y="1143"/>
                  </a:moveTo>
                  <a:lnTo>
                    <a:pt x="1451" y="400"/>
                  </a:lnTo>
                  <a:cubicBezTo>
                    <a:pt x="1050" y="270"/>
                    <a:pt x="650" y="135"/>
                    <a:pt x="251" y="1"/>
                  </a:cubicBezTo>
                  <a:lnTo>
                    <a:pt x="1" y="740"/>
                  </a:lnTo>
                  <a:cubicBezTo>
                    <a:pt x="403" y="878"/>
                    <a:pt x="805" y="1011"/>
                    <a:pt x="1210" y="114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8"/>
            <p:cNvSpPr/>
            <p:nvPr/>
          </p:nvSpPr>
          <p:spPr>
            <a:xfrm>
              <a:off x="5057350" y="3386325"/>
              <a:ext cx="36025" cy="27900"/>
            </a:xfrm>
            <a:custGeom>
              <a:avLst/>
              <a:gdLst/>
              <a:ahLst/>
              <a:cxnLst/>
              <a:rect l="l" t="t" r="r" b="b"/>
              <a:pathLst>
                <a:path w="1441" h="1116" extrusionOk="0">
                  <a:moveTo>
                    <a:pt x="1221" y="1116"/>
                  </a:moveTo>
                  <a:lnTo>
                    <a:pt x="1441" y="366"/>
                  </a:lnTo>
                  <a:cubicBezTo>
                    <a:pt x="1038" y="250"/>
                    <a:pt x="636" y="126"/>
                    <a:pt x="233" y="1"/>
                  </a:cubicBezTo>
                  <a:lnTo>
                    <a:pt x="1" y="746"/>
                  </a:lnTo>
                  <a:cubicBezTo>
                    <a:pt x="407" y="873"/>
                    <a:pt x="813" y="998"/>
                    <a:pt x="1221" y="11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8"/>
            <p:cNvSpPr/>
            <p:nvPr/>
          </p:nvSpPr>
          <p:spPr>
            <a:xfrm>
              <a:off x="4786525" y="3298475"/>
              <a:ext cx="35925" cy="27325"/>
            </a:xfrm>
            <a:custGeom>
              <a:avLst/>
              <a:gdLst/>
              <a:ahLst/>
              <a:cxnLst/>
              <a:rect l="l" t="t" r="r" b="b"/>
              <a:pathLst>
                <a:path w="1437" h="1093" extrusionOk="0">
                  <a:moveTo>
                    <a:pt x="1219" y="1093"/>
                  </a:moveTo>
                  <a:lnTo>
                    <a:pt x="1437" y="343"/>
                  </a:lnTo>
                  <a:cubicBezTo>
                    <a:pt x="1026" y="223"/>
                    <a:pt x="614" y="110"/>
                    <a:pt x="200" y="1"/>
                  </a:cubicBezTo>
                  <a:lnTo>
                    <a:pt x="1" y="755"/>
                  </a:lnTo>
                  <a:cubicBezTo>
                    <a:pt x="407" y="862"/>
                    <a:pt x="814" y="974"/>
                    <a:pt x="1219" y="1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8"/>
            <p:cNvSpPr/>
            <p:nvPr/>
          </p:nvSpPr>
          <p:spPr>
            <a:xfrm>
              <a:off x="4841075" y="3314225"/>
              <a:ext cx="36225" cy="28250"/>
            </a:xfrm>
            <a:custGeom>
              <a:avLst/>
              <a:gdLst/>
              <a:ahLst/>
              <a:cxnLst/>
              <a:rect l="l" t="t" r="r" b="b"/>
              <a:pathLst>
                <a:path w="1449" h="1130" extrusionOk="0">
                  <a:moveTo>
                    <a:pt x="1208" y="1129"/>
                  </a:moveTo>
                  <a:lnTo>
                    <a:pt x="1449" y="386"/>
                  </a:lnTo>
                  <a:cubicBezTo>
                    <a:pt x="1043" y="255"/>
                    <a:pt x="636" y="127"/>
                    <a:pt x="229" y="1"/>
                  </a:cubicBezTo>
                  <a:lnTo>
                    <a:pt x="0" y="748"/>
                  </a:lnTo>
                  <a:cubicBezTo>
                    <a:pt x="402" y="873"/>
                    <a:pt x="806" y="999"/>
                    <a:pt x="1208" y="11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8"/>
            <p:cNvSpPr/>
            <p:nvPr/>
          </p:nvSpPr>
          <p:spPr>
            <a:xfrm>
              <a:off x="4894950" y="3331750"/>
              <a:ext cx="36400" cy="28700"/>
            </a:xfrm>
            <a:custGeom>
              <a:avLst/>
              <a:gdLst/>
              <a:ahLst/>
              <a:cxnLst/>
              <a:rect l="l" t="t" r="r" b="b"/>
              <a:pathLst>
                <a:path w="1456" h="1148" extrusionOk="0">
                  <a:moveTo>
                    <a:pt x="1203" y="1148"/>
                  </a:moveTo>
                  <a:lnTo>
                    <a:pt x="1455" y="408"/>
                  </a:lnTo>
                  <a:cubicBezTo>
                    <a:pt x="1053" y="271"/>
                    <a:pt x="651" y="136"/>
                    <a:pt x="247" y="0"/>
                  </a:cubicBezTo>
                  <a:lnTo>
                    <a:pt x="0" y="741"/>
                  </a:lnTo>
                  <a:cubicBezTo>
                    <a:pt x="402" y="875"/>
                    <a:pt x="803" y="1010"/>
                    <a:pt x="1203" y="114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8"/>
            <p:cNvSpPr/>
            <p:nvPr/>
          </p:nvSpPr>
          <p:spPr>
            <a:xfrm>
              <a:off x="4619400" y="3270250"/>
              <a:ext cx="33150" cy="21750"/>
            </a:xfrm>
            <a:custGeom>
              <a:avLst/>
              <a:gdLst/>
              <a:ahLst/>
              <a:cxnLst/>
              <a:rect l="l" t="t" r="r" b="b"/>
              <a:pathLst>
                <a:path w="1326" h="870" extrusionOk="0">
                  <a:moveTo>
                    <a:pt x="1252" y="869"/>
                  </a:moveTo>
                  <a:lnTo>
                    <a:pt x="1326" y="93"/>
                  </a:lnTo>
                  <a:cubicBezTo>
                    <a:pt x="1273" y="87"/>
                    <a:pt x="1220" y="81"/>
                    <a:pt x="1164" y="77"/>
                  </a:cubicBezTo>
                  <a:lnTo>
                    <a:pt x="1003" y="63"/>
                  </a:lnTo>
                  <a:lnTo>
                    <a:pt x="680" y="38"/>
                  </a:lnTo>
                  <a:cubicBezTo>
                    <a:pt x="627" y="34"/>
                    <a:pt x="573" y="31"/>
                    <a:pt x="519" y="29"/>
                  </a:cubicBezTo>
                  <a:lnTo>
                    <a:pt x="357" y="20"/>
                  </a:lnTo>
                  <a:cubicBezTo>
                    <a:pt x="250" y="14"/>
                    <a:pt x="142" y="6"/>
                    <a:pt x="34" y="1"/>
                  </a:cubicBezTo>
                  <a:lnTo>
                    <a:pt x="0" y="781"/>
                  </a:lnTo>
                  <a:cubicBezTo>
                    <a:pt x="104" y="786"/>
                    <a:pt x="210" y="792"/>
                    <a:pt x="314" y="797"/>
                  </a:cubicBezTo>
                  <a:lnTo>
                    <a:pt x="470" y="807"/>
                  </a:lnTo>
                  <a:cubicBezTo>
                    <a:pt x="522" y="810"/>
                    <a:pt x="574" y="812"/>
                    <a:pt x="626" y="817"/>
                  </a:cubicBezTo>
                  <a:lnTo>
                    <a:pt x="939" y="842"/>
                  </a:lnTo>
                  <a:lnTo>
                    <a:pt x="1096" y="85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8"/>
            <p:cNvSpPr/>
            <p:nvPr/>
          </p:nvSpPr>
          <p:spPr>
            <a:xfrm>
              <a:off x="4675475" y="3275450"/>
              <a:ext cx="34525" cy="24200"/>
            </a:xfrm>
            <a:custGeom>
              <a:avLst/>
              <a:gdLst/>
              <a:ahLst/>
              <a:cxnLst/>
              <a:rect l="l" t="t" r="r" b="b"/>
              <a:pathLst>
                <a:path w="1381" h="968" extrusionOk="0">
                  <a:moveTo>
                    <a:pt x="1246" y="967"/>
                  </a:moveTo>
                  <a:lnTo>
                    <a:pt x="1381" y="198"/>
                  </a:lnTo>
                  <a:lnTo>
                    <a:pt x="1221" y="169"/>
                  </a:lnTo>
                  <a:lnTo>
                    <a:pt x="1062" y="143"/>
                  </a:lnTo>
                  <a:lnTo>
                    <a:pt x="743" y="93"/>
                  </a:lnTo>
                  <a:cubicBezTo>
                    <a:pt x="637" y="74"/>
                    <a:pt x="530" y="62"/>
                    <a:pt x="424" y="46"/>
                  </a:cubicBezTo>
                  <a:lnTo>
                    <a:pt x="103" y="0"/>
                  </a:lnTo>
                  <a:lnTo>
                    <a:pt x="0" y="775"/>
                  </a:lnTo>
                  <a:lnTo>
                    <a:pt x="311" y="819"/>
                  </a:lnTo>
                  <a:cubicBezTo>
                    <a:pt x="415" y="834"/>
                    <a:pt x="520" y="848"/>
                    <a:pt x="623" y="864"/>
                  </a:cubicBezTo>
                  <a:lnTo>
                    <a:pt x="934" y="913"/>
                  </a:lnTo>
                  <a:lnTo>
                    <a:pt x="1088" y="9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8"/>
            <p:cNvSpPr/>
            <p:nvPr/>
          </p:nvSpPr>
          <p:spPr>
            <a:xfrm>
              <a:off x="4731000" y="3285100"/>
              <a:ext cx="35375" cy="26025"/>
            </a:xfrm>
            <a:custGeom>
              <a:avLst/>
              <a:gdLst/>
              <a:ahLst/>
              <a:cxnLst/>
              <a:rect l="l" t="t" r="r" b="b"/>
              <a:pathLst>
                <a:path w="1415" h="1041" extrusionOk="0">
                  <a:moveTo>
                    <a:pt x="1233" y="1041"/>
                  </a:moveTo>
                  <a:lnTo>
                    <a:pt x="1415" y="282"/>
                  </a:lnTo>
                  <a:lnTo>
                    <a:pt x="1259" y="244"/>
                  </a:lnTo>
                  <a:cubicBezTo>
                    <a:pt x="1207" y="232"/>
                    <a:pt x="1155" y="221"/>
                    <a:pt x="1103" y="208"/>
                  </a:cubicBezTo>
                  <a:lnTo>
                    <a:pt x="789" y="136"/>
                  </a:lnTo>
                  <a:cubicBezTo>
                    <a:pt x="685" y="112"/>
                    <a:pt x="579" y="91"/>
                    <a:pt x="474" y="67"/>
                  </a:cubicBezTo>
                  <a:lnTo>
                    <a:pt x="158" y="0"/>
                  </a:lnTo>
                  <a:lnTo>
                    <a:pt x="1" y="766"/>
                  </a:lnTo>
                  <a:lnTo>
                    <a:pt x="309" y="831"/>
                  </a:lnTo>
                  <a:cubicBezTo>
                    <a:pt x="412" y="853"/>
                    <a:pt x="515" y="874"/>
                    <a:pt x="618" y="899"/>
                  </a:cubicBezTo>
                  <a:lnTo>
                    <a:pt x="926" y="969"/>
                  </a:lnTo>
                  <a:cubicBezTo>
                    <a:pt x="977" y="981"/>
                    <a:pt x="1029" y="993"/>
                    <a:pt x="1079" y="100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8"/>
            <p:cNvSpPr/>
            <p:nvPr/>
          </p:nvSpPr>
          <p:spPr>
            <a:xfrm>
              <a:off x="4446675" y="3283850"/>
              <a:ext cx="36525" cy="28425"/>
            </a:xfrm>
            <a:custGeom>
              <a:avLst/>
              <a:gdLst/>
              <a:ahLst/>
              <a:cxnLst/>
              <a:rect l="l" t="t" r="r" b="b"/>
              <a:pathLst>
                <a:path w="1461" h="1137" extrusionOk="0">
                  <a:moveTo>
                    <a:pt x="1461" y="753"/>
                  </a:moveTo>
                  <a:lnTo>
                    <a:pt x="1257" y="0"/>
                  </a:lnTo>
                  <a:cubicBezTo>
                    <a:pt x="832" y="116"/>
                    <a:pt x="413" y="250"/>
                    <a:pt x="1" y="407"/>
                  </a:cubicBezTo>
                  <a:lnTo>
                    <a:pt x="278" y="1136"/>
                  </a:lnTo>
                  <a:cubicBezTo>
                    <a:pt x="664" y="991"/>
                    <a:pt x="1060" y="863"/>
                    <a:pt x="1461" y="75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8"/>
            <p:cNvSpPr/>
            <p:nvPr/>
          </p:nvSpPr>
          <p:spPr>
            <a:xfrm>
              <a:off x="4503500" y="3273050"/>
              <a:ext cx="34650" cy="24025"/>
            </a:xfrm>
            <a:custGeom>
              <a:avLst/>
              <a:gdLst/>
              <a:ahLst/>
              <a:cxnLst/>
              <a:rect l="l" t="t" r="r" b="b"/>
              <a:pathLst>
                <a:path w="1386" h="961" extrusionOk="0">
                  <a:moveTo>
                    <a:pt x="1386" y="776"/>
                  </a:moveTo>
                  <a:lnTo>
                    <a:pt x="1297" y="0"/>
                  </a:lnTo>
                  <a:cubicBezTo>
                    <a:pt x="1243" y="5"/>
                    <a:pt x="1190" y="13"/>
                    <a:pt x="1136" y="19"/>
                  </a:cubicBezTo>
                  <a:lnTo>
                    <a:pt x="974" y="40"/>
                  </a:lnTo>
                  <a:cubicBezTo>
                    <a:pt x="867" y="54"/>
                    <a:pt x="759" y="68"/>
                    <a:pt x="651" y="83"/>
                  </a:cubicBezTo>
                  <a:cubicBezTo>
                    <a:pt x="433" y="116"/>
                    <a:pt x="217" y="152"/>
                    <a:pt x="1" y="194"/>
                  </a:cubicBezTo>
                  <a:lnTo>
                    <a:pt x="151" y="960"/>
                  </a:lnTo>
                  <a:cubicBezTo>
                    <a:pt x="355" y="920"/>
                    <a:pt x="560" y="886"/>
                    <a:pt x="765" y="855"/>
                  </a:cubicBezTo>
                  <a:cubicBezTo>
                    <a:pt x="868" y="841"/>
                    <a:pt x="972" y="827"/>
                    <a:pt x="1075" y="814"/>
                  </a:cubicBezTo>
                  <a:lnTo>
                    <a:pt x="1229" y="793"/>
                  </a:lnTo>
                  <a:cubicBezTo>
                    <a:pt x="1282" y="789"/>
                    <a:pt x="1334" y="781"/>
                    <a:pt x="1386" y="77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8"/>
            <p:cNvSpPr/>
            <p:nvPr/>
          </p:nvSpPr>
          <p:spPr>
            <a:xfrm>
              <a:off x="4561500" y="3269750"/>
              <a:ext cx="32575" cy="20550"/>
            </a:xfrm>
            <a:custGeom>
              <a:avLst/>
              <a:gdLst/>
              <a:ahLst/>
              <a:cxnLst/>
              <a:rect l="l" t="t" r="r" b="b"/>
              <a:pathLst>
                <a:path w="1303" h="822" extrusionOk="0">
                  <a:moveTo>
                    <a:pt x="1302" y="781"/>
                  </a:moveTo>
                  <a:lnTo>
                    <a:pt x="1300" y="0"/>
                  </a:lnTo>
                  <a:lnTo>
                    <a:pt x="1220" y="0"/>
                  </a:lnTo>
                  <a:lnTo>
                    <a:pt x="1138" y="2"/>
                  </a:lnTo>
                  <a:lnTo>
                    <a:pt x="975" y="4"/>
                  </a:lnTo>
                  <a:lnTo>
                    <a:pt x="649" y="11"/>
                  </a:lnTo>
                  <a:lnTo>
                    <a:pt x="324" y="25"/>
                  </a:lnTo>
                  <a:lnTo>
                    <a:pt x="162" y="32"/>
                  </a:lnTo>
                  <a:lnTo>
                    <a:pt x="81" y="37"/>
                  </a:lnTo>
                  <a:lnTo>
                    <a:pt x="1" y="42"/>
                  </a:lnTo>
                  <a:lnTo>
                    <a:pt x="49" y="822"/>
                  </a:lnTo>
                  <a:lnTo>
                    <a:pt x="127" y="816"/>
                  </a:lnTo>
                  <a:lnTo>
                    <a:pt x="205" y="812"/>
                  </a:lnTo>
                  <a:lnTo>
                    <a:pt x="362" y="805"/>
                  </a:lnTo>
                  <a:lnTo>
                    <a:pt x="674" y="791"/>
                  </a:lnTo>
                  <a:lnTo>
                    <a:pt x="988" y="785"/>
                  </a:lnTo>
                  <a:lnTo>
                    <a:pt x="1146" y="783"/>
                  </a:lnTo>
                  <a:lnTo>
                    <a:pt x="1224" y="78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8"/>
            <p:cNvSpPr/>
            <p:nvPr/>
          </p:nvSpPr>
          <p:spPr>
            <a:xfrm>
              <a:off x="4314275" y="3380450"/>
              <a:ext cx="32350" cy="37650"/>
            </a:xfrm>
            <a:custGeom>
              <a:avLst/>
              <a:gdLst/>
              <a:ahLst/>
              <a:cxnLst/>
              <a:rect l="l" t="t" r="r" b="b"/>
              <a:pathLst>
                <a:path w="1294" h="1506" extrusionOk="0">
                  <a:moveTo>
                    <a:pt x="1293" y="433"/>
                  </a:moveTo>
                  <a:lnTo>
                    <a:pt x="644" y="0"/>
                  </a:lnTo>
                  <a:cubicBezTo>
                    <a:pt x="391" y="380"/>
                    <a:pt x="174" y="784"/>
                    <a:pt x="0" y="1210"/>
                  </a:cubicBezTo>
                  <a:lnTo>
                    <a:pt x="724" y="1506"/>
                  </a:lnTo>
                  <a:cubicBezTo>
                    <a:pt x="877" y="1131"/>
                    <a:pt x="1068" y="772"/>
                    <a:pt x="1293" y="43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8"/>
            <p:cNvSpPr/>
            <p:nvPr/>
          </p:nvSpPr>
          <p:spPr>
            <a:xfrm>
              <a:off x="4346925" y="3335975"/>
              <a:ext cx="36875" cy="36275"/>
            </a:xfrm>
            <a:custGeom>
              <a:avLst/>
              <a:gdLst/>
              <a:ahLst/>
              <a:cxnLst/>
              <a:rect l="l" t="t" r="r" b="b"/>
              <a:pathLst>
                <a:path w="1475" h="1451" extrusionOk="0">
                  <a:moveTo>
                    <a:pt x="1474" y="610"/>
                  </a:moveTo>
                  <a:lnTo>
                    <a:pt x="985" y="1"/>
                  </a:lnTo>
                  <a:cubicBezTo>
                    <a:pt x="635" y="282"/>
                    <a:pt x="305" y="591"/>
                    <a:pt x="1" y="927"/>
                  </a:cubicBezTo>
                  <a:lnTo>
                    <a:pt x="582" y="1450"/>
                  </a:lnTo>
                  <a:cubicBezTo>
                    <a:pt x="855" y="1146"/>
                    <a:pt x="1156" y="867"/>
                    <a:pt x="1474" y="61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8"/>
            <p:cNvSpPr/>
            <p:nvPr/>
          </p:nvSpPr>
          <p:spPr>
            <a:xfrm>
              <a:off x="4393000" y="3304500"/>
              <a:ext cx="37600" cy="32625"/>
            </a:xfrm>
            <a:custGeom>
              <a:avLst/>
              <a:gdLst/>
              <a:ahLst/>
              <a:cxnLst/>
              <a:rect l="l" t="t" r="r" b="b"/>
              <a:pathLst>
                <a:path w="1504" h="1305" extrusionOk="0">
                  <a:moveTo>
                    <a:pt x="1503" y="705"/>
                  </a:moveTo>
                  <a:lnTo>
                    <a:pt x="1165" y="0"/>
                  </a:lnTo>
                  <a:cubicBezTo>
                    <a:pt x="766" y="192"/>
                    <a:pt x="376" y="406"/>
                    <a:pt x="1" y="646"/>
                  </a:cubicBezTo>
                  <a:lnTo>
                    <a:pt x="422" y="1305"/>
                  </a:lnTo>
                  <a:cubicBezTo>
                    <a:pt x="769" y="1083"/>
                    <a:pt x="1131" y="884"/>
                    <a:pt x="1503" y="70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44" name="Google Shape;444;p8"/>
          <p:cNvGrpSpPr/>
          <p:nvPr/>
        </p:nvGrpSpPr>
        <p:grpSpPr>
          <a:xfrm rot="-3988931">
            <a:off x="-16628" y="-4762577"/>
            <a:ext cx="14904720" cy="9148689"/>
            <a:chOff x="385750" y="206447"/>
            <a:chExt cx="8336049" cy="4757278"/>
          </a:xfrm>
        </p:grpSpPr>
        <p:sp>
          <p:nvSpPr>
            <p:cNvPr id="445" name="Google Shape;445;p8"/>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8"/>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8"/>
          <p:cNvSpPr txBox="1">
            <a:spLocks noGrp="1"/>
          </p:cNvSpPr>
          <p:nvPr>
            <p:ph type="title"/>
          </p:nvPr>
        </p:nvSpPr>
        <p:spPr>
          <a:xfrm>
            <a:off x="1524000" y="1742800"/>
            <a:ext cx="9144000" cy="3372400"/>
          </a:xfrm>
          <a:prstGeom prst="rect">
            <a:avLst/>
          </a:prstGeom>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7466"/>
            </a:lvl1pPr>
            <a:lvl2pPr lvl="1">
              <a:spcBef>
                <a:spcPts val="1333"/>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Tree>
    <p:extLst>
      <p:ext uri="{BB962C8B-B14F-4D97-AF65-F5344CB8AC3E}">
        <p14:creationId xmlns:p14="http://schemas.microsoft.com/office/powerpoint/2010/main" val="30003156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48"/>
        <p:cNvGrpSpPr/>
        <p:nvPr/>
      </p:nvGrpSpPr>
      <p:grpSpPr>
        <a:xfrm>
          <a:off x="0" y="0"/>
          <a:ext cx="0" cy="0"/>
          <a:chOff x="0" y="0"/>
          <a:chExt cx="0" cy="0"/>
        </a:xfrm>
      </p:grpSpPr>
      <p:grpSp>
        <p:nvGrpSpPr>
          <p:cNvPr id="449" name="Google Shape;449;p9"/>
          <p:cNvGrpSpPr/>
          <p:nvPr/>
        </p:nvGrpSpPr>
        <p:grpSpPr>
          <a:xfrm>
            <a:off x="10497930" y="-718704"/>
            <a:ext cx="3520527" cy="1438031"/>
            <a:chOff x="4407125" y="893175"/>
            <a:chExt cx="1997575" cy="815950"/>
          </a:xfrm>
        </p:grpSpPr>
        <p:sp>
          <p:nvSpPr>
            <p:cNvPr id="450" name="Google Shape;450;p9"/>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9"/>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9"/>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9"/>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9"/>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9"/>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9"/>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9"/>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9"/>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9"/>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9"/>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9"/>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9"/>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9"/>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9"/>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9"/>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9"/>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9"/>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9"/>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9"/>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9"/>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9"/>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9"/>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9"/>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9"/>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9"/>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9"/>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9"/>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9"/>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3" name="Google Shape;513;p9"/>
          <p:cNvSpPr/>
          <p:nvPr/>
        </p:nvSpPr>
        <p:spPr>
          <a:xfrm rot="-7479214">
            <a:off x="-337236" y="5810157"/>
            <a:ext cx="2400791" cy="1003939"/>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514" name="Google Shape;514;p9"/>
          <p:cNvGrpSpPr/>
          <p:nvPr/>
        </p:nvGrpSpPr>
        <p:grpSpPr>
          <a:xfrm>
            <a:off x="514335" y="275264"/>
            <a:ext cx="11114732" cy="6343037"/>
            <a:chOff x="385750" y="206447"/>
            <a:chExt cx="8336049" cy="4757278"/>
          </a:xfrm>
        </p:grpSpPr>
        <p:sp>
          <p:nvSpPr>
            <p:cNvPr id="515" name="Google Shape;515;p9"/>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9"/>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17" name="Google Shape;517;p9"/>
          <p:cNvSpPr txBox="1">
            <a:spLocks noGrp="1"/>
          </p:cNvSpPr>
          <p:nvPr>
            <p:ph type="title"/>
          </p:nvPr>
        </p:nvSpPr>
        <p:spPr>
          <a:xfrm>
            <a:off x="5247897" y="2315685"/>
            <a:ext cx="5462000" cy="114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sz="6667"/>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518" name="Google Shape;518;p9"/>
          <p:cNvSpPr txBox="1">
            <a:spLocks noGrp="1"/>
          </p:cNvSpPr>
          <p:nvPr>
            <p:ph type="subTitle" idx="1"/>
          </p:nvPr>
        </p:nvSpPr>
        <p:spPr>
          <a:xfrm>
            <a:off x="5247897" y="3474315"/>
            <a:ext cx="5462000" cy="10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spTree>
    <p:extLst>
      <p:ext uri="{BB962C8B-B14F-4D97-AF65-F5344CB8AC3E}">
        <p14:creationId xmlns:p14="http://schemas.microsoft.com/office/powerpoint/2010/main" val="93235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519"/>
        <p:cNvGrpSpPr/>
        <p:nvPr/>
      </p:nvGrpSpPr>
      <p:grpSpPr>
        <a:xfrm>
          <a:off x="0" y="0"/>
          <a:ext cx="0" cy="0"/>
          <a:chOff x="0" y="0"/>
          <a:chExt cx="0" cy="0"/>
        </a:xfrm>
      </p:grpSpPr>
      <p:sp>
        <p:nvSpPr>
          <p:cNvPr id="520" name="Google Shape;520;p10"/>
          <p:cNvSpPr txBox="1">
            <a:spLocks noGrp="1"/>
          </p:cNvSpPr>
          <p:nvPr>
            <p:ph type="title"/>
          </p:nvPr>
        </p:nvSpPr>
        <p:spPr>
          <a:xfrm>
            <a:off x="784367" y="3889300"/>
            <a:ext cx="5145200" cy="2249200"/>
          </a:xfrm>
          <a:prstGeom prst="rect">
            <a:avLst/>
          </a:prstGeom>
          <a:noFill/>
        </p:spPr>
        <p:txBody>
          <a:bodyPr spcFirstLastPara="1" wrap="square" lIns="91425" tIns="91425" rIns="91425" bIns="91425" anchor="t"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16168040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521"/>
        <p:cNvGrpSpPr/>
        <p:nvPr/>
      </p:nvGrpSpPr>
      <p:grpSpPr>
        <a:xfrm>
          <a:off x="0" y="0"/>
          <a:ext cx="0" cy="0"/>
          <a:chOff x="0" y="0"/>
          <a:chExt cx="0" cy="0"/>
        </a:xfrm>
      </p:grpSpPr>
      <p:grpSp>
        <p:nvGrpSpPr>
          <p:cNvPr id="522" name="Google Shape;522;p11"/>
          <p:cNvGrpSpPr/>
          <p:nvPr/>
        </p:nvGrpSpPr>
        <p:grpSpPr>
          <a:xfrm rot="-2700000">
            <a:off x="-1466549" y="3854991"/>
            <a:ext cx="4197193" cy="1714428"/>
            <a:chOff x="4407125" y="893175"/>
            <a:chExt cx="1997575" cy="815950"/>
          </a:xfrm>
        </p:grpSpPr>
        <p:sp>
          <p:nvSpPr>
            <p:cNvPr id="523" name="Google Shape;523;p11"/>
            <p:cNvSpPr/>
            <p:nvPr/>
          </p:nvSpPr>
          <p:spPr>
            <a:xfrm>
              <a:off x="4407425" y="1009550"/>
              <a:ext cx="22800" cy="34100"/>
            </a:xfrm>
            <a:custGeom>
              <a:avLst/>
              <a:gdLst/>
              <a:ahLst/>
              <a:cxnLst/>
              <a:rect l="l" t="t" r="r" b="b"/>
              <a:pathLst>
                <a:path w="912" h="1364" extrusionOk="0">
                  <a:moveTo>
                    <a:pt x="781" y="0"/>
                  </a:moveTo>
                  <a:lnTo>
                    <a:pt x="1" y="44"/>
                  </a:lnTo>
                  <a:lnTo>
                    <a:pt x="5" y="127"/>
                  </a:lnTo>
                  <a:lnTo>
                    <a:pt x="10" y="211"/>
                  </a:lnTo>
                  <a:lnTo>
                    <a:pt x="22" y="375"/>
                  </a:lnTo>
                  <a:cubicBezTo>
                    <a:pt x="32" y="486"/>
                    <a:pt x="41" y="596"/>
                    <a:pt x="53" y="706"/>
                  </a:cubicBezTo>
                  <a:cubicBezTo>
                    <a:pt x="76" y="926"/>
                    <a:pt x="106" y="1144"/>
                    <a:pt x="140" y="1363"/>
                  </a:cubicBezTo>
                  <a:lnTo>
                    <a:pt x="912" y="1242"/>
                  </a:lnTo>
                  <a:cubicBezTo>
                    <a:pt x="880" y="1036"/>
                    <a:pt x="851" y="830"/>
                    <a:pt x="830" y="623"/>
                  </a:cubicBezTo>
                  <a:cubicBezTo>
                    <a:pt x="818" y="520"/>
                    <a:pt x="810" y="416"/>
                    <a:pt x="799" y="312"/>
                  </a:cubicBezTo>
                  <a:lnTo>
                    <a:pt x="788" y="155"/>
                  </a:lnTo>
                  <a:lnTo>
                    <a:pt x="783" y="7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1"/>
            <p:cNvSpPr/>
            <p:nvPr/>
          </p:nvSpPr>
          <p:spPr>
            <a:xfrm>
              <a:off x="4407125" y="950950"/>
              <a:ext cx="22300" cy="33900"/>
            </a:xfrm>
            <a:custGeom>
              <a:avLst/>
              <a:gdLst/>
              <a:ahLst/>
              <a:cxnLst/>
              <a:rect l="l" t="t" r="r" b="b"/>
              <a:pathLst>
                <a:path w="892" h="1356" extrusionOk="0">
                  <a:moveTo>
                    <a:pt x="892" y="118"/>
                  </a:moveTo>
                  <a:lnTo>
                    <a:pt x="120" y="0"/>
                  </a:lnTo>
                  <a:cubicBezTo>
                    <a:pt x="52" y="442"/>
                    <a:pt x="14" y="886"/>
                    <a:pt x="0" y="1331"/>
                  </a:cubicBezTo>
                  <a:lnTo>
                    <a:pt x="781" y="1355"/>
                  </a:lnTo>
                  <a:cubicBezTo>
                    <a:pt x="793" y="942"/>
                    <a:pt x="829" y="527"/>
                    <a:pt x="892" y="1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1"/>
            <p:cNvSpPr/>
            <p:nvPr/>
          </p:nvSpPr>
          <p:spPr>
            <a:xfrm>
              <a:off x="4415350" y="893175"/>
              <a:ext cx="28550" cy="36825"/>
            </a:xfrm>
            <a:custGeom>
              <a:avLst/>
              <a:gdLst/>
              <a:ahLst/>
              <a:cxnLst/>
              <a:rect l="l" t="t" r="r" b="b"/>
              <a:pathLst>
                <a:path w="1142" h="1473" extrusionOk="0">
                  <a:moveTo>
                    <a:pt x="1141" y="295"/>
                  </a:moveTo>
                  <a:lnTo>
                    <a:pt x="418" y="1"/>
                  </a:lnTo>
                  <a:lnTo>
                    <a:pt x="355" y="157"/>
                  </a:lnTo>
                  <a:lnTo>
                    <a:pt x="297" y="315"/>
                  </a:lnTo>
                  <a:cubicBezTo>
                    <a:pt x="288" y="341"/>
                    <a:pt x="277" y="367"/>
                    <a:pt x="268" y="395"/>
                  </a:cubicBezTo>
                  <a:lnTo>
                    <a:pt x="241" y="474"/>
                  </a:lnTo>
                  <a:cubicBezTo>
                    <a:pt x="222" y="527"/>
                    <a:pt x="204" y="579"/>
                    <a:pt x="188" y="632"/>
                  </a:cubicBezTo>
                  <a:cubicBezTo>
                    <a:pt x="153" y="739"/>
                    <a:pt x="118" y="845"/>
                    <a:pt x="89" y="954"/>
                  </a:cubicBezTo>
                  <a:cubicBezTo>
                    <a:pt x="55" y="1061"/>
                    <a:pt x="28" y="1170"/>
                    <a:pt x="0" y="1278"/>
                  </a:cubicBezTo>
                  <a:lnTo>
                    <a:pt x="756" y="1472"/>
                  </a:lnTo>
                  <a:cubicBezTo>
                    <a:pt x="783" y="1372"/>
                    <a:pt x="808" y="1271"/>
                    <a:pt x="838" y="1172"/>
                  </a:cubicBezTo>
                  <a:cubicBezTo>
                    <a:pt x="866" y="1073"/>
                    <a:pt x="898" y="975"/>
                    <a:pt x="929" y="876"/>
                  </a:cubicBezTo>
                  <a:cubicBezTo>
                    <a:pt x="945" y="827"/>
                    <a:pt x="963" y="778"/>
                    <a:pt x="979" y="729"/>
                  </a:cubicBezTo>
                  <a:lnTo>
                    <a:pt x="1003" y="656"/>
                  </a:lnTo>
                  <a:cubicBezTo>
                    <a:pt x="1012" y="631"/>
                    <a:pt x="1022" y="608"/>
                    <a:pt x="1031" y="583"/>
                  </a:cubicBezTo>
                  <a:lnTo>
                    <a:pt x="1084" y="437"/>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1"/>
            <p:cNvSpPr/>
            <p:nvPr/>
          </p:nvSpPr>
          <p:spPr>
            <a:xfrm>
              <a:off x="4458700" y="1169700"/>
              <a:ext cx="33225" cy="37575"/>
            </a:xfrm>
            <a:custGeom>
              <a:avLst/>
              <a:gdLst/>
              <a:ahLst/>
              <a:cxnLst/>
              <a:rect l="l" t="t" r="r" b="b"/>
              <a:pathLst>
                <a:path w="1329" h="1503" extrusionOk="0">
                  <a:moveTo>
                    <a:pt x="686" y="1"/>
                  </a:moveTo>
                  <a:lnTo>
                    <a:pt x="1" y="377"/>
                  </a:lnTo>
                  <a:cubicBezTo>
                    <a:pt x="105" y="568"/>
                    <a:pt x="215" y="758"/>
                    <a:pt x="327" y="945"/>
                  </a:cubicBezTo>
                  <a:cubicBezTo>
                    <a:pt x="438" y="1133"/>
                    <a:pt x="553" y="1319"/>
                    <a:pt x="671" y="1502"/>
                  </a:cubicBezTo>
                  <a:lnTo>
                    <a:pt x="1328" y="1080"/>
                  </a:lnTo>
                  <a:cubicBezTo>
                    <a:pt x="1215" y="906"/>
                    <a:pt x="1105" y="725"/>
                    <a:pt x="998" y="546"/>
                  </a:cubicBezTo>
                  <a:cubicBezTo>
                    <a:pt x="892" y="366"/>
                    <a:pt x="786" y="185"/>
                    <a:pt x="68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1"/>
            <p:cNvSpPr/>
            <p:nvPr/>
          </p:nvSpPr>
          <p:spPr>
            <a:xfrm>
              <a:off x="4433700" y="1118800"/>
              <a:ext cx="30750" cy="37275"/>
            </a:xfrm>
            <a:custGeom>
              <a:avLst/>
              <a:gdLst/>
              <a:ahLst/>
              <a:cxnLst/>
              <a:rect l="l" t="t" r="r" b="b"/>
              <a:pathLst>
                <a:path w="1230" h="1491" extrusionOk="0">
                  <a:moveTo>
                    <a:pt x="726" y="0"/>
                  </a:moveTo>
                  <a:lnTo>
                    <a:pt x="0" y="286"/>
                  </a:lnTo>
                  <a:cubicBezTo>
                    <a:pt x="161" y="695"/>
                    <a:pt x="338" y="1095"/>
                    <a:pt x="526" y="1490"/>
                  </a:cubicBezTo>
                  <a:lnTo>
                    <a:pt x="1230" y="1152"/>
                  </a:lnTo>
                  <a:cubicBezTo>
                    <a:pt x="1048" y="773"/>
                    <a:pt x="879" y="388"/>
                    <a:pt x="7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1"/>
            <p:cNvSpPr/>
            <p:nvPr/>
          </p:nvSpPr>
          <p:spPr>
            <a:xfrm>
              <a:off x="4416100" y="1065325"/>
              <a:ext cx="27475" cy="36225"/>
            </a:xfrm>
            <a:custGeom>
              <a:avLst/>
              <a:gdLst/>
              <a:ahLst/>
              <a:cxnLst/>
              <a:rect l="l" t="t" r="r" b="b"/>
              <a:pathLst>
                <a:path w="1099" h="1449" extrusionOk="0">
                  <a:moveTo>
                    <a:pt x="761" y="0"/>
                  </a:moveTo>
                  <a:lnTo>
                    <a:pt x="0" y="179"/>
                  </a:lnTo>
                  <a:cubicBezTo>
                    <a:pt x="12" y="232"/>
                    <a:pt x="24" y="285"/>
                    <a:pt x="39" y="339"/>
                  </a:cubicBezTo>
                  <a:cubicBezTo>
                    <a:pt x="53" y="392"/>
                    <a:pt x="65" y="445"/>
                    <a:pt x="80" y="499"/>
                  </a:cubicBezTo>
                  <a:cubicBezTo>
                    <a:pt x="108" y="605"/>
                    <a:pt x="136" y="713"/>
                    <a:pt x="165" y="818"/>
                  </a:cubicBezTo>
                  <a:cubicBezTo>
                    <a:pt x="194" y="923"/>
                    <a:pt x="226" y="1028"/>
                    <a:pt x="258" y="1134"/>
                  </a:cubicBezTo>
                  <a:cubicBezTo>
                    <a:pt x="273" y="1186"/>
                    <a:pt x="290" y="1240"/>
                    <a:pt x="306" y="1292"/>
                  </a:cubicBezTo>
                  <a:cubicBezTo>
                    <a:pt x="323" y="1344"/>
                    <a:pt x="339" y="1397"/>
                    <a:pt x="356" y="1449"/>
                  </a:cubicBezTo>
                  <a:lnTo>
                    <a:pt x="1099" y="1208"/>
                  </a:lnTo>
                  <a:cubicBezTo>
                    <a:pt x="1081" y="1158"/>
                    <a:pt x="1066" y="1109"/>
                    <a:pt x="1052" y="1058"/>
                  </a:cubicBezTo>
                  <a:cubicBezTo>
                    <a:pt x="1036" y="1009"/>
                    <a:pt x="1021" y="958"/>
                    <a:pt x="1005" y="908"/>
                  </a:cubicBezTo>
                  <a:cubicBezTo>
                    <a:pt x="975" y="808"/>
                    <a:pt x="945" y="709"/>
                    <a:pt x="918" y="609"/>
                  </a:cubicBezTo>
                  <a:cubicBezTo>
                    <a:pt x="889" y="508"/>
                    <a:pt x="863" y="407"/>
                    <a:pt x="836" y="307"/>
                  </a:cubicBezTo>
                  <a:cubicBezTo>
                    <a:pt x="823" y="256"/>
                    <a:pt x="811" y="205"/>
                    <a:pt x="798" y="154"/>
                  </a:cubicBezTo>
                  <a:cubicBezTo>
                    <a:pt x="783" y="101"/>
                    <a:pt x="771" y="53"/>
                    <a:pt x="76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1"/>
            <p:cNvSpPr/>
            <p:nvPr/>
          </p:nvSpPr>
          <p:spPr>
            <a:xfrm>
              <a:off x="4568000" y="1301800"/>
              <a:ext cx="37025" cy="35800"/>
            </a:xfrm>
            <a:custGeom>
              <a:avLst/>
              <a:gdLst/>
              <a:ahLst/>
              <a:cxnLst/>
              <a:rect l="l" t="t" r="r" b="b"/>
              <a:pathLst>
                <a:path w="1481" h="1432" extrusionOk="0">
                  <a:moveTo>
                    <a:pt x="529" y="1"/>
                  </a:moveTo>
                  <a:lnTo>
                    <a:pt x="1" y="575"/>
                  </a:lnTo>
                  <a:lnTo>
                    <a:pt x="243" y="794"/>
                  </a:lnTo>
                  <a:lnTo>
                    <a:pt x="487" y="1010"/>
                  </a:lnTo>
                  <a:lnTo>
                    <a:pt x="610" y="1117"/>
                  </a:lnTo>
                  <a:lnTo>
                    <a:pt x="735" y="1223"/>
                  </a:lnTo>
                  <a:lnTo>
                    <a:pt x="985" y="1431"/>
                  </a:lnTo>
                  <a:lnTo>
                    <a:pt x="1481" y="829"/>
                  </a:lnTo>
                  <a:lnTo>
                    <a:pt x="1240" y="626"/>
                  </a:lnTo>
                  <a:lnTo>
                    <a:pt x="1118" y="524"/>
                  </a:lnTo>
                  <a:lnTo>
                    <a:pt x="1001" y="421"/>
                  </a:lnTo>
                  <a:lnTo>
                    <a:pt x="762" y="21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11"/>
            <p:cNvSpPr/>
            <p:nvPr/>
          </p:nvSpPr>
          <p:spPr>
            <a:xfrm>
              <a:off x="4527000" y="1261525"/>
              <a:ext cx="36225" cy="36725"/>
            </a:xfrm>
            <a:custGeom>
              <a:avLst/>
              <a:gdLst/>
              <a:ahLst/>
              <a:cxnLst/>
              <a:rect l="l" t="t" r="r" b="b"/>
              <a:pathLst>
                <a:path w="1449" h="1469" extrusionOk="0">
                  <a:moveTo>
                    <a:pt x="583" y="0"/>
                  </a:moveTo>
                  <a:lnTo>
                    <a:pt x="0" y="520"/>
                  </a:lnTo>
                  <a:cubicBezTo>
                    <a:pt x="71" y="602"/>
                    <a:pt x="146" y="681"/>
                    <a:pt x="219" y="762"/>
                  </a:cubicBezTo>
                  <a:cubicBezTo>
                    <a:pt x="293" y="841"/>
                    <a:pt x="365" y="922"/>
                    <a:pt x="439" y="1002"/>
                  </a:cubicBezTo>
                  <a:lnTo>
                    <a:pt x="666" y="1237"/>
                  </a:lnTo>
                  <a:lnTo>
                    <a:pt x="779" y="1354"/>
                  </a:lnTo>
                  <a:lnTo>
                    <a:pt x="895" y="1468"/>
                  </a:lnTo>
                  <a:lnTo>
                    <a:pt x="1448" y="916"/>
                  </a:lnTo>
                  <a:lnTo>
                    <a:pt x="1336" y="805"/>
                  </a:lnTo>
                  <a:lnTo>
                    <a:pt x="1227" y="691"/>
                  </a:lnTo>
                  <a:lnTo>
                    <a:pt x="1008" y="463"/>
                  </a:lnTo>
                  <a:cubicBezTo>
                    <a:pt x="937" y="387"/>
                    <a:pt x="865" y="309"/>
                    <a:pt x="794" y="232"/>
                  </a:cubicBezTo>
                  <a:cubicBezTo>
                    <a:pt x="724" y="156"/>
                    <a:pt x="652" y="80"/>
                    <a:pt x="58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11"/>
            <p:cNvSpPr/>
            <p:nvPr/>
          </p:nvSpPr>
          <p:spPr>
            <a:xfrm>
              <a:off x="4490375" y="1217700"/>
              <a:ext cx="35075" cy="37300"/>
            </a:xfrm>
            <a:custGeom>
              <a:avLst/>
              <a:gdLst/>
              <a:ahLst/>
              <a:cxnLst/>
              <a:rect l="l" t="t" r="r" b="b"/>
              <a:pathLst>
                <a:path w="1403" h="1492" extrusionOk="0">
                  <a:moveTo>
                    <a:pt x="634" y="1"/>
                  </a:moveTo>
                  <a:lnTo>
                    <a:pt x="0" y="457"/>
                  </a:lnTo>
                  <a:cubicBezTo>
                    <a:pt x="128" y="634"/>
                    <a:pt x="259" y="810"/>
                    <a:pt x="393" y="980"/>
                  </a:cubicBezTo>
                  <a:lnTo>
                    <a:pt x="493" y="1110"/>
                  </a:lnTo>
                  <a:cubicBezTo>
                    <a:pt x="526" y="1152"/>
                    <a:pt x="559" y="1195"/>
                    <a:pt x="592" y="1238"/>
                  </a:cubicBezTo>
                  <a:lnTo>
                    <a:pt x="797" y="1492"/>
                  </a:lnTo>
                  <a:lnTo>
                    <a:pt x="1403" y="998"/>
                  </a:lnTo>
                  <a:lnTo>
                    <a:pt x="1205" y="752"/>
                  </a:lnTo>
                  <a:cubicBezTo>
                    <a:pt x="1170" y="712"/>
                    <a:pt x="1139" y="670"/>
                    <a:pt x="1107" y="629"/>
                  </a:cubicBezTo>
                  <a:lnTo>
                    <a:pt x="1010" y="504"/>
                  </a:lnTo>
                  <a:cubicBezTo>
                    <a:pt x="882" y="337"/>
                    <a:pt x="755" y="170"/>
                    <a:pt x="63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11"/>
            <p:cNvSpPr/>
            <p:nvPr/>
          </p:nvSpPr>
          <p:spPr>
            <a:xfrm>
              <a:off x="4713375" y="1396175"/>
              <a:ext cx="37175" cy="30700"/>
            </a:xfrm>
            <a:custGeom>
              <a:avLst/>
              <a:gdLst/>
              <a:ahLst/>
              <a:cxnLst/>
              <a:rect l="l" t="t" r="r" b="b"/>
              <a:pathLst>
                <a:path w="1487" h="1228" extrusionOk="0">
                  <a:moveTo>
                    <a:pt x="330" y="0"/>
                  </a:moveTo>
                  <a:lnTo>
                    <a:pt x="0" y="708"/>
                  </a:lnTo>
                  <a:lnTo>
                    <a:pt x="297" y="845"/>
                  </a:lnTo>
                  <a:cubicBezTo>
                    <a:pt x="321" y="856"/>
                    <a:pt x="346" y="869"/>
                    <a:pt x="371" y="879"/>
                  </a:cubicBezTo>
                  <a:lnTo>
                    <a:pt x="446" y="911"/>
                  </a:lnTo>
                  <a:lnTo>
                    <a:pt x="596" y="976"/>
                  </a:lnTo>
                  <a:lnTo>
                    <a:pt x="746" y="1041"/>
                  </a:lnTo>
                  <a:lnTo>
                    <a:pt x="821" y="1074"/>
                  </a:lnTo>
                  <a:lnTo>
                    <a:pt x="897" y="1105"/>
                  </a:lnTo>
                  <a:lnTo>
                    <a:pt x="1200" y="1228"/>
                  </a:lnTo>
                  <a:lnTo>
                    <a:pt x="1487" y="501"/>
                  </a:lnTo>
                  <a:lnTo>
                    <a:pt x="1195" y="382"/>
                  </a:lnTo>
                  <a:lnTo>
                    <a:pt x="1122" y="353"/>
                  </a:lnTo>
                  <a:lnTo>
                    <a:pt x="1050" y="322"/>
                  </a:lnTo>
                  <a:lnTo>
                    <a:pt x="905" y="258"/>
                  </a:lnTo>
                  <a:lnTo>
                    <a:pt x="761" y="196"/>
                  </a:lnTo>
                  <a:lnTo>
                    <a:pt x="688" y="165"/>
                  </a:lnTo>
                  <a:cubicBezTo>
                    <a:pt x="663" y="154"/>
                    <a:pt x="639" y="143"/>
                    <a:pt x="616" y="13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11"/>
            <p:cNvSpPr/>
            <p:nvPr/>
          </p:nvSpPr>
          <p:spPr>
            <a:xfrm>
              <a:off x="4661725" y="1369625"/>
              <a:ext cx="37525" cy="32800"/>
            </a:xfrm>
            <a:custGeom>
              <a:avLst/>
              <a:gdLst/>
              <a:ahLst/>
              <a:cxnLst/>
              <a:rect l="l" t="t" r="r" b="b"/>
              <a:pathLst>
                <a:path w="1501" h="1312" extrusionOk="0">
                  <a:moveTo>
                    <a:pt x="402" y="0"/>
                  </a:moveTo>
                  <a:lnTo>
                    <a:pt x="0" y="669"/>
                  </a:lnTo>
                  <a:lnTo>
                    <a:pt x="140" y="754"/>
                  </a:lnTo>
                  <a:cubicBezTo>
                    <a:pt x="163" y="768"/>
                    <a:pt x="187" y="781"/>
                    <a:pt x="210" y="796"/>
                  </a:cubicBezTo>
                  <a:lnTo>
                    <a:pt x="280" y="835"/>
                  </a:lnTo>
                  <a:lnTo>
                    <a:pt x="564" y="999"/>
                  </a:lnTo>
                  <a:cubicBezTo>
                    <a:pt x="610" y="1026"/>
                    <a:pt x="658" y="1052"/>
                    <a:pt x="707" y="1078"/>
                  </a:cubicBezTo>
                  <a:lnTo>
                    <a:pt x="850" y="1156"/>
                  </a:lnTo>
                  <a:lnTo>
                    <a:pt x="994" y="1234"/>
                  </a:lnTo>
                  <a:cubicBezTo>
                    <a:pt x="1017" y="1247"/>
                    <a:pt x="1041" y="1260"/>
                    <a:pt x="1064" y="1273"/>
                  </a:cubicBezTo>
                  <a:lnTo>
                    <a:pt x="1137" y="1311"/>
                  </a:lnTo>
                  <a:lnTo>
                    <a:pt x="1501" y="620"/>
                  </a:lnTo>
                  <a:lnTo>
                    <a:pt x="1431" y="583"/>
                  </a:lnTo>
                  <a:cubicBezTo>
                    <a:pt x="1407" y="571"/>
                    <a:pt x="1385" y="558"/>
                    <a:pt x="1361" y="545"/>
                  </a:cubicBezTo>
                  <a:lnTo>
                    <a:pt x="1224" y="470"/>
                  </a:lnTo>
                  <a:lnTo>
                    <a:pt x="1085" y="394"/>
                  </a:lnTo>
                  <a:cubicBezTo>
                    <a:pt x="1040" y="370"/>
                    <a:pt x="994" y="345"/>
                    <a:pt x="948" y="318"/>
                  </a:cubicBezTo>
                  <a:lnTo>
                    <a:pt x="674" y="159"/>
                  </a:lnTo>
                  <a:lnTo>
                    <a:pt x="606" y="121"/>
                  </a:lnTo>
                  <a:cubicBezTo>
                    <a:pt x="583" y="107"/>
                    <a:pt x="560" y="95"/>
                    <a:pt x="539" y="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11"/>
            <p:cNvSpPr/>
            <p:nvPr/>
          </p:nvSpPr>
          <p:spPr>
            <a:xfrm>
              <a:off x="4613300" y="1338175"/>
              <a:ext cx="37475" cy="34450"/>
            </a:xfrm>
            <a:custGeom>
              <a:avLst/>
              <a:gdLst/>
              <a:ahLst/>
              <a:cxnLst/>
              <a:rect l="l" t="t" r="r" b="b"/>
              <a:pathLst>
                <a:path w="1499" h="1378" extrusionOk="0">
                  <a:moveTo>
                    <a:pt x="469" y="0"/>
                  </a:moveTo>
                  <a:lnTo>
                    <a:pt x="1" y="625"/>
                  </a:lnTo>
                  <a:lnTo>
                    <a:pt x="263" y="818"/>
                  </a:lnTo>
                  <a:lnTo>
                    <a:pt x="395" y="915"/>
                  </a:lnTo>
                  <a:lnTo>
                    <a:pt x="529" y="1008"/>
                  </a:lnTo>
                  <a:lnTo>
                    <a:pt x="796" y="1196"/>
                  </a:lnTo>
                  <a:cubicBezTo>
                    <a:pt x="886" y="1257"/>
                    <a:pt x="976" y="1316"/>
                    <a:pt x="1067" y="1378"/>
                  </a:cubicBezTo>
                  <a:lnTo>
                    <a:pt x="1499" y="727"/>
                  </a:lnTo>
                  <a:cubicBezTo>
                    <a:pt x="1411" y="669"/>
                    <a:pt x="1323" y="612"/>
                    <a:pt x="1237" y="551"/>
                  </a:cubicBezTo>
                  <a:lnTo>
                    <a:pt x="978" y="370"/>
                  </a:lnTo>
                  <a:lnTo>
                    <a:pt x="849" y="279"/>
                  </a:lnTo>
                  <a:lnTo>
                    <a:pt x="721" y="186"/>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5" name="Google Shape;535;p11"/>
            <p:cNvSpPr/>
            <p:nvPr/>
          </p:nvSpPr>
          <p:spPr>
            <a:xfrm>
              <a:off x="4882450" y="1441075"/>
              <a:ext cx="33275" cy="21425"/>
            </a:xfrm>
            <a:custGeom>
              <a:avLst/>
              <a:gdLst/>
              <a:ahLst/>
              <a:cxnLst/>
              <a:rect l="l" t="t" r="r" b="b"/>
              <a:pathLst>
                <a:path w="1331" h="857" extrusionOk="0">
                  <a:moveTo>
                    <a:pt x="75" y="0"/>
                  </a:moveTo>
                  <a:lnTo>
                    <a:pt x="1" y="777"/>
                  </a:lnTo>
                  <a:lnTo>
                    <a:pt x="328" y="804"/>
                  </a:lnTo>
                  <a:cubicBezTo>
                    <a:pt x="382" y="808"/>
                    <a:pt x="437" y="813"/>
                    <a:pt x="490" y="818"/>
                  </a:cubicBezTo>
                  <a:lnTo>
                    <a:pt x="654" y="826"/>
                  </a:lnTo>
                  <a:lnTo>
                    <a:pt x="980" y="846"/>
                  </a:lnTo>
                  <a:lnTo>
                    <a:pt x="1307" y="856"/>
                  </a:lnTo>
                  <a:lnTo>
                    <a:pt x="1330" y="75"/>
                  </a:lnTo>
                  <a:lnTo>
                    <a:pt x="1016" y="65"/>
                  </a:lnTo>
                  <a:lnTo>
                    <a:pt x="702" y="47"/>
                  </a:lnTo>
                  <a:lnTo>
                    <a:pt x="544" y="38"/>
                  </a:lnTo>
                  <a:cubicBezTo>
                    <a:pt x="492" y="34"/>
                    <a:pt x="440" y="28"/>
                    <a:pt x="388" y="2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6" name="Google Shape;536;p11"/>
            <p:cNvSpPr/>
            <p:nvPr/>
          </p:nvSpPr>
          <p:spPr>
            <a:xfrm>
              <a:off x="4824425" y="1432375"/>
              <a:ext cx="35125" cy="25025"/>
            </a:xfrm>
            <a:custGeom>
              <a:avLst/>
              <a:gdLst/>
              <a:ahLst/>
              <a:cxnLst/>
              <a:rect l="l" t="t" r="r" b="b"/>
              <a:pathLst>
                <a:path w="1405" h="1001" extrusionOk="0">
                  <a:moveTo>
                    <a:pt x="166" y="1"/>
                  </a:moveTo>
                  <a:lnTo>
                    <a:pt x="1" y="764"/>
                  </a:lnTo>
                  <a:cubicBezTo>
                    <a:pt x="427" y="858"/>
                    <a:pt x="859" y="932"/>
                    <a:pt x="1290" y="1000"/>
                  </a:cubicBezTo>
                  <a:lnTo>
                    <a:pt x="1404" y="228"/>
                  </a:lnTo>
                  <a:cubicBezTo>
                    <a:pt x="990" y="163"/>
                    <a:pt x="577" y="93"/>
                    <a:pt x="16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11"/>
            <p:cNvSpPr/>
            <p:nvPr/>
          </p:nvSpPr>
          <p:spPr>
            <a:xfrm>
              <a:off x="4768075" y="1417375"/>
              <a:ext cx="36450" cy="28050"/>
            </a:xfrm>
            <a:custGeom>
              <a:avLst/>
              <a:gdLst/>
              <a:ahLst/>
              <a:cxnLst/>
              <a:rect l="l" t="t" r="r" b="b"/>
              <a:pathLst>
                <a:path w="1458" h="1122" extrusionOk="0">
                  <a:moveTo>
                    <a:pt x="252" y="1"/>
                  </a:moveTo>
                  <a:lnTo>
                    <a:pt x="1" y="740"/>
                  </a:lnTo>
                  <a:cubicBezTo>
                    <a:pt x="52" y="758"/>
                    <a:pt x="104" y="775"/>
                    <a:pt x="156" y="792"/>
                  </a:cubicBezTo>
                  <a:lnTo>
                    <a:pt x="312" y="843"/>
                  </a:lnTo>
                  <a:lnTo>
                    <a:pt x="468" y="893"/>
                  </a:lnTo>
                  <a:lnTo>
                    <a:pt x="546" y="918"/>
                  </a:lnTo>
                  <a:lnTo>
                    <a:pt x="624" y="942"/>
                  </a:lnTo>
                  <a:cubicBezTo>
                    <a:pt x="834" y="1002"/>
                    <a:pt x="1042" y="1067"/>
                    <a:pt x="1253" y="1121"/>
                  </a:cubicBezTo>
                  <a:lnTo>
                    <a:pt x="1457" y="367"/>
                  </a:lnTo>
                  <a:cubicBezTo>
                    <a:pt x="1254" y="315"/>
                    <a:pt x="1053" y="253"/>
                    <a:pt x="852" y="194"/>
                  </a:cubicBezTo>
                  <a:lnTo>
                    <a:pt x="776" y="173"/>
                  </a:lnTo>
                  <a:lnTo>
                    <a:pt x="701" y="148"/>
                  </a:lnTo>
                  <a:lnTo>
                    <a:pt x="551" y="100"/>
                  </a:lnTo>
                  <a:lnTo>
                    <a:pt x="402" y="52"/>
                  </a:lnTo>
                  <a:cubicBezTo>
                    <a:pt x="353" y="34"/>
                    <a:pt x="302" y="18"/>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11"/>
            <p:cNvSpPr/>
            <p:nvPr/>
          </p:nvSpPr>
          <p:spPr>
            <a:xfrm>
              <a:off x="5052400" y="1418500"/>
              <a:ext cx="36350" cy="27925"/>
            </a:xfrm>
            <a:custGeom>
              <a:avLst/>
              <a:gdLst/>
              <a:ahLst/>
              <a:cxnLst/>
              <a:rect l="l" t="t" r="r" b="b"/>
              <a:pathLst>
                <a:path w="1454" h="1117" extrusionOk="0">
                  <a:moveTo>
                    <a:pt x="1" y="362"/>
                  </a:moveTo>
                  <a:lnTo>
                    <a:pt x="199" y="1117"/>
                  </a:lnTo>
                  <a:cubicBezTo>
                    <a:pt x="252" y="1103"/>
                    <a:pt x="304" y="1088"/>
                    <a:pt x="356" y="1074"/>
                  </a:cubicBezTo>
                  <a:lnTo>
                    <a:pt x="513" y="1029"/>
                  </a:lnTo>
                  <a:lnTo>
                    <a:pt x="670" y="985"/>
                  </a:lnTo>
                  <a:cubicBezTo>
                    <a:pt x="696" y="977"/>
                    <a:pt x="722" y="971"/>
                    <a:pt x="750" y="963"/>
                  </a:cubicBezTo>
                  <a:lnTo>
                    <a:pt x="829" y="940"/>
                  </a:lnTo>
                  <a:lnTo>
                    <a:pt x="1142" y="843"/>
                  </a:lnTo>
                  <a:lnTo>
                    <a:pt x="1220" y="820"/>
                  </a:lnTo>
                  <a:lnTo>
                    <a:pt x="1298" y="794"/>
                  </a:lnTo>
                  <a:lnTo>
                    <a:pt x="1453" y="742"/>
                  </a:lnTo>
                  <a:lnTo>
                    <a:pt x="1204" y="1"/>
                  </a:lnTo>
                  <a:lnTo>
                    <a:pt x="1054" y="51"/>
                  </a:lnTo>
                  <a:lnTo>
                    <a:pt x="981" y="76"/>
                  </a:lnTo>
                  <a:lnTo>
                    <a:pt x="905" y="98"/>
                  </a:lnTo>
                  <a:lnTo>
                    <a:pt x="605" y="191"/>
                  </a:lnTo>
                  <a:lnTo>
                    <a:pt x="529" y="215"/>
                  </a:lnTo>
                  <a:cubicBezTo>
                    <a:pt x="504" y="222"/>
                    <a:pt x="478" y="229"/>
                    <a:pt x="454" y="237"/>
                  </a:cubicBezTo>
                  <a:lnTo>
                    <a:pt x="303" y="279"/>
                  </a:lnTo>
                  <a:lnTo>
                    <a:pt x="152" y="320"/>
                  </a:lnTo>
                  <a:cubicBezTo>
                    <a:pt x="102" y="335"/>
                    <a:pt x="51" y="350"/>
                    <a:pt x="1" y="36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11"/>
            <p:cNvSpPr/>
            <p:nvPr/>
          </p:nvSpPr>
          <p:spPr>
            <a:xfrm>
              <a:off x="4997100" y="1433175"/>
              <a:ext cx="34950" cy="24725"/>
            </a:xfrm>
            <a:custGeom>
              <a:avLst/>
              <a:gdLst/>
              <a:ahLst/>
              <a:cxnLst/>
              <a:rect l="l" t="t" r="r" b="b"/>
              <a:pathLst>
                <a:path w="1398" h="989" extrusionOk="0">
                  <a:moveTo>
                    <a:pt x="0" y="216"/>
                  </a:moveTo>
                  <a:lnTo>
                    <a:pt x="107" y="989"/>
                  </a:lnTo>
                  <a:lnTo>
                    <a:pt x="432" y="942"/>
                  </a:lnTo>
                  <a:cubicBezTo>
                    <a:pt x="540" y="925"/>
                    <a:pt x="647" y="906"/>
                    <a:pt x="754" y="888"/>
                  </a:cubicBezTo>
                  <a:cubicBezTo>
                    <a:pt x="971" y="854"/>
                    <a:pt x="1184" y="808"/>
                    <a:pt x="1397" y="766"/>
                  </a:cubicBezTo>
                  <a:lnTo>
                    <a:pt x="1240" y="1"/>
                  </a:lnTo>
                  <a:cubicBezTo>
                    <a:pt x="1034" y="41"/>
                    <a:pt x="829" y="84"/>
                    <a:pt x="622" y="117"/>
                  </a:cubicBezTo>
                  <a:cubicBezTo>
                    <a:pt x="519" y="134"/>
                    <a:pt x="415" y="154"/>
                    <a:pt x="312" y="16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11"/>
            <p:cNvSpPr/>
            <p:nvPr/>
          </p:nvSpPr>
          <p:spPr>
            <a:xfrm>
              <a:off x="4941050" y="1441325"/>
              <a:ext cx="33150" cy="21300"/>
            </a:xfrm>
            <a:custGeom>
              <a:avLst/>
              <a:gdLst/>
              <a:ahLst/>
              <a:cxnLst/>
              <a:rect l="l" t="t" r="r" b="b"/>
              <a:pathLst>
                <a:path w="1326" h="852" extrusionOk="0">
                  <a:moveTo>
                    <a:pt x="0" y="70"/>
                  </a:moveTo>
                  <a:lnTo>
                    <a:pt x="19" y="851"/>
                  </a:lnTo>
                  <a:cubicBezTo>
                    <a:pt x="73" y="850"/>
                    <a:pt x="129" y="850"/>
                    <a:pt x="183" y="848"/>
                  </a:cubicBezTo>
                  <a:lnTo>
                    <a:pt x="347" y="841"/>
                  </a:lnTo>
                  <a:lnTo>
                    <a:pt x="673" y="827"/>
                  </a:lnTo>
                  <a:lnTo>
                    <a:pt x="1000" y="805"/>
                  </a:lnTo>
                  <a:lnTo>
                    <a:pt x="1162" y="793"/>
                  </a:lnTo>
                  <a:cubicBezTo>
                    <a:pt x="1218" y="789"/>
                    <a:pt x="1271" y="783"/>
                    <a:pt x="1326" y="778"/>
                  </a:cubicBezTo>
                  <a:lnTo>
                    <a:pt x="1258" y="1"/>
                  </a:lnTo>
                  <a:cubicBezTo>
                    <a:pt x="1206" y="6"/>
                    <a:pt x="1154" y="11"/>
                    <a:pt x="1102" y="15"/>
                  </a:cubicBezTo>
                  <a:lnTo>
                    <a:pt x="944" y="26"/>
                  </a:lnTo>
                  <a:lnTo>
                    <a:pt x="630" y="47"/>
                  </a:lnTo>
                  <a:lnTo>
                    <a:pt x="315" y="59"/>
                  </a:lnTo>
                  <a:lnTo>
                    <a:pt x="158" y="65"/>
                  </a:lnTo>
                  <a:cubicBezTo>
                    <a:pt x="106" y="69"/>
                    <a:pt x="53" y="69"/>
                    <a:pt x="0" y="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11"/>
            <p:cNvSpPr/>
            <p:nvPr/>
          </p:nvSpPr>
          <p:spPr>
            <a:xfrm>
              <a:off x="5204450" y="1335775"/>
              <a:ext cx="37300" cy="35350"/>
            </a:xfrm>
            <a:custGeom>
              <a:avLst/>
              <a:gdLst/>
              <a:ahLst/>
              <a:cxnLst/>
              <a:rect l="l" t="t" r="r" b="b"/>
              <a:pathLst>
                <a:path w="1492" h="1414" extrusionOk="0">
                  <a:moveTo>
                    <a:pt x="0" y="787"/>
                  </a:moveTo>
                  <a:lnTo>
                    <a:pt x="465" y="1414"/>
                  </a:lnTo>
                  <a:cubicBezTo>
                    <a:pt x="642" y="1285"/>
                    <a:pt x="815" y="1150"/>
                    <a:pt x="986" y="1012"/>
                  </a:cubicBezTo>
                  <a:cubicBezTo>
                    <a:pt x="1158" y="874"/>
                    <a:pt x="1327" y="732"/>
                    <a:pt x="1491" y="586"/>
                  </a:cubicBezTo>
                  <a:lnTo>
                    <a:pt x="976" y="1"/>
                  </a:lnTo>
                  <a:cubicBezTo>
                    <a:pt x="819" y="138"/>
                    <a:pt x="661" y="273"/>
                    <a:pt x="497" y="404"/>
                  </a:cubicBezTo>
                  <a:cubicBezTo>
                    <a:pt x="335" y="536"/>
                    <a:pt x="171" y="664"/>
                    <a:pt x="0" y="78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11"/>
            <p:cNvSpPr/>
            <p:nvPr/>
          </p:nvSpPr>
          <p:spPr>
            <a:xfrm>
              <a:off x="5157100" y="1369725"/>
              <a:ext cx="37575" cy="33225"/>
            </a:xfrm>
            <a:custGeom>
              <a:avLst/>
              <a:gdLst/>
              <a:ahLst/>
              <a:cxnLst/>
              <a:rect l="l" t="t" r="r" b="b"/>
              <a:pathLst>
                <a:path w="1503" h="1329" extrusionOk="0">
                  <a:moveTo>
                    <a:pt x="0" y="646"/>
                  </a:moveTo>
                  <a:lnTo>
                    <a:pt x="378" y="1329"/>
                  </a:lnTo>
                  <a:lnTo>
                    <a:pt x="665" y="1168"/>
                  </a:lnTo>
                  <a:lnTo>
                    <a:pt x="736" y="1127"/>
                  </a:lnTo>
                  <a:cubicBezTo>
                    <a:pt x="760" y="1114"/>
                    <a:pt x="782" y="1099"/>
                    <a:pt x="806" y="1085"/>
                  </a:cubicBezTo>
                  <a:lnTo>
                    <a:pt x="947" y="1001"/>
                  </a:lnTo>
                  <a:lnTo>
                    <a:pt x="1087" y="917"/>
                  </a:lnTo>
                  <a:cubicBezTo>
                    <a:pt x="1134" y="887"/>
                    <a:pt x="1181" y="860"/>
                    <a:pt x="1226" y="830"/>
                  </a:cubicBezTo>
                  <a:lnTo>
                    <a:pt x="1503" y="653"/>
                  </a:lnTo>
                  <a:lnTo>
                    <a:pt x="1076" y="0"/>
                  </a:lnTo>
                  <a:lnTo>
                    <a:pt x="812" y="169"/>
                  </a:lnTo>
                  <a:cubicBezTo>
                    <a:pt x="767" y="198"/>
                    <a:pt x="723" y="224"/>
                    <a:pt x="677" y="251"/>
                  </a:cubicBezTo>
                  <a:lnTo>
                    <a:pt x="543" y="331"/>
                  </a:lnTo>
                  <a:lnTo>
                    <a:pt x="410" y="413"/>
                  </a:lnTo>
                  <a:cubicBezTo>
                    <a:pt x="387" y="425"/>
                    <a:pt x="365" y="440"/>
                    <a:pt x="342" y="453"/>
                  </a:cubicBezTo>
                  <a:lnTo>
                    <a:pt x="272" y="49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11"/>
            <p:cNvSpPr/>
            <p:nvPr/>
          </p:nvSpPr>
          <p:spPr>
            <a:xfrm>
              <a:off x="5106350" y="1397150"/>
              <a:ext cx="37250" cy="30825"/>
            </a:xfrm>
            <a:custGeom>
              <a:avLst/>
              <a:gdLst/>
              <a:ahLst/>
              <a:cxnLst/>
              <a:rect l="l" t="t" r="r" b="b"/>
              <a:pathLst>
                <a:path w="1490" h="1233" extrusionOk="0">
                  <a:moveTo>
                    <a:pt x="0" y="508"/>
                  </a:moveTo>
                  <a:lnTo>
                    <a:pt x="290" y="1233"/>
                  </a:lnTo>
                  <a:cubicBezTo>
                    <a:pt x="494" y="1154"/>
                    <a:pt x="694" y="1066"/>
                    <a:pt x="895" y="980"/>
                  </a:cubicBezTo>
                  <a:lnTo>
                    <a:pt x="969" y="947"/>
                  </a:lnTo>
                  <a:lnTo>
                    <a:pt x="1044" y="914"/>
                  </a:lnTo>
                  <a:lnTo>
                    <a:pt x="1192" y="844"/>
                  </a:lnTo>
                  <a:lnTo>
                    <a:pt x="1341" y="775"/>
                  </a:lnTo>
                  <a:lnTo>
                    <a:pt x="1415" y="742"/>
                  </a:lnTo>
                  <a:cubicBezTo>
                    <a:pt x="1440" y="730"/>
                    <a:pt x="1464" y="718"/>
                    <a:pt x="1489" y="706"/>
                  </a:cubicBezTo>
                  <a:lnTo>
                    <a:pt x="1151" y="1"/>
                  </a:lnTo>
                  <a:cubicBezTo>
                    <a:pt x="1128" y="13"/>
                    <a:pt x="1104" y="25"/>
                    <a:pt x="1081" y="35"/>
                  </a:cubicBezTo>
                  <a:lnTo>
                    <a:pt x="1009" y="67"/>
                  </a:lnTo>
                  <a:lnTo>
                    <a:pt x="865" y="133"/>
                  </a:lnTo>
                  <a:lnTo>
                    <a:pt x="723" y="198"/>
                  </a:lnTo>
                  <a:lnTo>
                    <a:pt x="651" y="230"/>
                  </a:lnTo>
                  <a:lnTo>
                    <a:pt x="579" y="261"/>
                  </a:lnTo>
                  <a:cubicBezTo>
                    <a:pt x="386" y="348"/>
                    <a:pt x="196" y="432"/>
                    <a:pt x="0" y="5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11"/>
            <p:cNvSpPr/>
            <p:nvPr/>
          </p:nvSpPr>
          <p:spPr>
            <a:xfrm>
              <a:off x="5304675" y="1194875"/>
              <a:ext cx="25225" cy="35525"/>
            </a:xfrm>
            <a:custGeom>
              <a:avLst/>
              <a:gdLst/>
              <a:ahLst/>
              <a:cxnLst/>
              <a:rect l="l" t="t" r="r" b="b"/>
              <a:pathLst>
                <a:path w="1009" h="1421" extrusionOk="0">
                  <a:moveTo>
                    <a:pt x="0" y="1201"/>
                  </a:moveTo>
                  <a:lnTo>
                    <a:pt x="750" y="1421"/>
                  </a:lnTo>
                  <a:lnTo>
                    <a:pt x="797" y="1257"/>
                  </a:lnTo>
                  <a:lnTo>
                    <a:pt x="838" y="1092"/>
                  </a:lnTo>
                  <a:cubicBezTo>
                    <a:pt x="844" y="1065"/>
                    <a:pt x="853" y="1037"/>
                    <a:pt x="859" y="1008"/>
                  </a:cubicBezTo>
                  <a:lnTo>
                    <a:pt x="877" y="924"/>
                  </a:lnTo>
                  <a:lnTo>
                    <a:pt x="896" y="839"/>
                  </a:lnTo>
                  <a:cubicBezTo>
                    <a:pt x="902" y="811"/>
                    <a:pt x="908" y="784"/>
                    <a:pt x="912" y="754"/>
                  </a:cubicBezTo>
                  <a:lnTo>
                    <a:pt x="942" y="586"/>
                  </a:lnTo>
                  <a:lnTo>
                    <a:pt x="950" y="542"/>
                  </a:lnTo>
                  <a:lnTo>
                    <a:pt x="957" y="499"/>
                  </a:lnTo>
                  <a:lnTo>
                    <a:pt x="968" y="414"/>
                  </a:lnTo>
                  <a:cubicBezTo>
                    <a:pt x="986" y="300"/>
                    <a:pt x="996" y="186"/>
                    <a:pt x="1009" y="71"/>
                  </a:cubicBezTo>
                  <a:lnTo>
                    <a:pt x="230" y="1"/>
                  </a:lnTo>
                  <a:cubicBezTo>
                    <a:pt x="219" y="103"/>
                    <a:pt x="210" y="204"/>
                    <a:pt x="194" y="305"/>
                  </a:cubicBezTo>
                  <a:lnTo>
                    <a:pt x="183" y="380"/>
                  </a:lnTo>
                  <a:lnTo>
                    <a:pt x="178" y="417"/>
                  </a:lnTo>
                  <a:lnTo>
                    <a:pt x="172" y="456"/>
                  </a:lnTo>
                  <a:lnTo>
                    <a:pt x="145" y="604"/>
                  </a:lnTo>
                  <a:cubicBezTo>
                    <a:pt x="141" y="629"/>
                    <a:pt x="134" y="654"/>
                    <a:pt x="129" y="679"/>
                  </a:cubicBezTo>
                  <a:lnTo>
                    <a:pt x="114" y="753"/>
                  </a:lnTo>
                  <a:lnTo>
                    <a:pt x="98" y="827"/>
                  </a:lnTo>
                  <a:cubicBezTo>
                    <a:pt x="93" y="852"/>
                    <a:pt x="84" y="877"/>
                    <a:pt x="79" y="901"/>
                  </a:cubicBezTo>
                  <a:lnTo>
                    <a:pt x="42" y="105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5" name="Google Shape;545;p11"/>
            <p:cNvSpPr/>
            <p:nvPr/>
          </p:nvSpPr>
          <p:spPr>
            <a:xfrm>
              <a:off x="5281725" y="1247800"/>
              <a:ext cx="32425" cy="37650"/>
            </a:xfrm>
            <a:custGeom>
              <a:avLst/>
              <a:gdLst/>
              <a:ahLst/>
              <a:cxnLst/>
              <a:rect l="l" t="t" r="r" b="b"/>
              <a:pathLst>
                <a:path w="1297" h="1506" extrusionOk="0">
                  <a:moveTo>
                    <a:pt x="1" y="1089"/>
                  </a:moveTo>
                  <a:lnTo>
                    <a:pt x="662" y="1506"/>
                  </a:lnTo>
                  <a:cubicBezTo>
                    <a:pt x="691" y="1459"/>
                    <a:pt x="720" y="1411"/>
                    <a:pt x="749" y="1363"/>
                  </a:cubicBezTo>
                  <a:lnTo>
                    <a:pt x="794" y="1291"/>
                  </a:lnTo>
                  <a:lnTo>
                    <a:pt x="836" y="1219"/>
                  </a:lnTo>
                  <a:cubicBezTo>
                    <a:pt x="863" y="1171"/>
                    <a:pt x="893" y="1122"/>
                    <a:pt x="919" y="1073"/>
                  </a:cubicBezTo>
                  <a:lnTo>
                    <a:pt x="1000" y="924"/>
                  </a:lnTo>
                  <a:lnTo>
                    <a:pt x="1021" y="887"/>
                  </a:lnTo>
                  <a:lnTo>
                    <a:pt x="1040" y="850"/>
                  </a:lnTo>
                  <a:lnTo>
                    <a:pt x="1079" y="775"/>
                  </a:lnTo>
                  <a:cubicBezTo>
                    <a:pt x="1105" y="724"/>
                    <a:pt x="1132" y="674"/>
                    <a:pt x="1154" y="624"/>
                  </a:cubicBezTo>
                  <a:lnTo>
                    <a:pt x="1227" y="471"/>
                  </a:lnTo>
                  <a:lnTo>
                    <a:pt x="1296" y="317"/>
                  </a:lnTo>
                  <a:lnTo>
                    <a:pt x="582" y="0"/>
                  </a:lnTo>
                  <a:lnTo>
                    <a:pt x="518" y="141"/>
                  </a:lnTo>
                  <a:lnTo>
                    <a:pt x="452" y="280"/>
                  </a:lnTo>
                  <a:cubicBezTo>
                    <a:pt x="430" y="327"/>
                    <a:pt x="406" y="372"/>
                    <a:pt x="383" y="418"/>
                  </a:cubicBezTo>
                  <a:lnTo>
                    <a:pt x="347" y="487"/>
                  </a:lnTo>
                  <a:lnTo>
                    <a:pt x="330" y="521"/>
                  </a:lnTo>
                  <a:lnTo>
                    <a:pt x="311" y="554"/>
                  </a:lnTo>
                  <a:lnTo>
                    <a:pt x="237" y="690"/>
                  </a:lnTo>
                  <a:cubicBezTo>
                    <a:pt x="212" y="735"/>
                    <a:pt x="185" y="780"/>
                    <a:pt x="160" y="824"/>
                  </a:cubicBezTo>
                  <a:lnTo>
                    <a:pt x="122" y="891"/>
                  </a:lnTo>
                  <a:lnTo>
                    <a:pt x="81" y="957"/>
                  </a:lnTo>
                  <a:cubicBezTo>
                    <a:pt x="54" y="1001"/>
                    <a:pt x="28" y="1046"/>
                    <a:pt x="1" y="10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6" name="Google Shape;546;p11"/>
            <p:cNvSpPr/>
            <p:nvPr/>
          </p:nvSpPr>
          <p:spPr>
            <a:xfrm>
              <a:off x="5247150" y="1295000"/>
              <a:ext cx="35900" cy="37075"/>
            </a:xfrm>
            <a:custGeom>
              <a:avLst/>
              <a:gdLst/>
              <a:ahLst/>
              <a:cxnLst/>
              <a:rect l="l" t="t" r="r" b="b"/>
              <a:pathLst>
                <a:path w="1436" h="1483" extrusionOk="0">
                  <a:moveTo>
                    <a:pt x="0" y="938"/>
                  </a:moveTo>
                  <a:lnTo>
                    <a:pt x="559" y="1483"/>
                  </a:lnTo>
                  <a:cubicBezTo>
                    <a:pt x="713" y="1324"/>
                    <a:pt x="865" y="1163"/>
                    <a:pt x="1011" y="995"/>
                  </a:cubicBezTo>
                  <a:lnTo>
                    <a:pt x="1066" y="933"/>
                  </a:lnTo>
                  <a:cubicBezTo>
                    <a:pt x="1084" y="912"/>
                    <a:pt x="1103" y="889"/>
                    <a:pt x="1119" y="868"/>
                  </a:cubicBezTo>
                  <a:lnTo>
                    <a:pt x="1228" y="741"/>
                  </a:lnTo>
                  <a:cubicBezTo>
                    <a:pt x="1297" y="654"/>
                    <a:pt x="1368" y="570"/>
                    <a:pt x="1436" y="481"/>
                  </a:cubicBezTo>
                  <a:lnTo>
                    <a:pt x="819" y="0"/>
                  </a:lnTo>
                  <a:cubicBezTo>
                    <a:pt x="757" y="82"/>
                    <a:pt x="691" y="161"/>
                    <a:pt x="626" y="244"/>
                  </a:cubicBezTo>
                  <a:lnTo>
                    <a:pt x="526" y="362"/>
                  </a:lnTo>
                  <a:cubicBezTo>
                    <a:pt x="509" y="382"/>
                    <a:pt x="491" y="403"/>
                    <a:pt x="475" y="422"/>
                  </a:cubicBezTo>
                  <a:lnTo>
                    <a:pt x="423" y="481"/>
                  </a:lnTo>
                  <a:cubicBezTo>
                    <a:pt x="286" y="637"/>
                    <a:pt x="145" y="788"/>
                    <a:pt x="0" y="93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11"/>
            <p:cNvSpPr/>
            <p:nvPr/>
          </p:nvSpPr>
          <p:spPr>
            <a:xfrm>
              <a:off x="5239425" y="1041700"/>
              <a:ext cx="37950" cy="33350"/>
            </a:xfrm>
            <a:custGeom>
              <a:avLst/>
              <a:gdLst/>
              <a:ahLst/>
              <a:cxnLst/>
              <a:rect l="l" t="t" r="r" b="b"/>
              <a:pathLst>
                <a:path w="1518" h="1334" extrusionOk="0">
                  <a:moveTo>
                    <a:pt x="1026" y="1334"/>
                  </a:moveTo>
                  <a:lnTo>
                    <a:pt x="1518" y="728"/>
                  </a:lnTo>
                  <a:lnTo>
                    <a:pt x="1377" y="619"/>
                  </a:lnTo>
                  <a:lnTo>
                    <a:pt x="1342" y="591"/>
                  </a:lnTo>
                  <a:lnTo>
                    <a:pt x="1305" y="565"/>
                  </a:lnTo>
                  <a:lnTo>
                    <a:pt x="1233" y="514"/>
                  </a:lnTo>
                  <a:cubicBezTo>
                    <a:pt x="1138" y="444"/>
                    <a:pt x="1035" y="384"/>
                    <a:pt x="935" y="321"/>
                  </a:cubicBezTo>
                  <a:cubicBezTo>
                    <a:pt x="732" y="199"/>
                    <a:pt x="521" y="93"/>
                    <a:pt x="304" y="0"/>
                  </a:cubicBezTo>
                  <a:lnTo>
                    <a:pt x="1" y="721"/>
                  </a:lnTo>
                  <a:cubicBezTo>
                    <a:pt x="184" y="799"/>
                    <a:pt x="363" y="888"/>
                    <a:pt x="535" y="991"/>
                  </a:cubicBezTo>
                  <a:cubicBezTo>
                    <a:pt x="618" y="1044"/>
                    <a:pt x="706" y="1095"/>
                    <a:pt x="785" y="1155"/>
                  </a:cubicBezTo>
                  <a:lnTo>
                    <a:pt x="846" y="1197"/>
                  </a:lnTo>
                  <a:lnTo>
                    <a:pt x="878" y="1220"/>
                  </a:lnTo>
                  <a:lnTo>
                    <a:pt x="908" y="12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11"/>
            <p:cNvSpPr/>
            <p:nvPr/>
          </p:nvSpPr>
          <p:spPr>
            <a:xfrm>
              <a:off x="5281750" y="1079800"/>
              <a:ext cx="33525" cy="37925"/>
            </a:xfrm>
            <a:custGeom>
              <a:avLst/>
              <a:gdLst/>
              <a:ahLst/>
              <a:cxnLst/>
              <a:rect l="l" t="t" r="r" b="b"/>
              <a:pathLst>
                <a:path w="1341" h="1517" extrusionOk="0">
                  <a:moveTo>
                    <a:pt x="632" y="1516"/>
                  </a:moveTo>
                  <a:lnTo>
                    <a:pt x="1341" y="1188"/>
                  </a:lnTo>
                  <a:cubicBezTo>
                    <a:pt x="1329" y="1162"/>
                    <a:pt x="1318" y="1135"/>
                    <a:pt x="1304" y="1109"/>
                  </a:cubicBezTo>
                  <a:lnTo>
                    <a:pt x="1266" y="1031"/>
                  </a:lnTo>
                  <a:lnTo>
                    <a:pt x="1226" y="953"/>
                  </a:lnTo>
                  <a:cubicBezTo>
                    <a:pt x="1214" y="927"/>
                    <a:pt x="1200" y="901"/>
                    <a:pt x="1187" y="876"/>
                  </a:cubicBezTo>
                  <a:lnTo>
                    <a:pt x="1101" y="724"/>
                  </a:lnTo>
                  <a:cubicBezTo>
                    <a:pt x="1095" y="712"/>
                    <a:pt x="1088" y="698"/>
                    <a:pt x="1081" y="687"/>
                  </a:cubicBezTo>
                  <a:lnTo>
                    <a:pt x="1059" y="649"/>
                  </a:lnTo>
                  <a:lnTo>
                    <a:pt x="1013" y="574"/>
                  </a:lnTo>
                  <a:lnTo>
                    <a:pt x="968" y="500"/>
                  </a:lnTo>
                  <a:cubicBezTo>
                    <a:pt x="954" y="475"/>
                    <a:pt x="935" y="452"/>
                    <a:pt x="919" y="427"/>
                  </a:cubicBezTo>
                  <a:lnTo>
                    <a:pt x="821" y="282"/>
                  </a:lnTo>
                  <a:cubicBezTo>
                    <a:pt x="753" y="188"/>
                    <a:pt x="685" y="92"/>
                    <a:pt x="611" y="0"/>
                  </a:cubicBezTo>
                  <a:lnTo>
                    <a:pt x="1" y="488"/>
                  </a:lnTo>
                  <a:cubicBezTo>
                    <a:pt x="65" y="564"/>
                    <a:pt x="122" y="647"/>
                    <a:pt x="181" y="728"/>
                  </a:cubicBezTo>
                  <a:lnTo>
                    <a:pt x="264" y="854"/>
                  </a:lnTo>
                  <a:cubicBezTo>
                    <a:pt x="279" y="875"/>
                    <a:pt x="293" y="896"/>
                    <a:pt x="306" y="918"/>
                  </a:cubicBezTo>
                  <a:lnTo>
                    <a:pt x="345" y="983"/>
                  </a:lnTo>
                  <a:lnTo>
                    <a:pt x="384" y="1048"/>
                  </a:lnTo>
                  <a:lnTo>
                    <a:pt x="404" y="1081"/>
                  </a:lnTo>
                  <a:cubicBezTo>
                    <a:pt x="410" y="1092"/>
                    <a:pt x="415" y="1103"/>
                    <a:pt x="422" y="1113"/>
                  </a:cubicBezTo>
                  <a:lnTo>
                    <a:pt x="495" y="1246"/>
                  </a:lnTo>
                  <a:cubicBezTo>
                    <a:pt x="508" y="1269"/>
                    <a:pt x="518" y="1290"/>
                    <a:pt x="531" y="1313"/>
                  </a:cubicBezTo>
                  <a:lnTo>
                    <a:pt x="564" y="1381"/>
                  </a:lnTo>
                  <a:lnTo>
                    <a:pt x="598" y="1449"/>
                  </a:lnTo>
                  <a:cubicBezTo>
                    <a:pt x="612" y="1472"/>
                    <a:pt x="621" y="1493"/>
                    <a:pt x="632" y="15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11"/>
            <p:cNvSpPr/>
            <p:nvPr/>
          </p:nvSpPr>
          <p:spPr>
            <a:xfrm>
              <a:off x="5305725" y="1135100"/>
              <a:ext cx="24525" cy="35200"/>
            </a:xfrm>
            <a:custGeom>
              <a:avLst/>
              <a:gdLst/>
              <a:ahLst/>
              <a:cxnLst/>
              <a:rect l="l" t="t" r="r" b="b"/>
              <a:pathLst>
                <a:path w="981" h="1408" extrusionOk="0">
                  <a:moveTo>
                    <a:pt x="202" y="1408"/>
                  </a:moveTo>
                  <a:lnTo>
                    <a:pt x="981" y="1356"/>
                  </a:lnTo>
                  <a:cubicBezTo>
                    <a:pt x="974" y="1241"/>
                    <a:pt x="962" y="1129"/>
                    <a:pt x="949" y="1014"/>
                  </a:cubicBezTo>
                  <a:cubicBezTo>
                    <a:pt x="943" y="957"/>
                    <a:pt x="934" y="901"/>
                    <a:pt x="927" y="843"/>
                  </a:cubicBezTo>
                  <a:lnTo>
                    <a:pt x="916" y="759"/>
                  </a:lnTo>
                  <a:lnTo>
                    <a:pt x="901" y="674"/>
                  </a:lnTo>
                  <a:cubicBezTo>
                    <a:pt x="891" y="618"/>
                    <a:pt x="882" y="561"/>
                    <a:pt x="871" y="505"/>
                  </a:cubicBezTo>
                  <a:lnTo>
                    <a:pt x="837" y="335"/>
                  </a:lnTo>
                  <a:cubicBezTo>
                    <a:pt x="826" y="280"/>
                    <a:pt x="811" y="224"/>
                    <a:pt x="797" y="168"/>
                  </a:cubicBezTo>
                  <a:lnTo>
                    <a:pt x="776" y="84"/>
                  </a:lnTo>
                  <a:lnTo>
                    <a:pt x="766" y="43"/>
                  </a:lnTo>
                  <a:lnTo>
                    <a:pt x="755" y="1"/>
                  </a:lnTo>
                  <a:lnTo>
                    <a:pt x="1" y="205"/>
                  </a:lnTo>
                  <a:lnTo>
                    <a:pt x="11" y="241"/>
                  </a:lnTo>
                  <a:lnTo>
                    <a:pt x="21" y="278"/>
                  </a:lnTo>
                  <a:lnTo>
                    <a:pt x="38" y="353"/>
                  </a:lnTo>
                  <a:cubicBezTo>
                    <a:pt x="51" y="402"/>
                    <a:pt x="63" y="452"/>
                    <a:pt x="74" y="501"/>
                  </a:cubicBezTo>
                  <a:lnTo>
                    <a:pt x="105" y="651"/>
                  </a:lnTo>
                  <a:cubicBezTo>
                    <a:pt x="114" y="700"/>
                    <a:pt x="122" y="751"/>
                    <a:pt x="131" y="802"/>
                  </a:cubicBezTo>
                  <a:lnTo>
                    <a:pt x="144" y="877"/>
                  </a:lnTo>
                  <a:lnTo>
                    <a:pt x="155" y="953"/>
                  </a:lnTo>
                  <a:cubicBezTo>
                    <a:pt x="161" y="1004"/>
                    <a:pt x="168" y="1053"/>
                    <a:pt x="174" y="1104"/>
                  </a:cubicBezTo>
                  <a:cubicBezTo>
                    <a:pt x="183" y="1205"/>
                    <a:pt x="197" y="1307"/>
                    <a:pt x="202" y="140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11"/>
            <p:cNvSpPr/>
            <p:nvPr/>
          </p:nvSpPr>
          <p:spPr>
            <a:xfrm>
              <a:off x="5074325" y="1060175"/>
              <a:ext cx="37600" cy="34500"/>
            </a:xfrm>
            <a:custGeom>
              <a:avLst/>
              <a:gdLst/>
              <a:ahLst/>
              <a:cxnLst/>
              <a:rect l="l" t="t" r="r" b="b"/>
              <a:pathLst>
                <a:path w="1504" h="1380" extrusionOk="0">
                  <a:moveTo>
                    <a:pt x="1504" y="670"/>
                  </a:moveTo>
                  <a:lnTo>
                    <a:pt x="1102" y="0"/>
                  </a:lnTo>
                  <a:cubicBezTo>
                    <a:pt x="717" y="233"/>
                    <a:pt x="348" y="491"/>
                    <a:pt x="0" y="773"/>
                  </a:cubicBezTo>
                  <a:lnTo>
                    <a:pt x="491" y="1380"/>
                  </a:lnTo>
                  <a:cubicBezTo>
                    <a:pt x="813" y="1120"/>
                    <a:pt x="1151" y="881"/>
                    <a:pt x="1504" y="67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11"/>
            <p:cNvSpPr/>
            <p:nvPr/>
          </p:nvSpPr>
          <p:spPr>
            <a:xfrm>
              <a:off x="5125625" y="1036525"/>
              <a:ext cx="36975" cy="29075"/>
            </a:xfrm>
            <a:custGeom>
              <a:avLst/>
              <a:gdLst/>
              <a:ahLst/>
              <a:cxnLst/>
              <a:rect l="l" t="t" r="r" b="b"/>
              <a:pathLst>
                <a:path w="1479" h="1163" extrusionOk="0">
                  <a:moveTo>
                    <a:pt x="1478" y="758"/>
                  </a:moveTo>
                  <a:lnTo>
                    <a:pt x="1290" y="1"/>
                  </a:lnTo>
                  <a:cubicBezTo>
                    <a:pt x="844" y="111"/>
                    <a:pt x="415" y="264"/>
                    <a:pt x="1" y="450"/>
                  </a:cubicBezTo>
                  <a:lnTo>
                    <a:pt x="320" y="1163"/>
                  </a:lnTo>
                  <a:cubicBezTo>
                    <a:pt x="695" y="993"/>
                    <a:pt x="1082" y="856"/>
                    <a:pt x="1478" y="7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11"/>
            <p:cNvSpPr/>
            <p:nvPr/>
          </p:nvSpPr>
          <p:spPr>
            <a:xfrm>
              <a:off x="5184675" y="1031500"/>
              <a:ext cx="35000" cy="21425"/>
            </a:xfrm>
            <a:custGeom>
              <a:avLst/>
              <a:gdLst/>
              <a:ahLst/>
              <a:cxnLst/>
              <a:rect l="l" t="t" r="r" b="b"/>
              <a:pathLst>
                <a:path w="1400" h="857" extrusionOk="0">
                  <a:moveTo>
                    <a:pt x="1264" y="857"/>
                  </a:moveTo>
                  <a:lnTo>
                    <a:pt x="1399" y="88"/>
                  </a:lnTo>
                  <a:cubicBezTo>
                    <a:pt x="1167" y="48"/>
                    <a:pt x="933" y="22"/>
                    <a:pt x="699" y="11"/>
                  </a:cubicBezTo>
                  <a:cubicBezTo>
                    <a:pt x="464" y="1"/>
                    <a:pt x="231" y="6"/>
                    <a:pt x="0" y="24"/>
                  </a:cubicBezTo>
                  <a:lnTo>
                    <a:pt x="59" y="803"/>
                  </a:lnTo>
                  <a:cubicBezTo>
                    <a:pt x="261" y="787"/>
                    <a:pt x="463" y="783"/>
                    <a:pt x="665" y="791"/>
                  </a:cubicBezTo>
                  <a:cubicBezTo>
                    <a:pt x="866" y="802"/>
                    <a:pt x="1067" y="822"/>
                    <a:pt x="1264" y="85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11"/>
            <p:cNvSpPr/>
            <p:nvPr/>
          </p:nvSpPr>
          <p:spPr>
            <a:xfrm>
              <a:off x="4980725" y="1198000"/>
              <a:ext cx="28500" cy="36675"/>
            </a:xfrm>
            <a:custGeom>
              <a:avLst/>
              <a:gdLst/>
              <a:ahLst/>
              <a:cxnLst/>
              <a:rect l="l" t="t" r="r" b="b"/>
              <a:pathLst>
                <a:path w="1140" h="1467" extrusionOk="0">
                  <a:moveTo>
                    <a:pt x="1139" y="280"/>
                  </a:moveTo>
                  <a:lnTo>
                    <a:pt x="408" y="1"/>
                  </a:lnTo>
                  <a:cubicBezTo>
                    <a:pt x="251" y="415"/>
                    <a:pt x="115" y="837"/>
                    <a:pt x="0" y="1262"/>
                  </a:cubicBezTo>
                  <a:lnTo>
                    <a:pt x="754" y="1467"/>
                  </a:lnTo>
                  <a:cubicBezTo>
                    <a:pt x="861" y="1065"/>
                    <a:pt x="990" y="667"/>
                    <a:pt x="1139" y="28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11"/>
            <p:cNvSpPr/>
            <p:nvPr/>
          </p:nvSpPr>
          <p:spPr>
            <a:xfrm>
              <a:off x="5001325" y="1144575"/>
              <a:ext cx="32550" cy="37650"/>
            </a:xfrm>
            <a:custGeom>
              <a:avLst/>
              <a:gdLst/>
              <a:ahLst/>
              <a:cxnLst/>
              <a:rect l="l" t="t" r="r" b="b"/>
              <a:pathLst>
                <a:path w="1302" h="1506" extrusionOk="0">
                  <a:moveTo>
                    <a:pt x="1301" y="411"/>
                  </a:moveTo>
                  <a:lnTo>
                    <a:pt x="638" y="1"/>
                  </a:lnTo>
                  <a:cubicBezTo>
                    <a:pt x="405" y="378"/>
                    <a:pt x="192" y="768"/>
                    <a:pt x="1" y="1168"/>
                  </a:cubicBezTo>
                  <a:lnTo>
                    <a:pt x="706" y="1506"/>
                  </a:lnTo>
                  <a:cubicBezTo>
                    <a:pt x="884" y="1131"/>
                    <a:pt x="1083" y="765"/>
                    <a:pt x="1301" y="41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11"/>
            <p:cNvSpPr/>
            <p:nvPr/>
          </p:nvSpPr>
          <p:spPr>
            <a:xfrm>
              <a:off x="5032050" y="1097525"/>
              <a:ext cx="35950" cy="37175"/>
            </a:xfrm>
            <a:custGeom>
              <a:avLst/>
              <a:gdLst/>
              <a:ahLst/>
              <a:cxnLst/>
              <a:rect l="l" t="t" r="r" b="b"/>
              <a:pathLst>
                <a:path w="1438" h="1487" extrusionOk="0">
                  <a:moveTo>
                    <a:pt x="1437" y="552"/>
                  </a:moveTo>
                  <a:lnTo>
                    <a:pt x="886" y="0"/>
                  </a:lnTo>
                  <a:cubicBezTo>
                    <a:pt x="570" y="317"/>
                    <a:pt x="273" y="655"/>
                    <a:pt x="1" y="1014"/>
                  </a:cubicBezTo>
                  <a:lnTo>
                    <a:pt x="623" y="1486"/>
                  </a:lnTo>
                  <a:cubicBezTo>
                    <a:pt x="873" y="1156"/>
                    <a:pt x="1145" y="844"/>
                    <a:pt x="1437" y="55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11"/>
            <p:cNvSpPr/>
            <p:nvPr/>
          </p:nvSpPr>
          <p:spPr>
            <a:xfrm>
              <a:off x="4972100" y="1370750"/>
              <a:ext cx="24975" cy="35175"/>
            </a:xfrm>
            <a:custGeom>
              <a:avLst/>
              <a:gdLst/>
              <a:ahLst/>
              <a:cxnLst/>
              <a:rect l="l" t="t" r="r" b="b"/>
              <a:pathLst>
                <a:path w="999" h="1407" extrusionOk="0">
                  <a:moveTo>
                    <a:pt x="773" y="1"/>
                  </a:moveTo>
                  <a:lnTo>
                    <a:pt x="1" y="107"/>
                  </a:lnTo>
                  <a:cubicBezTo>
                    <a:pt x="60" y="543"/>
                    <a:pt x="139" y="977"/>
                    <a:pt x="237" y="1407"/>
                  </a:cubicBezTo>
                  <a:lnTo>
                    <a:pt x="998" y="1232"/>
                  </a:lnTo>
                  <a:cubicBezTo>
                    <a:pt x="904" y="825"/>
                    <a:pt x="829" y="414"/>
                    <a:pt x="77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11"/>
            <p:cNvSpPr/>
            <p:nvPr/>
          </p:nvSpPr>
          <p:spPr>
            <a:xfrm>
              <a:off x="4968400" y="1314325"/>
              <a:ext cx="20525" cy="33050"/>
            </a:xfrm>
            <a:custGeom>
              <a:avLst/>
              <a:gdLst/>
              <a:ahLst/>
              <a:cxnLst/>
              <a:rect l="l" t="t" r="r" b="b"/>
              <a:pathLst>
                <a:path w="821" h="1322" extrusionOk="0">
                  <a:moveTo>
                    <a:pt x="791" y="17"/>
                  </a:moveTo>
                  <a:lnTo>
                    <a:pt x="10" y="1"/>
                  </a:lnTo>
                  <a:cubicBezTo>
                    <a:pt x="1" y="441"/>
                    <a:pt x="10" y="882"/>
                    <a:pt x="40" y="1322"/>
                  </a:cubicBezTo>
                  <a:lnTo>
                    <a:pt x="820" y="1270"/>
                  </a:lnTo>
                  <a:cubicBezTo>
                    <a:pt x="791" y="852"/>
                    <a:pt x="782" y="436"/>
                    <a:pt x="791" y="1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11"/>
            <p:cNvSpPr/>
            <p:nvPr/>
          </p:nvSpPr>
          <p:spPr>
            <a:xfrm>
              <a:off x="4970100" y="1255600"/>
              <a:ext cx="23850" cy="34600"/>
            </a:xfrm>
            <a:custGeom>
              <a:avLst/>
              <a:gdLst/>
              <a:ahLst/>
              <a:cxnLst/>
              <a:rect l="l" t="t" r="r" b="b"/>
              <a:pathLst>
                <a:path w="954" h="1384" extrusionOk="0">
                  <a:moveTo>
                    <a:pt x="953" y="145"/>
                  </a:moveTo>
                  <a:lnTo>
                    <a:pt x="186" y="1"/>
                  </a:lnTo>
                  <a:cubicBezTo>
                    <a:pt x="104" y="434"/>
                    <a:pt x="42" y="871"/>
                    <a:pt x="0" y="1312"/>
                  </a:cubicBezTo>
                  <a:lnTo>
                    <a:pt x="778" y="1383"/>
                  </a:lnTo>
                  <a:cubicBezTo>
                    <a:pt x="818" y="968"/>
                    <a:pt x="875" y="554"/>
                    <a:pt x="953" y="14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11"/>
            <p:cNvSpPr/>
            <p:nvPr/>
          </p:nvSpPr>
          <p:spPr>
            <a:xfrm>
              <a:off x="5037475" y="1525675"/>
              <a:ext cx="35475" cy="37300"/>
            </a:xfrm>
            <a:custGeom>
              <a:avLst/>
              <a:gdLst/>
              <a:ahLst/>
              <a:cxnLst/>
              <a:rect l="l" t="t" r="r" b="b"/>
              <a:pathLst>
                <a:path w="1419" h="1492" extrusionOk="0">
                  <a:moveTo>
                    <a:pt x="629" y="0"/>
                  </a:moveTo>
                  <a:lnTo>
                    <a:pt x="0" y="464"/>
                  </a:lnTo>
                  <a:cubicBezTo>
                    <a:pt x="262" y="820"/>
                    <a:pt x="543" y="1163"/>
                    <a:pt x="840" y="1491"/>
                  </a:cubicBezTo>
                  <a:lnTo>
                    <a:pt x="1418" y="965"/>
                  </a:lnTo>
                  <a:cubicBezTo>
                    <a:pt x="1139" y="658"/>
                    <a:pt x="876" y="335"/>
                    <a:pt x="6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11"/>
            <p:cNvSpPr/>
            <p:nvPr/>
          </p:nvSpPr>
          <p:spPr>
            <a:xfrm>
              <a:off x="5006625" y="1477825"/>
              <a:ext cx="32725" cy="37600"/>
            </a:xfrm>
            <a:custGeom>
              <a:avLst/>
              <a:gdLst/>
              <a:ahLst/>
              <a:cxnLst/>
              <a:rect l="l" t="t" r="r" b="b"/>
              <a:pathLst>
                <a:path w="1309" h="1504" extrusionOk="0">
                  <a:moveTo>
                    <a:pt x="700" y="0"/>
                  </a:moveTo>
                  <a:lnTo>
                    <a:pt x="0" y="347"/>
                  </a:lnTo>
                  <a:cubicBezTo>
                    <a:pt x="197" y="743"/>
                    <a:pt x="410" y="1129"/>
                    <a:pt x="645" y="1504"/>
                  </a:cubicBezTo>
                  <a:lnTo>
                    <a:pt x="1308" y="1093"/>
                  </a:lnTo>
                  <a:cubicBezTo>
                    <a:pt x="1088" y="740"/>
                    <a:pt x="885" y="374"/>
                    <a:pt x="70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11"/>
            <p:cNvSpPr/>
            <p:nvPr/>
          </p:nvSpPr>
          <p:spPr>
            <a:xfrm>
              <a:off x="4984850" y="1425950"/>
              <a:ext cx="29175" cy="36850"/>
            </a:xfrm>
            <a:custGeom>
              <a:avLst/>
              <a:gdLst/>
              <a:ahLst/>
              <a:cxnLst/>
              <a:rect l="l" t="t" r="r" b="b"/>
              <a:pathLst>
                <a:path w="1167" h="1474" extrusionOk="0">
                  <a:moveTo>
                    <a:pt x="747" y="0"/>
                  </a:moveTo>
                  <a:lnTo>
                    <a:pt x="1" y="227"/>
                  </a:lnTo>
                  <a:cubicBezTo>
                    <a:pt x="129" y="649"/>
                    <a:pt x="277" y="1064"/>
                    <a:pt x="443" y="1474"/>
                  </a:cubicBezTo>
                  <a:lnTo>
                    <a:pt x="1167" y="1179"/>
                  </a:lnTo>
                  <a:cubicBezTo>
                    <a:pt x="1009" y="793"/>
                    <a:pt x="870" y="398"/>
                    <a:pt x="7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11"/>
            <p:cNvSpPr/>
            <p:nvPr/>
          </p:nvSpPr>
          <p:spPr>
            <a:xfrm>
              <a:off x="5176225" y="1628325"/>
              <a:ext cx="37150" cy="30275"/>
            </a:xfrm>
            <a:custGeom>
              <a:avLst/>
              <a:gdLst/>
              <a:ahLst/>
              <a:cxnLst/>
              <a:rect l="l" t="t" r="r" b="b"/>
              <a:pathLst>
                <a:path w="1486" h="1211" extrusionOk="0">
                  <a:moveTo>
                    <a:pt x="324" y="1"/>
                  </a:moveTo>
                  <a:lnTo>
                    <a:pt x="1" y="711"/>
                  </a:lnTo>
                  <a:cubicBezTo>
                    <a:pt x="400" y="892"/>
                    <a:pt x="804" y="1059"/>
                    <a:pt x="1212" y="1211"/>
                  </a:cubicBezTo>
                  <a:lnTo>
                    <a:pt x="1486" y="480"/>
                  </a:lnTo>
                  <a:cubicBezTo>
                    <a:pt x="1093" y="332"/>
                    <a:pt x="705" y="174"/>
                    <a:pt x="3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11"/>
            <p:cNvSpPr/>
            <p:nvPr/>
          </p:nvSpPr>
          <p:spPr>
            <a:xfrm>
              <a:off x="5124300" y="1601575"/>
              <a:ext cx="37650" cy="33000"/>
            </a:xfrm>
            <a:custGeom>
              <a:avLst/>
              <a:gdLst/>
              <a:ahLst/>
              <a:cxnLst/>
              <a:rect l="l" t="t" r="r" b="b"/>
              <a:pathLst>
                <a:path w="1506" h="1320" extrusionOk="0">
                  <a:moveTo>
                    <a:pt x="422" y="0"/>
                  </a:moveTo>
                  <a:lnTo>
                    <a:pt x="1" y="657"/>
                  </a:lnTo>
                  <a:cubicBezTo>
                    <a:pt x="371" y="895"/>
                    <a:pt x="751" y="1116"/>
                    <a:pt x="1141" y="1320"/>
                  </a:cubicBezTo>
                  <a:lnTo>
                    <a:pt x="1505" y="629"/>
                  </a:lnTo>
                  <a:cubicBezTo>
                    <a:pt x="1137" y="436"/>
                    <a:pt x="775" y="225"/>
                    <a:pt x="4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11"/>
            <p:cNvSpPr/>
            <p:nvPr/>
          </p:nvSpPr>
          <p:spPr>
            <a:xfrm>
              <a:off x="5077325" y="1567675"/>
              <a:ext cx="37275" cy="35600"/>
            </a:xfrm>
            <a:custGeom>
              <a:avLst/>
              <a:gdLst/>
              <a:ahLst/>
              <a:cxnLst/>
              <a:rect l="l" t="t" r="r" b="b"/>
              <a:pathLst>
                <a:path w="1491" h="1424" extrusionOk="0">
                  <a:moveTo>
                    <a:pt x="531" y="1"/>
                  </a:moveTo>
                  <a:lnTo>
                    <a:pt x="0" y="573"/>
                  </a:lnTo>
                  <a:cubicBezTo>
                    <a:pt x="82" y="647"/>
                    <a:pt x="165" y="722"/>
                    <a:pt x="248" y="795"/>
                  </a:cubicBezTo>
                  <a:cubicBezTo>
                    <a:pt x="332" y="867"/>
                    <a:pt x="416" y="940"/>
                    <a:pt x="501" y="1012"/>
                  </a:cubicBezTo>
                  <a:lnTo>
                    <a:pt x="630" y="1117"/>
                  </a:lnTo>
                  <a:lnTo>
                    <a:pt x="696" y="1169"/>
                  </a:lnTo>
                  <a:cubicBezTo>
                    <a:pt x="718" y="1186"/>
                    <a:pt x="738" y="1204"/>
                    <a:pt x="760" y="1221"/>
                  </a:cubicBezTo>
                  <a:lnTo>
                    <a:pt x="891" y="1323"/>
                  </a:lnTo>
                  <a:cubicBezTo>
                    <a:pt x="936" y="1356"/>
                    <a:pt x="979" y="1391"/>
                    <a:pt x="1024" y="1423"/>
                  </a:cubicBezTo>
                  <a:lnTo>
                    <a:pt x="1490" y="797"/>
                  </a:lnTo>
                  <a:cubicBezTo>
                    <a:pt x="1447" y="767"/>
                    <a:pt x="1407" y="735"/>
                    <a:pt x="1365" y="701"/>
                  </a:cubicBezTo>
                  <a:lnTo>
                    <a:pt x="1242" y="607"/>
                  </a:lnTo>
                  <a:cubicBezTo>
                    <a:pt x="1222" y="591"/>
                    <a:pt x="1202" y="574"/>
                    <a:pt x="1181" y="559"/>
                  </a:cubicBezTo>
                  <a:lnTo>
                    <a:pt x="1121" y="509"/>
                  </a:lnTo>
                  <a:lnTo>
                    <a:pt x="1000" y="412"/>
                  </a:lnTo>
                  <a:cubicBezTo>
                    <a:pt x="921" y="345"/>
                    <a:pt x="843" y="277"/>
                    <a:pt x="763" y="210"/>
                  </a:cubicBezTo>
                  <a:cubicBezTo>
                    <a:pt x="685" y="139"/>
                    <a:pt x="609" y="70"/>
                    <a:pt x="5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11"/>
            <p:cNvSpPr/>
            <p:nvPr/>
          </p:nvSpPr>
          <p:spPr>
            <a:xfrm>
              <a:off x="5344400" y="1674325"/>
              <a:ext cx="34575" cy="24000"/>
            </a:xfrm>
            <a:custGeom>
              <a:avLst/>
              <a:gdLst/>
              <a:ahLst/>
              <a:cxnLst/>
              <a:rect l="l" t="t" r="r" b="b"/>
              <a:pathLst>
                <a:path w="1383" h="960" extrusionOk="0">
                  <a:moveTo>
                    <a:pt x="128" y="1"/>
                  </a:moveTo>
                  <a:lnTo>
                    <a:pt x="1" y="771"/>
                  </a:lnTo>
                  <a:lnTo>
                    <a:pt x="81" y="785"/>
                  </a:lnTo>
                  <a:lnTo>
                    <a:pt x="160" y="797"/>
                  </a:lnTo>
                  <a:lnTo>
                    <a:pt x="321" y="821"/>
                  </a:lnTo>
                  <a:lnTo>
                    <a:pt x="639" y="870"/>
                  </a:lnTo>
                  <a:lnTo>
                    <a:pt x="800" y="894"/>
                  </a:lnTo>
                  <a:lnTo>
                    <a:pt x="879" y="906"/>
                  </a:lnTo>
                  <a:lnTo>
                    <a:pt x="959" y="917"/>
                  </a:lnTo>
                  <a:lnTo>
                    <a:pt x="1280" y="959"/>
                  </a:lnTo>
                  <a:lnTo>
                    <a:pt x="1383" y="186"/>
                  </a:lnTo>
                  <a:lnTo>
                    <a:pt x="1067" y="144"/>
                  </a:lnTo>
                  <a:lnTo>
                    <a:pt x="989" y="134"/>
                  </a:lnTo>
                  <a:lnTo>
                    <a:pt x="911" y="120"/>
                  </a:lnTo>
                  <a:lnTo>
                    <a:pt x="754" y="96"/>
                  </a:lnTo>
                  <a:lnTo>
                    <a:pt x="441" y="48"/>
                  </a:lnTo>
                  <a:lnTo>
                    <a:pt x="284" y="26"/>
                  </a:lnTo>
                  <a:lnTo>
                    <a:pt x="206" y="14"/>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11"/>
            <p:cNvSpPr/>
            <p:nvPr/>
          </p:nvSpPr>
          <p:spPr>
            <a:xfrm>
              <a:off x="5287450" y="1663500"/>
              <a:ext cx="35375" cy="25650"/>
            </a:xfrm>
            <a:custGeom>
              <a:avLst/>
              <a:gdLst/>
              <a:ahLst/>
              <a:cxnLst/>
              <a:rect l="l" t="t" r="r" b="b"/>
              <a:pathLst>
                <a:path w="1415" h="1026" extrusionOk="0">
                  <a:moveTo>
                    <a:pt x="175" y="0"/>
                  </a:moveTo>
                  <a:lnTo>
                    <a:pt x="1" y="762"/>
                  </a:lnTo>
                  <a:cubicBezTo>
                    <a:pt x="423" y="857"/>
                    <a:pt x="845" y="946"/>
                    <a:pt x="1269" y="1026"/>
                  </a:cubicBezTo>
                  <a:lnTo>
                    <a:pt x="1415" y="258"/>
                  </a:lnTo>
                  <a:cubicBezTo>
                    <a:pt x="1000" y="182"/>
                    <a:pt x="586" y="95"/>
                    <a:pt x="17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11"/>
            <p:cNvSpPr/>
            <p:nvPr/>
          </p:nvSpPr>
          <p:spPr>
            <a:xfrm>
              <a:off x="5231400" y="1648650"/>
              <a:ext cx="36250" cy="27775"/>
            </a:xfrm>
            <a:custGeom>
              <a:avLst/>
              <a:gdLst/>
              <a:ahLst/>
              <a:cxnLst/>
              <a:rect l="l" t="t" r="r" b="b"/>
              <a:pathLst>
                <a:path w="1450" h="1111" extrusionOk="0">
                  <a:moveTo>
                    <a:pt x="240" y="1"/>
                  </a:moveTo>
                  <a:lnTo>
                    <a:pt x="0" y="744"/>
                  </a:lnTo>
                  <a:cubicBezTo>
                    <a:pt x="413" y="877"/>
                    <a:pt x="830" y="999"/>
                    <a:pt x="1250" y="1111"/>
                  </a:cubicBezTo>
                  <a:lnTo>
                    <a:pt x="1449" y="356"/>
                  </a:lnTo>
                  <a:cubicBezTo>
                    <a:pt x="1043" y="247"/>
                    <a:pt x="639" y="130"/>
                    <a:pt x="2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11"/>
            <p:cNvSpPr/>
            <p:nvPr/>
          </p:nvSpPr>
          <p:spPr>
            <a:xfrm>
              <a:off x="5517350" y="1689275"/>
              <a:ext cx="32200" cy="19850"/>
            </a:xfrm>
            <a:custGeom>
              <a:avLst/>
              <a:gdLst/>
              <a:ahLst/>
              <a:cxnLst/>
              <a:rect l="l" t="t" r="r" b="b"/>
              <a:pathLst>
                <a:path w="1288" h="794" extrusionOk="0">
                  <a:moveTo>
                    <a:pt x="16" y="0"/>
                  </a:moveTo>
                  <a:lnTo>
                    <a:pt x="1" y="781"/>
                  </a:lnTo>
                  <a:cubicBezTo>
                    <a:pt x="430" y="792"/>
                    <a:pt x="860" y="792"/>
                    <a:pt x="1288" y="794"/>
                  </a:cubicBezTo>
                  <a:lnTo>
                    <a:pt x="1287" y="13"/>
                  </a:lnTo>
                  <a:cubicBezTo>
                    <a:pt x="863" y="11"/>
                    <a:pt x="439" y="11"/>
                    <a:pt x="1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11"/>
            <p:cNvSpPr/>
            <p:nvPr/>
          </p:nvSpPr>
          <p:spPr>
            <a:xfrm>
              <a:off x="5459600" y="1686925"/>
              <a:ext cx="32950" cy="21125"/>
            </a:xfrm>
            <a:custGeom>
              <a:avLst/>
              <a:gdLst/>
              <a:ahLst/>
              <a:cxnLst/>
              <a:rect l="l" t="t" r="r" b="b"/>
              <a:pathLst>
                <a:path w="1318" h="845" extrusionOk="0">
                  <a:moveTo>
                    <a:pt x="50" y="0"/>
                  </a:moveTo>
                  <a:lnTo>
                    <a:pt x="0" y="780"/>
                  </a:lnTo>
                  <a:lnTo>
                    <a:pt x="323" y="801"/>
                  </a:lnTo>
                  <a:lnTo>
                    <a:pt x="645" y="816"/>
                  </a:lnTo>
                  <a:lnTo>
                    <a:pt x="967" y="832"/>
                  </a:lnTo>
                  <a:lnTo>
                    <a:pt x="1128" y="840"/>
                  </a:lnTo>
                  <a:lnTo>
                    <a:pt x="1288" y="845"/>
                  </a:lnTo>
                  <a:lnTo>
                    <a:pt x="1317" y="65"/>
                  </a:lnTo>
                  <a:lnTo>
                    <a:pt x="1159" y="59"/>
                  </a:lnTo>
                  <a:lnTo>
                    <a:pt x="1002" y="53"/>
                  </a:lnTo>
                  <a:lnTo>
                    <a:pt x="684" y="37"/>
                  </a:lnTo>
                  <a:lnTo>
                    <a:pt x="367" y="2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11"/>
            <p:cNvSpPr/>
            <p:nvPr/>
          </p:nvSpPr>
          <p:spPr>
            <a:xfrm>
              <a:off x="5402175" y="1682075"/>
              <a:ext cx="33750" cy="22475"/>
            </a:xfrm>
            <a:custGeom>
              <a:avLst/>
              <a:gdLst/>
              <a:ahLst/>
              <a:cxnLst/>
              <a:rect l="l" t="t" r="r" b="b"/>
              <a:pathLst>
                <a:path w="1350" h="899" extrusionOk="0">
                  <a:moveTo>
                    <a:pt x="87" y="1"/>
                  </a:moveTo>
                  <a:lnTo>
                    <a:pt x="0" y="777"/>
                  </a:lnTo>
                  <a:lnTo>
                    <a:pt x="161" y="794"/>
                  </a:lnTo>
                  <a:cubicBezTo>
                    <a:pt x="214" y="800"/>
                    <a:pt x="267" y="805"/>
                    <a:pt x="321" y="810"/>
                  </a:cubicBezTo>
                  <a:lnTo>
                    <a:pt x="642" y="841"/>
                  </a:lnTo>
                  <a:lnTo>
                    <a:pt x="964" y="872"/>
                  </a:lnTo>
                  <a:cubicBezTo>
                    <a:pt x="1071" y="882"/>
                    <a:pt x="1178" y="890"/>
                    <a:pt x="1285" y="898"/>
                  </a:cubicBezTo>
                  <a:lnTo>
                    <a:pt x="1350" y="120"/>
                  </a:lnTo>
                  <a:cubicBezTo>
                    <a:pt x="1245" y="111"/>
                    <a:pt x="1140" y="103"/>
                    <a:pt x="1034" y="93"/>
                  </a:cubicBezTo>
                  <a:lnTo>
                    <a:pt x="718" y="62"/>
                  </a:lnTo>
                  <a:lnTo>
                    <a:pt x="401" y="32"/>
                  </a:lnTo>
                  <a:cubicBezTo>
                    <a:pt x="349" y="27"/>
                    <a:pt x="296" y="21"/>
                    <a:pt x="244" y="1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11"/>
            <p:cNvSpPr/>
            <p:nvPr/>
          </p:nvSpPr>
          <p:spPr>
            <a:xfrm>
              <a:off x="5688800" y="1680625"/>
              <a:ext cx="33575" cy="22325"/>
            </a:xfrm>
            <a:custGeom>
              <a:avLst/>
              <a:gdLst/>
              <a:ahLst/>
              <a:cxnLst/>
              <a:rect l="l" t="t" r="r" b="b"/>
              <a:pathLst>
                <a:path w="1343" h="893" extrusionOk="0">
                  <a:moveTo>
                    <a:pt x="0" y="114"/>
                  </a:moveTo>
                  <a:lnTo>
                    <a:pt x="65" y="893"/>
                  </a:lnTo>
                  <a:lnTo>
                    <a:pt x="703" y="838"/>
                  </a:lnTo>
                  <a:lnTo>
                    <a:pt x="863" y="824"/>
                  </a:lnTo>
                  <a:lnTo>
                    <a:pt x="1024" y="807"/>
                  </a:lnTo>
                  <a:lnTo>
                    <a:pt x="1342" y="778"/>
                  </a:lnTo>
                  <a:lnTo>
                    <a:pt x="1268" y="1"/>
                  </a:lnTo>
                  <a:lnTo>
                    <a:pt x="952" y="31"/>
                  </a:lnTo>
                  <a:lnTo>
                    <a:pt x="794" y="45"/>
                  </a:lnTo>
                  <a:lnTo>
                    <a:pt x="635" y="6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11"/>
            <p:cNvSpPr/>
            <p:nvPr/>
          </p:nvSpPr>
          <p:spPr>
            <a:xfrm>
              <a:off x="5631900" y="1685325"/>
              <a:ext cx="33100" cy="21425"/>
            </a:xfrm>
            <a:custGeom>
              <a:avLst/>
              <a:gdLst/>
              <a:ahLst/>
              <a:cxnLst/>
              <a:rect l="l" t="t" r="r" b="b"/>
              <a:pathLst>
                <a:path w="1324" h="857" extrusionOk="0">
                  <a:moveTo>
                    <a:pt x="0" y="77"/>
                  </a:moveTo>
                  <a:lnTo>
                    <a:pt x="41" y="857"/>
                  </a:lnTo>
                  <a:lnTo>
                    <a:pt x="682" y="821"/>
                  </a:lnTo>
                  <a:lnTo>
                    <a:pt x="1323" y="780"/>
                  </a:lnTo>
                  <a:lnTo>
                    <a:pt x="1270" y="1"/>
                  </a:lnTo>
                  <a:lnTo>
                    <a:pt x="635" y="43"/>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11"/>
            <p:cNvSpPr/>
            <p:nvPr/>
          </p:nvSpPr>
          <p:spPr>
            <a:xfrm>
              <a:off x="5575125" y="1688375"/>
              <a:ext cx="32525" cy="20450"/>
            </a:xfrm>
            <a:custGeom>
              <a:avLst/>
              <a:gdLst/>
              <a:ahLst/>
              <a:cxnLst/>
              <a:rect l="l" t="t" r="r" b="b"/>
              <a:pathLst>
                <a:path w="1301" h="818" extrusionOk="0">
                  <a:moveTo>
                    <a:pt x="0" y="36"/>
                  </a:moveTo>
                  <a:lnTo>
                    <a:pt x="15" y="817"/>
                  </a:lnTo>
                  <a:lnTo>
                    <a:pt x="335" y="810"/>
                  </a:lnTo>
                  <a:cubicBezTo>
                    <a:pt x="443" y="808"/>
                    <a:pt x="551" y="807"/>
                    <a:pt x="657" y="803"/>
                  </a:cubicBezTo>
                  <a:lnTo>
                    <a:pt x="1301" y="782"/>
                  </a:lnTo>
                  <a:lnTo>
                    <a:pt x="1270" y="1"/>
                  </a:lnTo>
                  <a:lnTo>
                    <a:pt x="635" y="22"/>
                  </a:lnTo>
                  <a:cubicBezTo>
                    <a:pt x="530" y="26"/>
                    <a:pt x="423" y="27"/>
                    <a:pt x="318" y="2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11"/>
            <p:cNvSpPr/>
            <p:nvPr/>
          </p:nvSpPr>
          <p:spPr>
            <a:xfrm>
              <a:off x="5859200" y="1659350"/>
              <a:ext cx="34425" cy="23900"/>
            </a:xfrm>
            <a:custGeom>
              <a:avLst/>
              <a:gdLst/>
              <a:ahLst/>
              <a:cxnLst/>
              <a:rect l="l" t="t" r="r" b="b"/>
              <a:pathLst>
                <a:path w="1377" h="956" extrusionOk="0">
                  <a:moveTo>
                    <a:pt x="1" y="183"/>
                  </a:moveTo>
                  <a:lnTo>
                    <a:pt x="110" y="956"/>
                  </a:lnTo>
                  <a:cubicBezTo>
                    <a:pt x="533" y="897"/>
                    <a:pt x="955" y="834"/>
                    <a:pt x="1376" y="772"/>
                  </a:cubicBezTo>
                  <a:lnTo>
                    <a:pt x="1262" y="1"/>
                  </a:lnTo>
                  <a:cubicBezTo>
                    <a:pt x="841" y="62"/>
                    <a:pt x="421" y="125"/>
                    <a:pt x="1" y="18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11"/>
            <p:cNvSpPr/>
            <p:nvPr/>
          </p:nvSpPr>
          <p:spPr>
            <a:xfrm>
              <a:off x="5802600" y="1667325"/>
              <a:ext cx="34200" cy="23550"/>
            </a:xfrm>
            <a:custGeom>
              <a:avLst/>
              <a:gdLst/>
              <a:ahLst/>
              <a:cxnLst/>
              <a:rect l="l" t="t" r="r" b="b"/>
              <a:pathLst>
                <a:path w="1368" h="942" extrusionOk="0">
                  <a:moveTo>
                    <a:pt x="0" y="167"/>
                  </a:moveTo>
                  <a:lnTo>
                    <a:pt x="97" y="942"/>
                  </a:lnTo>
                  <a:lnTo>
                    <a:pt x="415" y="901"/>
                  </a:lnTo>
                  <a:lnTo>
                    <a:pt x="732" y="859"/>
                  </a:lnTo>
                  <a:cubicBezTo>
                    <a:pt x="945" y="832"/>
                    <a:pt x="1156" y="805"/>
                    <a:pt x="1367" y="775"/>
                  </a:cubicBezTo>
                  <a:lnTo>
                    <a:pt x="1263" y="0"/>
                  </a:lnTo>
                  <a:cubicBezTo>
                    <a:pt x="1053" y="30"/>
                    <a:pt x="844" y="57"/>
                    <a:pt x="632" y="84"/>
                  </a:cubicBezTo>
                  <a:lnTo>
                    <a:pt x="316" y="12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11"/>
            <p:cNvSpPr/>
            <p:nvPr/>
          </p:nvSpPr>
          <p:spPr>
            <a:xfrm>
              <a:off x="5746025" y="1674550"/>
              <a:ext cx="33975" cy="22975"/>
            </a:xfrm>
            <a:custGeom>
              <a:avLst/>
              <a:gdLst/>
              <a:ahLst/>
              <a:cxnLst/>
              <a:rect l="l" t="t" r="r" b="b"/>
              <a:pathLst>
                <a:path w="1359" h="919" extrusionOk="0">
                  <a:moveTo>
                    <a:pt x="1" y="141"/>
                  </a:moveTo>
                  <a:lnTo>
                    <a:pt x="83" y="918"/>
                  </a:lnTo>
                  <a:cubicBezTo>
                    <a:pt x="189" y="908"/>
                    <a:pt x="294" y="896"/>
                    <a:pt x="402" y="884"/>
                  </a:cubicBezTo>
                  <a:lnTo>
                    <a:pt x="720" y="849"/>
                  </a:lnTo>
                  <a:lnTo>
                    <a:pt x="1040" y="814"/>
                  </a:lnTo>
                  <a:lnTo>
                    <a:pt x="1358" y="777"/>
                  </a:lnTo>
                  <a:lnTo>
                    <a:pt x="1267" y="1"/>
                  </a:lnTo>
                  <a:lnTo>
                    <a:pt x="951" y="38"/>
                  </a:lnTo>
                  <a:lnTo>
                    <a:pt x="635" y="74"/>
                  </a:lnTo>
                  <a:lnTo>
                    <a:pt x="318" y="108"/>
                  </a:lnTo>
                  <a:cubicBezTo>
                    <a:pt x="212" y="120"/>
                    <a:pt x="106" y="131"/>
                    <a:pt x="1" y="14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11"/>
            <p:cNvSpPr/>
            <p:nvPr/>
          </p:nvSpPr>
          <p:spPr>
            <a:xfrm>
              <a:off x="6029000" y="1632825"/>
              <a:ext cx="34475" cy="24100"/>
            </a:xfrm>
            <a:custGeom>
              <a:avLst/>
              <a:gdLst/>
              <a:ahLst/>
              <a:cxnLst/>
              <a:rect l="l" t="t" r="r" b="b"/>
              <a:pathLst>
                <a:path w="1379" h="964" extrusionOk="0">
                  <a:moveTo>
                    <a:pt x="1" y="192"/>
                  </a:moveTo>
                  <a:lnTo>
                    <a:pt x="120" y="964"/>
                  </a:lnTo>
                  <a:cubicBezTo>
                    <a:pt x="540" y="900"/>
                    <a:pt x="959" y="836"/>
                    <a:pt x="1378" y="774"/>
                  </a:cubicBezTo>
                  <a:lnTo>
                    <a:pt x="1266" y="1"/>
                  </a:lnTo>
                  <a:cubicBezTo>
                    <a:pt x="844" y="62"/>
                    <a:pt x="422" y="128"/>
                    <a:pt x="1" y="19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11"/>
            <p:cNvSpPr/>
            <p:nvPr/>
          </p:nvSpPr>
          <p:spPr>
            <a:xfrm>
              <a:off x="5972475" y="1641550"/>
              <a:ext cx="34600" cy="24375"/>
            </a:xfrm>
            <a:custGeom>
              <a:avLst/>
              <a:gdLst/>
              <a:ahLst/>
              <a:cxnLst/>
              <a:rect l="l" t="t" r="r" b="b"/>
              <a:pathLst>
                <a:path w="1384" h="975" extrusionOk="0">
                  <a:moveTo>
                    <a:pt x="0" y="204"/>
                  </a:moveTo>
                  <a:lnTo>
                    <a:pt x="124" y="974"/>
                  </a:lnTo>
                  <a:lnTo>
                    <a:pt x="1384" y="773"/>
                  </a:lnTo>
                  <a:lnTo>
                    <a:pt x="12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11"/>
            <p:cNvSpPr/>
            <p:nvPr/>
          </p:nvSpPr>
          <p:spPr>
            <a:xfrm>
              <a:off x="5916150" y="1650625"/>
              <a:ext cx="34575" cy="24175"/>
            </a:xfrm>
            <a:custGeom>
              <a:avLst/>
              <a:gdLst/>
              <a:ahLst/>
              <a:cxnLst/>
              <a:rect l="l" t="t" r="r" b="b"/>
              <a:pathLst>
                <a:path w="1383" h="967" extrusionOk="0">
                  <a:moveTo>
                    <a:pt x="0" y="195"/>
                  </a:moveTo>
                  <a:lnTo>
                    <a:pt x="119" y="966"/>
                  </a:lnTo>
                  <a:lnTo>
                    <a:pt x="751" y="869"/>
                  </a:lnTo>
                  <a:lnTo>
                    <a:pt x="1383" y="770"/>
                  </a:lnTo>
                  <a:lnTo>
                    <a:pt x="1261" y="0"/>
                  </a:lnTo>
                  <a:lnTo>
                    <a:pt x="630" y="99"/>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11"/>
            <p:cNvSpPr/>
            <p:nvPr/>
          </p:nvSpPr>
          <p:spPr>
            <a:xfrm>
              <a:off x="6200600" y="1617675"/>
              <a:ext cx="32325" cy="20400"/>
            </a:xfrm>
            <a:custGeom>
              <a:avLst/>
              <a:gdLst/>
              <a:ahLst/>
              <a:cxnLst/>
              <a:rect l="l" t="t" r="r" b="b"/>
              <a:pathLst>
                <a:path w="1293" h="816" extrusionOk="0">
                  <a:moveTo>
                    <a:pt x="0" y="36"/>
                  </a:moveTo>
                  <a:lnTo>
                    <a:pt x="34" y="815"/>
                  </a:lnTo>
                  <a:lnTo>
                    <a:pt x="349" y="803"/>
                  </a:lnTo>
                  <a:cubicBezTo>
                    <a:pt x="401" y="799"/>
                    <a:pt x="454" y="797"/>
                    <a:pt x="506" y="796"/>
                  </a:cubicBezTo>
                  <a:lnTo>
                    <a:pt x="664" y="793"/>
                  </a:lnTo>
                  <a:lnTo>
                    <a:pt x="1292" y="782"/>
                  </a:lnTo>
                  <a:lnTo>
                    <a:pt x="1288" y="1"/>
                  </a:lnTo>
                  <a:lnTo>
                    <a:pt x="646" y="12"/>
                  </a:lnTo>
                  <a:lnTo>
                    <a:pt x="484" y="15"/>
                  </a:lnTo>
                  <a:cubicBezTo>
                    <a:pt x="430" y="16"/>
                    <a:pt x="377" y="19"/>
                    <a:pt x="324" y="22"/>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11"/>
            <p:cNvSpPr/>
            <p:nvPr/>
          </p:nvSpPr>
          <p:spPr>
            <a:xfrm>
              <a:off x="6143125" y="1619900"/>
              <a:ext cx="33425" cy="22175"/>
            </a:xfrm>
            <a:custGeom>
              <a:avLst/>
              <a:gdLst/>
              <a:ahLst/>
              <a:cxnLst/>
              <a:rect l="l" t="t" r="r" b="b"/>
              <a:pathLst>
                <a:path w="1337" h="887" extrusionOk="0">
                  <a:moveTo>
                    <a:pt x="0" y="110"/>
                  </a:moveTo>
                  <a:lnTo>
                    <a:pt x="75" y="886"/>
                  </a:lnTo>
                  <a:lnTo>
                    <a:pt x="391" y="855"/>
                  </a:lnTo>
                  <a:lnTo>
                    <a:pt x="706" y="829"/>
                  </a:lnTo>
                  <a:lnTo>
                    <a:pt x="1021" y="803"/>
                  </a:lnTo>
                  <a:lnTo>
                    <a:pt x="1178" y="791"/>
                  </a:lnTo>
                  <a:cubicBezTo>
                    <a:pt x="1230" y="786"/>
                    <a:pt x="1284" y="783"/>
                    <a:pt x="1336" y="780"/>
                  </a:cubicBezTo>
                  <a:lnTo>
                    <a:pt x="1282" y="0"/>
                  </a:lnTo>
                  <a:cubicBezTo>
                    <a:pt x="1229" y="5"/>
                    <a:pt x="1176" y="7"/>
                    <a:pt x="1123" y="11"/>
                  </a:cubicBezTo>
                  <a:lnTo>
                    <a:pt x="962" y="23"/>
                  </a:lnTo>
                  <a:lnTo>
                    <a:pt x="642" y="49"/>
                  </a:lnTo>
                  <a:lnTo>
                    <a:pt x="322" y="75"/>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11"/>
            <p:cNvSpPr/>
            <p:nvPr/>
          </p:nvSpPr>
          <p:spPr>
            <a:xfrm>
              <a:off x="6086225" y="1625275"/>
              <a:ext cx="34050" cy="23375"/>
            </a:xfrm>
            <a:custGeom>
              <a:avLst/>
              <a:gdLst/>
              <a:ahLst/>
              <a:cxnLst/>
              <a:rect l="l" t="t" r="r" b="b"/>
              <a:pathLst>
                <a:path w="1362" h="935" extrusionOk="0">
                  <a:moveTo>
                    <a:pt x="0" y="160"/>
                  </a:moveTo>
                  <a:lnTo>
                    <a:pt x="104" y="935"/>
                  </a:lnTo>
                  <a:lnTo>
                    <a:pt x="261" y="912"/>
                  </a:lnTo>
                  <a:lnTo>
                    <a:pt x="418" y="893"/>
                  </a:lnTo>
                  <a:lnTo>
                    <a:pt x="733" y="853"/>
                  </a:lnTo>
                  <a:lnTo>
                    <a:pt x="1047" y="813"/>
                  </a:lnTo>
                  <a:lnTo>
                    <a:pt x="1361" y="777"/>
                  </a:lnTo>
                  <a:lnTo>
                    <a:pt x="1272" y="1"/>
                  </a:lnTo>
                  <a:lnTo>
                    <a:pt x="953" y="37"/>
                  </a:lnTo>
                  <a:lnTo>
                    <a:pt x="635" y="78"/>
                  </a:lnTo>
                  <a:lnTo>
                    <a:pt x="318" y="119"/>
                  </a:lnTo>
                  <a:lnTo>
                    <a:pt x="159" y="138"/>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11"/>
            <p:cNvSpPr/>
            <p:nvPr/>
          </p:nvSpPr>
          <p:spPr>
            <a:xfrm>
              <a:off x="6369275" y="1631400"/>
              <a:ext cx="35425" cy="26375"/>
            </a:xfrm>
            <a:custGeom>
              <a:avLst/>
              <a:gdLst/>
              <a:ahLst/>
              <a:cxnLst/>
              <a:rect l="l" t="t" r="r" b="b"/>
              <a:pathLst>
                <a:path w="1417" h="1055" extrusionOk="0">
                  <a:moveTo>
                    <a:pt x="162" y="1"/>
                  </a:moveTo>
                  <a:lnTo>
                    <a:pt x="0" y="765"/>
                  </a:lnTo>
                  <a:cubicBezTo>
                    <a:pt x="407" y="851"/>
                    <a:pt x="814" y="947"/>
                    <a:pt x="1216" y="1054"/>
                  </a:cubicBezTo>
                  <a:lnTo>
                    <a:pt x="1416" y="299"/>
                  </a:lnTo>
                  <a:cubicBezTo>
                    <a:pt x="1002" y="188"/>
                    <a:pt x="583" y="89"/>
                    <a:pt x="16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11"/>
            <p:cNvSpPr/>
            <p:nvPr/>
          </p:nvSpPr>
          <p:spPr>
            <a:xfrm>
              <a:off x="6313975" y="1622050"/>
              <a:ext cx="34225" cy="23825"/>
            </a:xfrm>
            <a:custGeom>
              <a:avLst/>
              <a:gdLst/>
              <a:ahLst/>
              <a:cxnLst/>
              <a:rect l="l" t="t" r="r" b="b"/>
              <a:pathLst>
                <a:path w="1369" h="953" extrusionOk="0">
                  <a:moveTo>
                    <a:pt x="90" y="1"/>
                  </a:moveTo>
                  <a:lnTo>
                    <a:pt x="1" y="778"/>
                  </a:lnTo>
                  <a:cubicBezTo>
                    <a:pt x="414" y="825"/>
                    <a:pt x="828" y="884"/>
                    <a:pt x="1239" y="952"/>
                  </a:cubicBezTo>
                  <a:lnTo>
                    <a:pt x="1369" y="182"/>
                  </a:lnTo>
                  <a:cubicBezTo>
                    <a:pt x="943" y="112"/>
                    <a:pt x="517" y="51"/>
                    <a:pt x="9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11"/>
            <p:cNvSpPr/>
            <p:nvPr/>
          </p:nvSpPr>
          <p:spPr>
            <a:xfrm>
              <a:off x="6258150" y="1618050"/>
              <a:ext cx="32750" cy="21100"/>
            </a:xfrm>
            <a:custGeom>
              <a:avLst/>
              <a:gdLst/>
              <a:ahLst/>
              <a:cxnLst/>
              <a:rect l="l" t="t" r="r" b="b"/>
              <a:pathLst>
                <a:path w="1310" h="844" extrusionOk="0">
                  <a:moveTo>
                    <a:pt x="22" y="0"/>
                  </a:moveTo>
                  <a:lnTo>
                    <a:pt x="0" y="781"/>
                  </a:lnTo>
                  <a:lnTo>
                    <a:pt x="314" y="792"/>
                  </a:lnTo>
                  <a:lnTo>
                    <a:pt x="470" y="797"/>
                  </a:lnTo>
                  <a:cubicBezTo>
                    <a:pt x="522" y="799"/>
                    <a:pt x="574" y="799"/>
                    <a:pt x="626" y="803"/>
                  </a:cubicBezTo>
                  <a:lnTo>
                    <a:pt x="1251" y="844"/>
                  </a:lnTo>
                  <a:lnTo>
                    <a:pt x="1309" y="65"/>
                  </a:lnTo>
                  <a:lnTo>
                    <a:pt x="667" y="23"/>
                  </a:lnTo>
                  <a:cubicBezTo>
                    <a:pt x="614" y="19"/>
                    <a:pt x="560" y="18"/>
                    <a:pt x="505" y="17"/>
                  </a:cubicBezTo>
                  <a:lnTo>
                    <a:pt x="344" y="12"/>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86" name="Google Shape;586;p11"/>
          <p:cNvGrpSpPr/>
          <p:nvPr/>
        </p:nvGrpSpPr>
        <p:grpSpPr>
          <a:xfrm rot="-3988931">
            <a:off x="-16628" y="-4762577"/>
            <a:ext cx="14904720" cy="9148689"/>
            <a:chOff x="385750" y="206447"/>
            <a:chExt cx="8336049" cy="4757278"/>
          </a:xfrm>
        </p:grpSpPr>
        <p:sp>
          <p:nvSpPr>
            <p:cNvPr id="587" name="Google Shape;587;p11"/>
            <p:cNvSpPr/>
            <p:nvPr/>
          </p:nvSpPr>
          <p:spPr>
            <a:xfrm rot="-5400000">
              <a:off x="2208886" y="-1549189"/>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11"/>
            <p:cNvSpPr/>
            <p:nvPr/>
          </p:nvSpPr>
          <p:spPr>
            <a:xfrm rot="-5400000">
              <a:off x="2168061" y="-1575864"/>
              <a:ext cx="4730603" cy="8295224"/>
            </a:xfrm>
            <a:custGeom>
              <a:avLst/>
              <a:gdLst/>
              <a:ahLst/>
              <a:cxnLst/>
              <a:rect l="l" t="t" r="r" b="b"/>
              <a:pathLst>
                <a:path w="57473" h="77086" extrusionOk="0">
                  <a:moveTo>
                    <a:pt x="0" y="0"/>
                  </a:moveTo>
                  <a:lnTo>
                    <a:pt x="0" y="73905"/>
                  </a:lnTo>
                  <a:cubicBezTo>
                    <a:pt x="0" y="75663"/>
                    <a:pt x="1423" y="77085"/>
                    <a:pt x="3181" y="77085"/>
                  </a:cubicBezTo>
                  <a:lnTo>
                    <a:pt x="54376" y="77085"/>
                  </a:lnTo>
                  <a:cubicBezTo>
                    <a:pt x="56105" y="77085"/>
                    <a:pt x="57472" y="75691"/>
                    <a:pt x="57472" y="73989"/>
                  </a:cubicBezTo>
                  <a:lnTo>
                    <a:pt x="57472" y="0"/>
                  </a:lnTo>
                  <a:lnTo>
                    <a:pt x="54850" y="0"/>
                  </a:lnTo>
                  <a:lnTo>
                    <a:pt x="54683" y="279"/>
                  </a:lnTo>
                  <a:lnTo>
                    <a:pt x="54487" y="1284"/>
                  </a:lnTo>
                  <a:cubicBezTo>
                    <a:pt x="54571" y="1339"/>
                    <a:pt x="54738" y="1702"/>
                    <a:pt x="54738" y="1953"/>
                  </a:cubicBezTo>
                  <a:cubicBezTo>
                    <a:pt x="54738" y="2428"/>
                    <a:pt x="54336" y="2835"/>
                    <a:pt x="53851" y="2835"/>
                  </a:cubicBezTo>
                  <a:cubicBezTo>
                    <a:pt x="53794" y="2835"/>
                    <a:pt x="53737" y="2830"/>
                    <a:pt x="53678" y="2818"/>
                  </a:cubicBezTo>
                  <a:cubicBezTo>
                    <a:pt x="53343" y="2734"/>
                    <a:pt x="53064" y="2455"/>
                    <a:pt x="53009" y="2121"/>
                  </a:cubicBezTo>
                  <a:cubicBezTo>
                    <a:pt x="52897" y="1563"/>
                    <a:pt x="53315" y="1088"/>
                    <a:pt x="53846" y="1088"/>
                  </a:cubicBezTo>
                  <a:cubicBezTo>
                    <a:pt x="53873" y="1088"/>
                    <a:pt x="53957" y="251"/>
                    <a:pt x="53957" y="251"/>
                  </a:cubicBezTo>
                  <a:lnTo>
                    <a:pt x="53873" y="0"/>
                  </a:lnTo>
                  <a:lnTo>
                    <a:pt x="48824" y="0"/>
                  </a:lnTo>
                  <a:lnTo>
                    <a:pt x="48768" y="1228"/>
                  </a:lnTo>
                  <a:cubicBezTo>
                    <a:pt x="49047" y="1423"/>
                    <a:pt x="49214" y="1758"/>
                    <a:pt x="49131" y="2121"/>
                  </a:cubicBezTo>
                  <a:cubicBezTo>
                    <a:pt x="49075" y="2455"/>
                    <a:pt x="48796" y="2734"/>
                    <a:pt x="48461" y="2818"/>
                  </a:cubicBezTo>
                  <a:cubicBezTo>
                    <a:pt x="48403" y="2830"/>
                    <a:pt x="48345" y="2835"/>
                    <a:pt x="48288" y="2835"/>
                  </a:cubicBezTo>
                  <a:cubicBezTo>
                    <a:pt x="47803" y="2835"/>
                    <a:pt x="47401" y="2428"/>
                    <a:pt x="47401" y="1953"/>
                  </a:cubicBezTo>
                  <a:cubicBezTo>
                    <a:pt x="47401" y="1618"/>
                    <a:pt x="47596" y="1339"/>
                    <a:pt x="47847" y="1200"/>
                  </a:cubicBezTo>
                  <a:lnTo>
                    <a:pt x="47819" y="0"/>
                  </a:lnTo>
                  <a:lnTo>
                    <a:pt x="42323" y="0"/>
                  </a:lnTo>
                  <a:lnTo>
                    <a:pt x="42519" y="1088"/>
                  </a:lnTo>
                  <a:cubicBezTo>
                    <a:pt x="42593" y="1088"/>
                    <a:pt x="42655" y="1076"/>
                    <a:pt x="42721" y="1076"/>
                  </a:cubicBezTo>
                  <a:cubicBezTo>
                    <a:pt x="42754" y="1076"/>
                    <a:pt x="42788" y="1079"/>
                    <a:pt x="42825" y="1088"/>
                  </a:cubicBezTo>
                  <a:cubicBezTo>
                    <a:pt x="43216" y="1144"/>
                    <a:pt x="43523" y="1479"/>
                    <a:pt x="43579" y="1842"/>
                  </a:cubicBezTo>
                  <a:cubicBezTo>
                    <a:pt x="43629" y="2372"/>
                    <a:pt x="43200" y="2834"/>
                    <a:pt x="42683" y="2834"/>
                  </a:cubicBezTo>
                  <a:cubicBezTo>
                    <a:pt x="42629" y="2834"/>
                    <a:pt x="42574" y="2829"/>
                    <a:pt x="42519" y="2818"/>
                  </a:cubicBezTo>
                  <a:cubicBezTo>
                    <a:pt x="42184" y="2734"/>
                    <a:pt x="41905" y="2455"/>
                    <a:pt x="41849" y="2121"/>
                  </a:cubicBezTo>
                  <a:cubicBezTo>
                    <a:pt x="41821" y="1953"/>
                    <a:pt x="41821" y="1814"/>
                    <a:pt x="41877" y="1674"/>
                  </a:cubicBezTo>
                  <a:lnTo>
                    <a:pt x="41737" y="586"/>
                  </a:lnTo>
                  <a:lnTo>
                    <a:pt x="41319" y="0"/>
                  </a:lnTo>
                  <a:lnTo>
                    <a:pt x="37831" y="0"/>
                  </a:lnTo>
                  <a:lnTo>
                    <a:pt x="37720" y="1312"/>
                  </a:lnTo>
                  <a:cubicBezTo>
                    <a:pt x="37915" y="1507"/>
                    <a:pt x="38027" y="1814"/>
                    <a:pt x="37971" y="2121"/>
                  </a:cubicBezTo>
                  <a:cubicBezTo>
                    <a:pt x="37915" y="2455"/>
                    <a:pt x="37636" y="2734"/>
                    <a:pt x="37301" y="2818"/>
                  </a:cubicBezTo>
                  <a:cubicBezTo>
                    <a:pt x="37243" y="2830"/>
                    <a:pt x="37185" y="2835"/>
                    <a:pt x="37129" y="2835"/>
                  </a:cubicBezTo>
                  <a:cubicBezTo>
                    <a:pt x="36644" y="2835"/>
                    <a:pt x="36241" y="2428"/>
                    <a:pt x="36241" y="1953"/>
                  </a:cubicBezTo>
                  <a:cubicBezTo>
                    <a:pt x="36241" y="1674"/>
                    <a:pt x="36353" y="1451"/>
                    <a:pt x="36548" y="1284"/>
                  </a:cubicBezTo>
                  <a:lnTo>
                    <a:pt x="36576" y="0"/>
                  </a:lnTo>
                  <a:lnTo>
                    <a:pt x="31805" y="0"/>
                  </a:lnTo>
                  <a:lnTo>
                    <a:pt x="31833" y="419"/>
                  </a:lnTo>
                  <a:cubicBezTo>
                    <a:pt x="31945" y="475"/>
                    <a:pt x="32168" y="1339"/>
                    <a:pt x="32252" y="1451"/>
                  </a:cubicBezTo>
                  <a:cubicBezTo>
                    <a:pt x="32363" y="1618"/>
                    <a:pt x="32419" y="1842"/>
                    <a:pt x="32391" y="2065"/>
                  </a:cubicBezTo>
                  <a:cubicBezTo>
                    <a:pt x="32363" y="2455"/>
                    <a:pt x="32028" y="2790"/>
                    <a:pt x="31638" y="2818"/>
                  </a:cubicBezTo>
                  <a:cubicBezTo>
                    <a:pt x="31606" y="2821"/>
                    <a:pt x="31574" y="2823"/>
                    <a:pt x="31543" y="2823"/>
                  </a:cubicBezTo>
                  <a:cubicBezTo>
                    <a:pt x="31056" y="2823"/>
                    <a:pt x="30661" y="2425"/>
                    <a:pt x="30661" y="1953"/>
                  </a:cubicBezTo>
                  <a:cubicBezTo>
                    <a:pt x="30661" y="1674"/>
                    <a:pt x="30801" y="1395"/>
                    <a:pt x="31024" y="1256"/>
                  </a:cubicBezTo>
                  <a:cubicBezTo>
                    <a:pt x="31080" y="1200"/>
                    <a:pt x="30829" y="475"/>
                    <a:pt x="30885" y="363"/>
                  </a:cubicBezTo>
                  <a:lnTo>
                    <a:pt x="30801" y="0"/>
                  </a:lnTo>
                  <a:lnTo>
                    <a:pt x="26783" y="0"/>
                  </a:lnTo>
                  <a:lnTo>
                    <a:pt x="26532" y="1312"/>
                  </a:lnTo>
                  <a:cubicBezTo>
                    <a:pt x="26756" y="1507"/>
                    <a:pt x="26867" y="1786"/>
                    <a:pt x="26811" y="2121"/>
                  </a:cubicBezTo>
                  <a:cubicBezTo>
                    <a:pt x="26756" y="2455"/>
                    <a:pt x="26477" y="2734"/>
                    <a:pt x="26142" y="2818"/>
                  </a:cubicBezTo>
                  <a:cubicBezTo>
                    <a:pt x="26080" y="2830"/>
                    <a:pt x="26020" y="2835"/>
                    <a:pt x="25962" y="2835"/>
                  </a:cubicBezTo>
                  <a:cubicBezTo>
                    <a:pt x="25462" y="2835"/>
                    <a:pt x="25082" y="2428"/>
                    <a:pt x="25082" y="1953"/>
                  </a:cubicBezTo>
                  <a:cubicBezTo>
                    <a:pt x="25082" y="1618"/>
                    <a:pt x="25277" y="1312"/>
                    <a:pt x="25556" y="1172"/>
                  </a:cubicBezTo>
                  <a:lnTo>
                    <a:pt x="25500" y="0"/>
                  </a:lnTo>
                  <a:lnTo>
                    <a:pt x="21315" y="0"/>
                  </a:lnTo>
                  <a:lnTo>
                    <a:pt x="20980" y="1339"/>
                  </a:lnTo>
                  <a:cubicBezTo>
                    <a:pt x="21176" y="1535"/>
                    <a:pt x="21287" y="1814"/>
                    <a:pt x="21232" y="2121"/>
                  </a:cubicBezTo>
                  <a:cubicBezTo>
                    <a:pt x="21176" y="2455"/>
                    <a:pt x="20897" y="2734"/>
                    <a:pt x="20562" y="2818"/>
                  </a:cubicBezTo>
                  <a:cubicBezTo>
                    <a:pt x="20501" y="2830"/>
                    <a:pt x="20441" y="2835"/>
                    <a:pt x="20382" y="2835"/>
                  </a:cubicBezTo>
                  <a:cubicBezTo>
                    <a:pt x="19882" y="2835"/>
                    <a:pt x="19502" y="2428"/>
                    <a:pt x="19502" y="1953"/>
                  </a:cubicBezTo>
                  <a:cubicBezTo>
                    <a:pt x="19502" y="1646"/>
                    <a:pt x="19669" y="1339"/>
                    <a:pt x="19920" y="1200"/>
                  </a:cubicBezTo>
                  <a:lnTo>
                    <a:pt x="20395" y="0"/>
                  </a:lnTo>
                  <a:lnTo>
                    <a:pt x="15512" y="0"/>
                  </a:lnTo>
                  <a:lnTo>
                    <a:pt x="15373" y="1312"/>
                  </a:lnTo>
                  <a:cubicBezTo>
                    <a:pt x="15596" y="1507"/>
                    <a:pt x="15708" y="1786"/>
                    <a:pt x="15652" y="2121"/>
                  </a:cubicBezTo>
                  <a:cubicBezTo>
                    <a:pt x="15596" y="2455"/>
                    <a:pt x="15317" y="2734"/>
                    <a:pt x="14954" y="2818"/>
                  </a:cubicBezTo>
                  <a:cubicBezTo>
                    <a:pt x="14896" y="2830"/>
                    <a:pt x="14838" y="2835"/>
                    <a:pt x="14782" y="2835"/>
                  </a:cubicBezTo>
                  <a:cubicBezTo>
                    <a:pt x="14302" y="2835"/>
                    <a:pt x="13922" y="2428"/>
                    <a:pt x="13922" y="1953"/>
                  </a:cubicBezTo>
                  <a:cubicBezTo>
                    <a:pt x="13922" y="1674"/>
                    <a:pt x="14034" y="1451"/>
                    <a:pt x="14229" y="1284"/>
                  </a:cubicBezTo>
                  <a:lnTo>
                    <a:pt x="14034" y="0"/>
                  </a:lnTo>
                  <a:lnTo>
                    <a:pt x="10239" y="0"/>
                  </a:lnTo>
                  <a:lnTo>
                    <a:pt x="9765" y="1256"/>
                  </a:lnTo>
                  <a:cubicBezTo>
                    <a:pt x="9988" y="1451"/>
                    <a:pt x="10128" y="1730"/>
                    <a:pt x="10072" y="2065"/>
                  </a:cubicBezTo>
                  <a:cubicBezTo>
                    <a:pt x="10044" y="2455"/>
                    <a:pt x="9709" y="2790"/>
                    <a:pt x="9319" y="2818"/>
                  </a:cubicBezTo>
                  <a:cubicBezTo>
                    <a:pt x="9287" y="2821"/>
                    <a:pt x="9255" y="2823"/>
                    <a:pt x="9224" y="2823"/>
                  </a:cubicBezTo>
                  <a:cubicBezTo>
                    <a:pt x="8736" y="2823"/>
                    <a:pt x="8342" y="2425"/>
                    <a:pt x="8342" y="1953"/>
                  </a:cubicBezTo>
                  <a:cubicBezTo>
                    <a:pt x="8342" y="1702"/>
                    <a:pt x="8426" y="1507"/>
                    <a:pt x="8593" y="1339"/>
                  </a:cubicBezTo>
                  <a:lnTo>
                    <a:pt x="8342" y="0"/>
                  </a:lnTo>
                  <a:lnTo>
                    <a:pt x="3990" y="0"/>
                  </a:lnTo>
                  <a:lnTo>
                    <a:pt x="4157" y="1256"/>
                  </a:lnTo>
                  <a:cubicBezTo>
                    <a:pt x="4408" y="1451"/>
                    <a:pt x="4548" y="1758"/>
                    <a:pt x="4492" y="2121"/>
                  </a:cubicBezTo>
                  <a:cubicBezTo>
                    <a:pt x="4408" y="2455"/>
                    <a:pt x="4157" y="2734"/>
                    <a:pt x="3795" y="2818"/>
                  </a:cubicBezTo>
                  <a:cubicBezTo>
                    <a:pt x="3736" y="2830"/>
                    <a:pt x="3679" y="2835"/>
                    <a:pt x="3623" y="2835"/>
                  </a:cubicBezTo>
                  <a:cubicBezTo>
                    <a:pt x="3143" y="2835"/>
                    <a:pt x="2762" y="2428"/>
                    <a:pt x="2762" y="1953"/>
                  </a:cubicBezTo>
                  <a:cubicBezTo>
                    <a:pt x="2762" y="1758"/>
                    <a:pt x="2818" y="1563"/>
                    <a:pt x="2958" y="1395"/>
                  </a:cubicBezTo>
                  <a:lnTo>
                    <a:pt x="234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89" name="Google Shape;589;p11"/>
          <p:cNvSpPr txBox="1">
            <a:spLocks noGrp="1"/>
          </p:cNvSpPr>
          <p:nvPr>
            <p:ph type="title" hasCustomPrompt="1"/>
          </p:nvPr>
        </p:nvSpPr>
        <p:spPr>
          <a:xfrm>
            <a:off x="1712000" y="1998441"/>
            <a:ext cx="8768000" cy="178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90" name="Google Shape;590;p11"/>
          <p:cNvSpPr txBox="1">
            <a:spLocks noGrp="1"/>
          </p:cNvSpPr>
          <p:nvPr>
            <p:ph type="subTitle" idx="1"/>
          </p:nvPr>
        </p:nvSpPr>
        <p:spPr>
          <a:xfrm>
            <a:off x="1712000" y="3790359"/>
            <a:ext cx="8768000" cy="662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
        <p:nvSpPr>
          <p:cNvPr id="591" name="Google Shape;591;p11"/>
          <p:cNvSpPr/>
          <p:nvPr/>
        </p:nvSpPr>
        <p:spPr>
          <a:xfrm rot="-1837295">
            <a:off x="9587209" y="4894881"/>
            <a:ext cx="3114995" cy="1539563"/>
          </a:xfrm>
          <a:custGeom>
            <a:avLst/>
            <a:gdLst/>
            <a:ahLst/>
            <a:cxnLst/>
            <a:rect l="l" t="t" r="r" b="b"/>
            <a:pathLst>
              <a:path w="10545" h="3509" extrusionOk="0">
                <a:moveTo>
                  <a:pt x="7015" y="530"/>
                </a:moveTo>
                <a:cubicBezTo>
                  <a:pt x="7125" y="530"/>
                  <a:pt x="7230" y="538"/>
                  <a:pt x="7300" y="555"/>
                </a:cubicBezTo>
                <a:cubicBezTo>
                  <a:pt x="7595" y="628"/>
                  <a:pt x="7802" y="761"/>
                  <a:pt x="7932" y="927"/>
                </a:cubicBezTo>
                <a:lnTo>
                  <a:pt x="7932" y="927"/>
                </a:lnTo>
                <a:cubicBezTo>
                  <a:pt x="7883" y="928"/>
                  <a:pt x="7837" y="929"/>
                  <a:pt x="7793" y="929"/>
                </a:cubicBezTo>
                <a:cubicBezTo>
                  <a:pt x="7678" y="929"/>
                  <a:pt x="7585" y="924"/>
                  <a:pt x="7524" y="914"/>
                </a:cubicBezTo>
                <a:cubicBezTo>
                  <a:pt x="7280" y="874"/>
                  <a:pt x="7038" y="821"/>
                  <a:pt x="6800" y="753"/>
                </a:cubicBezTo>
                <a:cubicBezTo>
                  <a:pt x="6290" y="609"/>
                  <a:pt x="6675" y="530"/>
                  <a:pt x="7015" y="530"/>
                </a:cubicBezTo>
                <a:close/>
                <a:moveTo>
                  <a:pt x="2570" y="2230"/>
                </a:moveTo>
                <a:cubicBezTo>
                  <a:pt x="2585" y="2230"/>
                  <a:pt x="2602" y="2281"/>
                  <a:pt x="2580" y="2390"/>
                </a:cubicBezTo>
                <a:lnTo>
                  <a:pt x="2580" y="2390"/>
                </a:lnTo>
                <a:cubicBezTo>
                  <a:pt x="2541" y="2286"/>
                  <a:pt x="2554" y="2230"/>
                  <a:pt x="2570" y="2230"/>
                </a:cubicBezTo>
                <a:close/>
                <a:moveTo>
                  <a:pt x="9867" y="0"/>
                </a:moveTo>
                <a:cubicBezTo>
                  <a:pt x="9740" y="0"/>
                  <a:pt x="9588" y="102"/>
                  <a:pt x="9671" y="198"/>
                </a:cubicBezTo>
                <a:cubicBezTo>
                  <a:pt x="10032" y="616"/>
                  <a:pt x="9080" y="833"/>
                  <a:pt x="8311" y="903"/>
                </a:cubicBezTo>
                <a:lnTo>
                  <a:pt x="8311" y="903"/>
                </a:lnTo>
                <a:cubicBezTo>
                  <a:pt x="7997" y="501"/>
                  <a:pt x="7388" y="255"/>
                  <a:pt x="6883" y="255"/>
                </a:cubicBezTo>
                <a:cubicBezTo>
                  <a:pt x="6828" y="255"/>
                  <a:pt x="6774" y="258"/>
                  <a:pt x="6722" y="264"/>
                </a:cubicBezTo>
                <a:cubicBezTo>
                  <a:pt x="6532" y="286"/>
                  <a:pt x="6130" y="387"/>
                  <a:pt x="6101" y="645"/>
                </a:cubicBezTo>
                <a:cubicBezTo>
                  <a:pt x="6072" y="905"/>
                  <a:pt x="6675" y="1009"/>
                  <a:pt x="6815" y="1046"/>
                </a:cubicBezTo>
                <a:cubicBezTo>
                  <a:pt x="7216" y="1149"/>
                  <a:pt x="7582" y="1197"/>
                  <a:pt x="7953" y="1197"/>
                </a:cubicBezTo>
                <a:cubicBezTo>
                  <a:pt x="7992" y="1197"/>
                  <a:pt x="8032" y="1197"/>
                  <a:pt x="8071" y="1196"/>
                </a:cubicBezTo>
                <a:lnTo>
                  <a:pt x="8071" y="1196"/>
                </a:lnTo>
                <a:cubicBezTo>
                  <a:pt x="8208" y="1653"/>
                  <a:pt x="7953" y="2224"/>
                  <a:pt x="7478" y="2562"/>
                </a:cubicBezTo>
                <a:cubicBezTo>
                  <a:pt x="6790" y="3051"/>
                  <a:pt x="5888" y="3247"/>
                  <a:pt x="5007" y="3247"/>
                </a:cubicBezTo>
                <a:cubicBezTo>
                  <a:pt x="4524" y="3247"/>
                  <a:pt x="4048" y="3188"/>
                  <a:pt x="3617" y="3086"/>
                </a:cubicBezTo>
                <a:cubicBezTo>
                  <a:pt x="3341" y="3020"/>
                  <a:pt x="3078" y="2914"/>
                  <a:pt x="2844" y="2749"/>
                </a:cubicBezTo>
                <a:cubicBezTo>
                  <a:pt x="2826" y="2736"/>
                  <a:pt x="2808" y="2723"/>
                  <a:pt x="2791" y="2708"/>
                </a:cubicBezTo>
                <a:lnTo>
                  <a:pt x="2791" y="2708"/>
                </a:lnTo>
                <a:cubicBezTo>
                  <a:pt x="2948" y="2455"/>
                  <a:pt x="3018" y="2090"/>
                  <a:pt x="2785" y="1890"/>
                </a:cubicBezTo>
                <a:cubicBezTo>
                  <a:pt x="2711" y="1826"/>
                  <a:pt x="2634" y="1797"/>
                  <a:pt x="2561" y="1797"/>
                </a:cubicBezTo>
                <a:cubicBezTo>
                  <a:pt x="2432" y="1797"/>
                  <a:pt x="2314" y="1889"/>
                  <a:pt x="2244" y="2039"/>
                </a:cubicBezTo>
                <a:cubicBezTo>
                  <a:pt x="2121" y="2301"/>
                  <a:pt x="2236" y="2568"/>
                  <a:pt x="2408" y="2774"/>
                </a:cubicBezTo>
                <a:lnTo>
                  <a:pt x="2408" y="2774"/>
                </a:lnTo>
                <a:cubicBezTo>
                  <a:pt x="2268" y="2949"/>
                  <a:pt x="2067" y="3024"/>
                  <a:pt x="1853" y="3024"/>
                </a:cubicBezTo>
                <a:cubicBezTo>
                  <a:pt x="1103" y="3024"/>
                  <a:pt x="189" y="2107"/>
                  <a:pt x="1140" y="1383"/>
                </a:cubicBezTo>
                <a:cubicBezTo>
                  <a:pt x="1278" y="1279"/>
                  <a:pt x="1163" y="1189"/>
                  <a:pt x="1040" y="1189"/>
                </a:cubicBezTo>
                <a:cubicBezTo>
                  <a:pt x="996" y="1189"/>
                  <a:pt x="952" y="1200"/>
                  <a:pt x="917" y="1227"/>
                </a:cubicBezTo>
                <a:cubicBezTo>
                  <a:pt x="1" y="1923"/>
                  <a:pt x="483" y="3055"/>
                  <a:pt x="1476" y="3233"/>
                </a:cubicBezTo>
                <a:cubicBezTo>
                  <a:pt x="1548" y="3245"/>
                  <a:pt x="1621" y="3252"/>
                  <a:pt x="1694" y="3252"/>
                </a:cubicBezTo>
                <a:cubicBezTo>
                  <a:pt x="2009" y="3252"/>
                  <a:pt x="2327" y="3136"/>
                  <a:pt x="2578" y="2943"/>
                </a:cubicBezTo>
                <a:lnTo>
                  <a:pt x="2578" y="2943"/>
                </a:lnTo>
                <a:cubicBezTo>
                  <a:pt x="2610" y="2970"/>
                  <a:pt x="2643" y="2995"/>
                  <a:pt x="2675" y="3017"/>
                </a:cubicBezTo>
                <a:cubicBezTo>
                  <a:pt x="3211" y="3392"/>
                  <a:pt x="3968" y="3508"/>
                  <a:pt x="4676" y="3508"/>
                </a:cubicBezTo>
                <a:cubicBezTo>
                  <a:pt x="4974" y="3508"/>
                  <a:pt x="5264" y="3488"/>
                  <a:pt x="5524" y="3457"/>
                </a:cubicBezTo>
                <a:cubicBezTo>
                  <a:pt x="6522" y="3341"/>
                  <a:pt x="7744" y="2996"/>
                  <a:pt x="8329" y="2073"/>
                </a:cubicBezTo>
                <a:cubicBezTo>
                  <a:pt x="8543" y="1738"/>
                  <a:pt x="8563" y="1431"/>
                  <a:pt x="8463" y="1168"/>
                </a:cubicBezTo>
                <a:lnTo>
                  <a:pt x="8463" y="1168"/>
                </a:lnTo>
                <a:cubicBezTo>
                  <a:pt x="8620" y="1151"/>
                  <a:pt x="8780" y="1125"/>
                  <a:pt x="8946" y="1093"/>
                </a:cubicBezTo>
                <a:cubicBezTo>
                  <a:pt x="9369" y="1012"/>
                  <a:pt x="10545" y="693"/>
                  <a:pt x="9982" y="44"/>
                </a:cubicBezTo>
                <a:cubicBezTo>
                  <a:pt x="9955" y="13"/>
                  <a:pt x="9912" y="0"/>
                  <a:pt x="9867" y="0"/>
                </a:cubicBezTo>
                <a:close/>
              </a:path>
            </a:pathLst>
          </a:custGeom>
          <a:solidFill>
            <a:srgbClr val="FF7C35">
              <a:alpha val="562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5050728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92"/>
        <p:cNvGrpSpPr/>
        <p:nvPr/>
      </p:nvGrpSpPr>
      <p:grpSpPr>
        <a:xfrm>
          <a:off x="0" y="0"/>
          <a:ext cx="0" cy="0"/>
          <a:chOff x="0" y="0"/>
          <a:chExt cx="0" cy="0"/>
        </a:xfrm>
      </p:grpSpPr>
    </p:spTree>
    <p:extLst>
      <p:ext uri="{BB962C8B-B14F-4D97-AF65-F5344CB8AC3E}">
        <p14:creationId xmlns:p14="http://schemas.microsoft.com/office/powerpoint/2010/main" val="12181665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0007BD-E0C7-229A-72EA-EE31C3CABB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65B7B0D-89C1-899F-DCE4-2FBB72105949}"/>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G"/>
          </a:p>
        </p:txBody>
      </p:sp>
      <p:sp>
        <p:nvSpPr>
          <p:cNvPr id="4" name="Text Placeholder 3">
            <a:extLst>
              <a:ext uri="{FF2B5EF4-FFF2-40B4-BE49-F238E27FC236}">
                <a16:creationId xmlns:a16="http://schemas.microsoft.com/office/drawing/2014/main" id="{6C3A0B59-9B26-BAFC-02EE-C7223A407A44}"/>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4884703-93AC-7508-E440-49843A22F71B}"/>
              </a:ext>
            </a:extLst>
          </p:cNvPr>
          <p:cNvSpPr>
            <a:spLocks noGrp="1"/>
          </p:cNvSpPr>
          <p:nvPr>
            <p:ph type="dt" sz="half" idx="10"/>
          </p:nvPr>
        </p:nvSpPr>
        <p:spPr/>
        <p:txBody>
          <a:bodyPr/>
          <a:lstStyle/>
          <a:p>
            <a:fld id="{E5F0B88C-C49B-4EB2-822F-740654588B07}" type="datetimeFigureOut">
              <a:rPr lang="en-SG" smtClean="0"/>
              <a:t>25/3/2025</a:t>
            </a:fld>
            <a:endParaRPr lang="en-SG"/>
          </a:p>
        </p:txBody>
      </p:sp>
      <p:sp>
        <p:nvSpPr>
          <p:cNvPr id="6" name="Footer Placeholder 5">
            <a:extLst>
              <a:ext uri="{FF2B5EF4-FFF2-40B4-BE49-F238E27FC236}">
                <a16:creationId xmlns:a16="http://schemas.microsoft.com/office/drawing/2014/main" id="{3255AC61-8389-BE3A-B139-A3A25B75F13C}"/>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7CC03CFB-B09F-71D1-B5A4-42AE46B854FE}"/>
              </a:ext>
            </a:extLst>
          </p:cNvPr>
          <p:cNvSpPr>
            <a:spLocks noGrp="1"/>
          </p:cNvSpPr>
          <p:nvPr>
            <p:ph type="sldNum" sz="quarter" idx="12"/>
          </p:nvPr>
        </p:nvSpPr>
        <p:spPr/>
        <p:txBody>
          <a:bodyPr/>
          <a:lstStyle/>
          <a:p>
            <a:fld id="{11330328-5EF5-4841-88C2-40F172D2A634}" type="slidenum">
              <a:rPr lang="en-SG" smtClean="0"/>
              <a:t>‹#›</a:t>
            </a:fld>
            <a:endParaRPr lang="en-SG"/>
          </a:p>
        </p:txBody>
      </p:sp>
    </p:spTree>
    <p:extLst>
      <p:ext uri="{BB962C8B-B14F-4D97-AF65-F5344CB8AC3E}">
        <p14:creationId xmlns:p14="http://schemas.microsoft.com/office/powerpoint/2010/main" val="12052895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17" Type="http://schemas.openxmlformats.org/officeDocument/2006/relationships/tags" Target="../tags/tag5.xml"/><Relationship Id="rId2" Type="http://schemas.openxmlformats.org/officeDocument/2006/relationships/slideLayout" Target="../slideLayouts/slideLayout59.xml"/><Relationship Id="rId16" Type="http://schemas.openxmlformats.org/officeDocument/2006/relationships/tags" Target="../tags/tag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ags" Target="../tags/tag3.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tags" Target="../tags/tag2.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5" Type="http://schemas.openxmlformats.org/officeDocument/2006/relationships/slideLayout" Target="../slideLayouts/slideLayout84.xml"/><Relationship Id="rId4" Type="http://schemas.openxmlformats.org/officeDocument/2006/relationships/slideLayout" Target="../slideLayouts/slideLayout83.xml"/><Relationship Id="rId9"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56FC6E4-06F1-1D88-F5D3-AC086EA6F7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A77431D6-7AC8-97B7-FCEA-6A9420E08338}"/>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65A21C33-CD29-E36C-5AF9-0FB6F05874F4}"/>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5F0B88C-C49B-4EB2-822F-740654588B07}" type="datetimeFigureOut">
              <a:rPr lang="en-SG" smtClean="0"/>
              <a:t>25/3/2025</a:t>
            </a:fld>
            <a:endParaRPr lang="en-SG"/>
          </a:p>
        </p:txBody>
      </p:sp>
      <p:sp>
        <p:nvSpPr>
          <p:cNvPr id="5" name="Footer Placeholder 4">
            <a:extLst>
              <a:ext uri="{FF2B5EF4-FFF2-40B4-BE49-F238E27FC236}">
                <a16:creationId xmlns:a16="http://schemas.microsoft.com/office/drawing/2014/main" id="{5D370F05-91EE-96CC-EBBC-511DBDC401C7}"/>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G"/>
          </a:p>
        </p:txBody>
      </p:sp>
      <p:sp>
        <p:nvSpPr>
          <p:cNvPr id="6" name="Slide Number Placeholder 5">
            <a:extLst>
              <a:ext uri="{FF2B5EF4-FFF2-40B4-BE49-F238E27FC236}">
                <a16:creationId xmlns:a16="http://schemas.microsoft.com/office/drawing/2014/main" id="{19F2526F-7F53-8296-4044-A5546E3898A2}"/>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1330328-5EF5-4841-88C2-40F172D2A634}" type="slidenum">
              <a:rPr lang="en-SG" smtClean="0"/>
              <a:t>‹#›</a:t>
            </a:fld>
            <a:endParaRPr lang="en-SG"/>
          </a:p>
        </p:txBody>
      </p:sp>
    </p:spTree>
    <p:extLst>
      <p:ext uri="{BB962C8B-B14F-4D97-AF65-F5344CB8AC3E}">
        <p14:creationId xmlns:p14="http://schemas.microsoft.com/office/powerpoint/2010/main" val="21335794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CEFD3"/>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1000" y="719333"/>
            <a:ext cx="10290000" cy="763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200"/>
              <a:buFont typeface="Baloo 2 ExtraBold"/>
              <a:buNone/>
              <a:defRPr sz="3200">
                <a:solidFill>
                  <a:schemeClr val="dk1"/>
                </a:solidFill>
                <a:latin typeface="Baloo 2 ExtraBold"/>
                <a:ea typeface="Baloo 2 ExtraBold"/>
                <a:cs typeface="Baloo 2 ExtraBold"/>
                <a:sym typeface="Baloo 2 ExtraBold"/>
              </a:defRPr>
            </a:lvl1pPr>
            <a:lvl2pPr lvl="1"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2pPr>
            <a:lvl3pPr lvl="2"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3pPr>
            <a:lvl4pPr lvl="3"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4pPr>
            <a:lvl5pPr lvl="4"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5pPr>
            <a:lvl6pPr lvl="5"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6pPr>
            <a:lvl7pPr lvl="6"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7pPr>
            <a:lvl8pPr lvl="7"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8pPr>
            <a:lvl9pPr lvl="8" rtl="0">
              <a:spcBef>
                <a:spcPts val="0"/>
              </a:spcBef>
              <a:spcAft>
                <a:spcPts val="0"/>
              </a:spcAft>
              <a:buClr>
                <a:schemeClr val="dk1"/>
              </a:buClr>
              <a:buSzPts val="3500"/>
              <a:buFont typeface="Baloo 2 ExtraBold"/>
              <a:buNone/>
              <a:defRPr sz="3500">
                <a:solidFill>
                  <a:schemeClr val="dk1"/>
                </a:solidFill>
                <a:latin typeface="Baloo 2 ExtraBold"/>
                <a:ea typeface="Baloo 2 ExtraBold"/>
                <a:cs typeface="Baloo 2 ExtraBold"/>
                <a:sym typeface="Baloo 2 ExtraBold"/>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1pPr>
            <a:lvl2pPr marL="914400" lvl="1"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2pPr>
            <a:lvl3pPr marL="1371600" lvl="2"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3pPr>
            <a:lvl4pPr marL="1828800" lvl="3"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4pPr>
            <a:lvl5pPr marL="2286000" lvl="4"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5pPr>
            <a:lvl6pPr marL="2743200" lvl="5"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6pPr>
            <a:lvl7pPr marL="3200400" lvl="6"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7pPr>
            <a:lvl8pPr marL="3657600" lvl="7"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8pPr>
            <a:lvl9pPr marL="4114800" lvl="8" indent="-317500">
              <a:lnSpc>
                <a:spcPct val="115000"/>
              </a:lnSpc>
              <a:spcBef>
                <a:spcPts val="0"/>
              </a:spcBef>
              <a:spcAft>
                <a:spcPts val="0"/>
              </a:spcAft>
              <a:buClr>
                <a:schemeClr val="dk1"/>
              </a:buClr>
              <a:buSzPts val="1400"/>
              <a:buFont typeface="Albert Sans"/>
              <a:buChar char="■"/>
              <a:defRPr>
                <a:solidFill>
                  <a:schemeClr val="dk1"/>
                </a:solidFill>
                <a:latin typeface="Albert Sans"/>
                <a:ea typeface="Albert Sans"/>
                <a:cs typeface="Albert Sans"/>
                <a:sym typeface="Albert Sans"/>
              </a:defRPr>
            </a:lvl9pPr>
          </a:lstStyle>
          <a:p>
            <a:endParaRPr/>
          </a:p>
        </p:txBody>
      </p:sp>
    </p:spTree>
    <p:extLst>
      <p:ext uri="{BB962C8B-B14F-4D97-AF65-F5344CB8AC3E}">
        <p14:creationId xmlns:p14="http://schemas.microsoft.com/office/powerpoint/2010/main" val="3610868970"/>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2"/>
            <a:ext cx="2743200" cy="365125"/>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t>2025/3/25</a:t>
            </a:fld>
            <a:endParaRPr lang="zh-CN" altLang="en-US"/>
          </a:p>
        </p:txBody>
      </p:sp>
      <p:sp>
        <p:nvSpPr>
          <p:cNvPr id="5" name="页脚占位符 4"/>
          <p:cNvSpPr>
            <a:spLocks noGrp="1"/>
          </p:cNvSpPr>
          <p:nvPr>
            <p:ph type="ftr" sz="quarter" idx="3"/>
          </p:nvPr>
        </p:nvSpPr>
        <p:spPr>
          <a:xfrm>
            <a:off x="4038600" y="6356352"/>
            <a:ext cx="4114800" cy="365125"/>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2"/>
            <a:ext cx="2743200" cy="365125"/>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t>‹#›</a:t>
            </a:fld>
            <a:endParaRPr lang="zh-CN" altLang="en-US"/>
          </a:p>
        </p:txBody>
      </p:sp>
    </p:spTree>
    <p:extLst>
      <p:ext uri="{BB962C8B-B14F-4D97-AF65-F5344CB8AC3E}">
        <p14:creationId xmlns:p14="http://schemas.microsoft.com/office/powerpoint/2010/main" val="1794580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354"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589" indent="-228589" algn="l" defTabSz="914354"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66" indent="-228589" algn="l" defTabSz="914354"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4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20"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98"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9B1DED-BF50-23A2-DCC5-2B89A189BD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AB40C2-CE70-638F-9063-53C4D4B9D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54717CE-50D7-3DC9-36C1-A7DED00F7D6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D6F96B-7B0F-4A6D-A018-69361F875089}" type="datetimeFigureOut">
              <a:rPr lang="en-US" smtClean="0"/>
              <a:t>3/25/2025</a:t>
            </a:fld>
            <a:endParaRPr lang="en-US"/>
          </a:p>
        </p:txBody>
      </p:sp>
      <p:sp>
        <p:nvSpPr>
          <p:cNvPr id="5" name="Footer Placeholder 4">
            <a:extLst>
              <a:ext uri="{FF2B5EF4-FFF2-40B4-BE49-F238E27FC236}">
                <a16:creationId xmlns:a16="http://schemas.microsoft.com/office/drawing/2014/main" id="{B2E8482F-6995-92DF-73B8-7C539539251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D0442F2-0909-E934-5C92-36DBD31BD9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6AE12-4A0D-426F-8F5D-16493ED4024D}" type="slidenum">
              <a:rPr lang="en-US" smtClean="0"/>
              <a:t>‹#›</a:t>
            </a:fld>
            <a:endParaRPr lang="en-US"/>
          </a:p>
        </p:txBody>
      </p:sp>
    </p:spTree>
    <p:extLst>
      <p:ext uri="{BB962C8B-B14F-4D97-AF65-F5344CB8AC3E}">
        <p14:creationId xmlns:p14="http://schemas.microsoft.com/office/powerpoint/2010/main" val="339034915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8BB31-84E6-B94F-8562-E535ECEB75D4}" type="datetimeFigureOut">
              <a:rPr kumimoji="1" lang="zh-CN" altLang="en-US" smtClean="0"/>
              <a:t>2025/3/25</a:t>
            </a:fld>
            <a:endParaRPr kumimoji="1" lang="zh-CN" altLang="en-US"/>
          </a:p>
        </p:txBody>
      </p:sp>
      <p:sp>
        <p:nvSpPr>
          <p:cNvPr id="5" name="页脚占位符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幻灯片编号占位符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58D0CD-54D8-C040-8ABE-554E07913EF5}" type="slidenum">
              <a:rPr kumimoji="1" lang="zh-CN" altLang="en-US" smtClean="0"/>
              <a:t>‹#›</a:t>
            </a:fld>
            <a:endParaRPr kumimoji="1" lang="zh-CN" altLang="en-US"/>
          </a:p>
        </p:txBody>
      </p:sp>
    </p:spTree>
    <p:extLst>
      <p:ext uri="{BB962C8B-B14F-4D97-AF65-F5344CB8AC3E}">
        <p14:creationId xmlns:p14="http://schemas.microsoft.com/office/powerpoint/2010/main" val="46471727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54" r:id="rId13"/>
  </p:sldLayoutIdLst>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t>2025/3/25</a:t>
            </a:fld>
            <a:endParaRPr lang="zh-CN" altLang="en-US"/>
          </a:p>
        </p:txBody>
      </p:sp>
      <p:sp>
        <p:nvSpPr>
          <p:cNvPr id="5" name="页脚占位符 4"/>
          <p:cNvSpPr>
            <a:spLocks noGrp="1"/>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t>‹#›</a:t>
            </a:fld>
            <a:endParaRPr lang="zh-CN" altLang="en-US" dirty="0"/>
          </a:p>
        </p:txBody>
      </p:sp>
    </p:spTree>
    <p:custDataLst>
      <p:tags r:id="rId13"/>
    </p:custDataLst>
    <p:extLst>
      <p:ext uri="{BB962C8B-B14F-4D97-AF65-F5344CB8AC3E}">
        <p14:creationId xmlns:p14="http://schemas.microsoft.com/office/powerpoint/2010/main" val="8954866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8"/>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fld id="{1D8BD707-D9CF-40AE-B4C6-C98DA3205C09}" type="datetimeFigureOut">
              <a:rPr lang="en-US" smtClean="0"/>
              <a:pPr/>
              <a:t>3/25/2025</a:t>
            </a:fld>
            <a:endParaRPr lang="en-US"/>
          </a:p>
        </p:txBody>
      </p:sp>
      <p:sp>
        <p:nvSpPr>
          <p:cNvPr id="5" name="Footer Placeholder 4"/>
          <p:cNvSpPr>
            <a:spLocks noGrp="1"/>
          </p:cNvSpPr>
          <p:nvPr>
            <p:ph type="ftr" sz="quarter" idx="3"/>
          </p:nvPr>
        </p:nvSpPr>
        <p:spPr>
          <a:xfrm>
            <a:off x="2082800" y="4237568"/>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368800" y="4237568"/>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340712353"/>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ctr" defTabSz="609585" rtl="0" eaLnBrk="1" latinLnBrk="0" hangingPunct="1">
        <a:spcBef>
          <a:spcPct val="0"/>
        </a:spcBef>
        <a:buNone/>
        <a:defRPr sz="2933" kern="1200">
          <a:solidFill>
            <a:schemeClr val="tx1"/>
          </a:solidFill>
          <a:latin typeface="+mj-lt"/>
          <a:ea typeface="+mj-ea"/>
          <a:cs typeface="+mj-cs"/>
        </a:defRPr>
      </a:lvl1pPr>
    </p:titleStyle>
    <p:bodyStyle>
      <a:lvl1pPr marL="228594" indent="-228594" algn="l" defTabSz="609585"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288" indent="-190495" algn="l" defTabSz="609585"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1981" indent="-152396" algn="l" defTabSz="609585"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77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566"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358"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150"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5943"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735" indent="-152396" algn="l" defTabSz="609585"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585" rtl="0" eaLnBrk="1" latinLnBrk="0" hangingPunct="1">
        <a:defRPr sz="1200" kern="1200">
          <a:solidFill>
            <a:schemeClr val="tx1"/>
          </a:solidFill>
          <a:latin typeface="+mn-lt"/>
          <a:ea typeface="+mn-ea"/>
          <a:cs typeface="+mn-cs"/>
        </a:defRPr>
      </a:lvl1pPr>
      <a:lvl2pPr marL="304792" algn="l" defTabSz="609585" rtl="0" eaLnBrk="1" latinLnBrk="0" hangingPunct="1">
        <a:defRPr sz="1200" kern="1200">
          <a:solidFill>
            <a:schemeClr val="tx1"/>
          </a:solidFill>
          <a:latin typeface="+mn-lt"/>
          <a:ea typeface="+mn-ea"/>
          <a:cs typeface="+mn-cs"/>
        </a:defRPr>
      </a:lvl2pPr>
      <a:lvl3pPr marL="609585" algn="l" defTabSz="609585" rtl="0" eaLnBrk="1" latinLnBrk="0" hangingPunct="1">
        <a:defRPr sz="1200" kern="1200">
          <a:solidFill>
            <a:schemeClr val="tx1"/>
          </a:solidFill>
          <a:latin typeface="+mn-lt"/>
          <a:ea typeface="+mn-ea"/>
          <a:cs typeface="+mn-cs"/>
        </a:defRPr>
      </a:lvl3pPr>
      <a:lvl4pPr marL="914377" algn="l" defTabSz="609585" rtl="0" eaLnBrk="1" latinLnBrk="0" hangingPunct="1">
        <a:defRPr sz="1200" kern="1200">
          <a:solidFill>
            <a:schemeClr val="tx1"/>
          </a:solidFill>
          <a:latin typeface="+mn-lt"/>
          <a:ea typeface="+mn-ea"/>
          <a:cs typeface="+mn-cs"/>
        </a:defRPr>
      </a:lvl4pPr>
      <a:lvl5pPr marL="1219170" algn="l" defTabSz="609585" rtl="0" eaLnBrk="1" latinLnBrk="0" hangingPunct="1">
        <a:defRPr sz="1200" kern="1200">
          <a:solidFill>
            <a:schemeClr val="tx1"/>
          </a:solidFill>
          <a:latin typeface="+mn-lt"/>
          <a:ea typeface="+mn-ea"/>
          <a:cs typeface="+mn-cs"/>
        </a:defRPr>
      </a:lvl5pPr>
      <a:lvl6pPr marL="1523962" algn="l" defTabSz="609585" rtl="0" eaLnBrk="1" latinLnBrk="0" hangingPunct="1">
        <a:defRPr sz="1200" kern="1200">
          <a:solidFill>
            <a:schemeClr val="tx1"/>
          </a:solidFill>
          <a:latin typeface="+mn-lt"/>
          <a:ea typeface="+mn-ea"/>
          <a:cs typeface="+mn-cs"/>
        </a:defRPr>
      </a:lvl6pPr>
      <a:lvl7pPr marL="1828754" algn="l" defTabSz="609585" rtl="0" eaLnBrk="1" latinLnBrk="0" hangingPunct="1">
        <a:defRPr sz="1200" kern="1200">
          <a:solidFill>
            <a:schemeClr val="tx1"/>
          </a:solidFill>
          <a:latin typeface="+mn-lt"/>
          <a:ea typeface="+mn-ea"/>
          <a:cs typeface="+mn-cs"/>
        </a:defRPr>
      </a:lvl7pPr>
      <a:lvl8pPr marL="2133547" algn="l" defTabSz="609585" rtl="0" eaLnBrk="1" latinLnBrk="0" hangingPunct="1">
        <a:defRPr sz="1200" kern="1200">
          <a:solidFill>
            <a:schemeClr val="tx1"/>
          </a:solidFill>
          <a:latin typeface="+mn-lt"/>
          <a:ea typeface="+mn-ea"/>
          <a:cs typeface="+mn-cs"/>
        </a:defRPr>
      </a:lvl8pPr>
      <a:lvl9pPr marL="2438339" algn="l" defTabSz="609585" rtl="0" eaLnBrk="1" latinLnBrk="0" hangingPunct="1">
        <a:defRPr sz="12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967" y="593367"/>
            <a:ext cx="10290000" cy="7636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accent1"/>
              </a:buClr>
              <a:buSzPts val="3500"/>
              <a:buFont typeface="Josefin Sans"/>
              <a:buNone/>
              <a:defRPr sz="3500" b="1">
                <a:solidFill>
                  <a:schemeClr val="accent1"/>
                </a:solidFill>
                <a:latin typeface="Josefin Sans"/>
                <a:ea typeface="Josefin Sans"/>
                <a:cs typeface="Josefin Sans"/>
                <a:sym typeface="Josefin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950967" y="1536633"/>
            <a:ext cx="10290000"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1pPr>
            <a:lvl2pPr marL="914400" lvl="1"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2pPr>
            <a:lvl3pPr marL="1371600" lvl="2"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3pPr>
            <a:lvl4pPr marL="1828800" lvl="3"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4pPr>
            <a:lvl5pPr marL="2286000" lvl="4"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5pPr>
            <a:lvl6pPr marL="2743200" lvl="5"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6pPr>
            <a:lvl7pPr marL="3200400" lvl="6"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7pPr>
            <a:lvl8pPr marL="3657600" lvl="7" indent="-317500">
              <a:lnSpc>
                <a:spcPct val="115000"/>
              </a:lnSpc>
              <a:spcBef>
                <a:spcPts val="1600"/>
              </a:spcBef>
              <a:spcAft>
                <a:spcPts val="0"/>
              </a:spcAft>
              <a:buClr>
                <a:schemeClr val="dk1"/>
              </a:buClr>
              <a:buSzPts val="1400"/>
              <a:buFont typeface="Montserrat"/>
              <a:buChar char="○"/>
              <a:defRPr>
                <a:solidFill>
                  <a:schemeClr val="dk1"/>
                </a:solidFill>
                <a:latin typeface="Montserrat"/>
                <a:ea typeface="Montserrat"/>
                <a:cs typeface="Montserrat"/>
                <a:sym typeface="Montserrat"/>
              </a:defRPr>
            </a:lvl8pPr>
            <a:lvl9pPr marL="4114800" lvl="8" indent="-317500">
              <a:lnSpc>
                <a:spcPct val="115000"/>
              </a:lnSpc>
              <a:spcBef>
                <a:spcPts val="1600"/>
              </a:spcBef>
              <a:spcAft>
                <a:spcPts val="1600"/>
              </a:spcAft>
              <a:buClr>
                <a:schemeClr val="dk1"/>
              </a:buClr>
              <a:buSzPts val="1400"/>
              <a:buFont typeface="Montserrat"/>
              <a:buChar char="■"/>
              <a:defRPr>
                <a:solidFill>
                  <a:schemeClr val="dk1"/>
                </a:solidFill>
                <a:latin typeface="Montserrat"/>
                <a:ea typeface="Montserrat"/>
                <a:cs typeface="Montserrat"/>
                <a:sym typeface="Montserrat"/>
              </a:defRPr>
            </a:lvl9pPr>
          </a:lstStyle>
          <a:p>
            <a:endParaRPr dirty="0"/>
          </a:p>
        </p:txBody>
      </p:sp>
    </p:spTree>
    <p:extLst>
      <p:ext uri="{BB962C8B-B14F-4D97-AF65-F5344CB8AC3E}">
        <p14:creationId xmlns:p14="http://schemas.microsoft.com/office/powerpoint/2010/main" val="3892902197"/>
      </p:ext>
    </p:extLst>
  </p:cSld>
  <p:clrMap bg1="lt1" tx1="dk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23.png"/><Relationship Id="rId7" Type="http://schemas.openxmlformats.org/officeDocument/2006/relationships/image" Target="../media/image17.png"/><Relationship Id="rId2" Type="http://schemas.openxmlformats.org/officeDocument/2006/relationships/image" Target="../media/image22.png"/><Relationship Id="rId1" Type="http://schemas.openxmlformats.org/officeDocument/2006/relationships/slideLayout" Target="../slideLayouts/slideLayout64.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27.sv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29.png"/><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 Id="rId9"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80.xml"/><Relationship Id="rId5" Type="http://schemas.openxmlformats.org/officeDocument/2006/relationships/image" Target="../media/image29.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6.png"/><Relationship Id="rId1" Type="http://schemas.openxmlformats.org/officeDocument/2006/relationships/slideLayout" Target="../slideLayouts/slideLayout40.xml"/><Relationship Id="rId4" Type="http://schemas.openxmlformats.org/officeDocument/2006/relationships/image" Target="../media/image18.svg"/></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8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0.xml"/><Relationship Id="rId1" Type="http://schemas.openxmlformats.org/officeDocument/2006/relationships/slideLayout" Target="../slideLayouts/slideLayout87.xml"/></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87.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7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F22B2C-D273-CAEB-46F3-53DC7C5615A2}"/>
              </a:ext>
            </a:extLst>
          </p:cNvPr>
          <p:cNvPicPr>
            <a:picLocks noChangeAspect="1"/>
          </p:cNvPicPr>
          <p:nvPr/>
        </p:nvPicPr>
        <p:blipFill>
          <a:blip r:embed="rId2"/>
          <a:stretch>
            <a:fillRect/>
          </a:stretch>
        </p:blipFill>
        <p:spPr>
          <a:xfrm>
            <a:off x="0" y="0"/>
            <a:ext cx="12192000" cy="6858000"/>
          </a:xfrm>
          <a:prstGeom prst="rect">
            <a:avLst/>
          </a:prstGeom>
        </p:spPr>
      </p:pic>
      <p:pic>
        <p:nvPicPr>
          <p:cNvPr id="13" name="Picture 12">
            <a:extLst>
              <a:ext uri="{FF2B5EF4-FFF2-40B4-BE49-F238E27FC236}">
                <a16:creationId xmlns:a16="http://schemas.microsoft.com/office/drawing/2014/main" id="{87565982-62DB-7DAD-E363-F1F9586A332D}"/>
              </a:ext>
            </a:extLst>
          </p:cNvPr>
          <p:cNvPicPr>
            <a:picLocks noChangeAspect="1"/>
          </p:cNvPicPr>
          <p:nvPr/>
        </p:nvPicPr>
        <p:blipFill rotWithShape="1">
          <a:blip r:embed="rId3">
            <a:clrChange>
              <a:clrFrom>
                <a:srgbClr val="FFFFFF"/>
              </a:clrFrom>
              <a:clrTo>
                <a:srgbClr val="FFFFFF">
                  <a:alpha val="0"/>
                </a:srgbClr>
              </a:clrTo>
            </a:clrChange>
          </a:blip>
          <a:srcRect r="48982" b="62305"/>
          <a:stretch/>
        </p:blipFill>
        <p:spPr>
          <a:xfrm>
            <a:off x="5131633" y="-493925"/>
            <a:ext cx="6220177" cy="2585156"/>
          </a:xfrm>
          <a:prstGeom prst="rect">
            <a:avLst/>
          </a:prstGeom>
        </p:spPr>
      </p:pic>
      <p:sp>
        <p:nvSpPr>
          <p:cNvPr id="14" name="TextBox 13">
            <a:extLst>
              <a:ext uri="{FF2B5EF4-FFF2-40B4-BE49-F238E27FC236}">
                <a16:creationId xmlns:a16="http://schemas.microsoft.com/office/drawing/2014/main" id="{EC944289-A4F0-2CEE-69E0-161F73854BC1}"/>
              </a:ext>
            </a:extLst>
          </p:cNvPr>
          <p:cNvSpPr txBox="1"/>
          <p:nvPr/>
        </p:nvSpPr>
        <p:spPr>
          <a:xfrm>
            <a:off x="6147588" y="545313"/>
            <a:ext cx="4601028" cy="707886"/>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000" b="1" i="0" u="none" strike="noStrike" kern="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Tiết</a:t>
            </a:r>
            <a:r>
              <a:rPr kumimoji="0" lang="en-US" sz="4000" b="1" i="0" u="none" strike="noStrike" kern="0" cap="none" spc="0" normalizeH="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 103-104</a:t>
            </a:r>
            <a:endParaRPr kumimoji="0" lang="en-SG" sz="40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4" name="Picture 3">
            <a:extLst>
              <a:ext uri="{FF2B5EF4-FFF2-40B4-BE49-F238E27FC236}">
                <a16:creationId xmlns:a16="http://schemas.microsoft.com/office/drawing/2014/main" id="{35F088BA-4067-E477-5E57-481FDECBE3B8}"/>
              </a:ext>
            </a:extLst>
          </p:cNvPr>
          <p:cNvPicPr>
            <a:picLocks noChangeAspect="1"/>
          </p:cNvPicPr>
          <p:nvPr/>
        </p:nvPicPr>
        <p:blipFill>
          <a:blip r:embed="rId4">
            <a:clrChange>
              <a:clrFrom>
                <a:srgbClr val="FFFFFF"/>
              </a:clrFrom>
              <a:clrTo>
                <a:srgbClr val="FFFFFF">
                  <a:alpha val="0"/>
                </a:srgbClr>
              </a:clrTo>
            </a:clrChange>
          </a:blip>
          <a:srcRect t="20714" r="14107"/>
          <a:stretch/>
        </p:blipFill>
        <p:spPr>
          <a:xfrm>
            <a:off x="2929550" y="1597306"/>
            <a:ext cx="9490085" cy="4927595"/>
          </a:xfrm>
          <a:prstGeom prst="rect">
            <a:avLst/>
          </a:prstGeom>
        </p:spPr>
      </p:pic>
    </p:spTree>
    <p:extLst>
      <p:ext uri="{BB962C8B-B14F-4D97-AF65-F5344CB8AC3E}">
        <p14:creationId xmlns:p14="http://schemas.microsoft.com/office/powerpoint/2010/main" val="4168628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arn(inVertical)">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69DF76-8472-9AFE-54BF-FBFE0FF787D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6549E56-08F7-FB89-3105-2E55686CE869}"/>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B3B6F9C4-8A99-C511-1F99-A1ADF7058E8D}"/>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1</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547063C-2455-7D00-796C-8889BB49A77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CDB9FFA5-69E4-7C17-12F4-4BB9B91462FA}"/>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1</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267545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E2E7D2-B492-4080-0490-2B81AC20598E}"/>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6587673-94A2-CE5D-CE5B-ACA462BEBBE9}"/>
              </a:ext>
            </a:extLst>
          </p:cNvPr>
          <p:cNvPicPr>
            <a:picLocks noChangeAspect="1"/>
          </p:cNvPicPr>
          <p:nvPr/>
        </p:nvPicPr>
        <p:blipFill>
          <a:blip r:embed="rId2"/>
          <a:stretch>
            <a:fillRect/>
          </a:stretch>
        </p:blipFill>
        <p:spPr>
          <a:xfrm>
            <a:off x="0" y="5970"/>
            <a:ext cx="12192000" cy="8033129"/>
          </a:xfrm>
          <a:prstGeom prst="rect">
            <a:avLst/>
          </a:prstGeom>
        </p:spPr>
      </p:pic>
      <p:sp>
        <p:nvSpPr>
          <p:cNvPr id="9" name="TextBox 8">
            <a:extLst>
              <a:ext uri="{FF2B5EF4-FFF2-40B4-BE49-F238E27FC236}">
                <a16:creationId xmlns:a16="http://schemas.microsoft.com/office/drawing/2014/main" id="{6278E482-34E9-01AA-27F6-A1A5BFE89DE3}"/>
              </a:ext>
            </a:extLst>
          </p:cNvPr>
          <p:cNvSpPr txBox="1"/>
          <p:nvPr/>
        </p:nvSpPr>
        <p:spPr>
          <a:xfrm>
            <a:off x="4706226" y="1863975"/>
            <a:ext cx="3125720" cy="3046988"/>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thanh là biện pháp tu từ lặp lại thanh diệu (thường là cùng thuộc thanh bằng hay thanh trắc) nhằm mục đích tạo nên nhạc tính, tăng tính tạo hình và sức biểu cảm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11" name="TextBox 10">
            <a:extLst>
              <a:ext uri="{FF2B5EF4-FFF2-40B4-BE49-F238E27FC236}">
                <a16:creationId xmlns:a16="http://schemas.microsoft.com/office/drawing/2014/main" id="{D2C48AE4-DFE5-4928-D989-663A051970A1}"/>
              </a:ext>
            </a:extLst>
          </p:cNvPr>
          <p:cNvSpPr txBox="1"/>
          <p:nvPr/>
        </p:nvSpPr>
        <p:spPr>
          <a:xfrm>
            <a:off x="8865707" y="1983708"/>
            <a:ext cx="2928729" cy="3170099"/>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Điệp vần là biện pháp tu từ lặp lại những âm tiết có phần vẫn giống nhau nhằm mục đích làm tăng sức biểu cảm và nhạc tính cho văn bản.</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Rounded Corners 1">
            <a:extLst>
              <a:ext uri="{FF2B5EF4-FFF2-40B4-BE49-F238E27FC236}">
                <a16:creationId xmlns:a16="http://schemas.microsoft.com/office/drawing/2014/main" id="{2E38C03D-1416-E415-41F2-E8ED93E68176}"/>
              </a:ext>
            </a:extLst>
          </p:cNvPr>
          <p:cNvSpPr/>
          <p:nvPr/>
        </p:nvSpPr>
        <p:spPr>
          <a:xfrm>
            <a:off x="2921000" y="1639330"/>
            <a:ext cx="1092200" cy="3394313"/>
          </a:xfrm>
          <a:prstGeom prst="roundRect">
            <a:avLst/>
          </a:prstGeom>
          <a:solidFill>
            <a:srgbClr val="FFE9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7" name="TextBox 6">
            <a:extLst>
              <a:ext uri="{FF2B5EF4-FFF2-40B4-BE49-F238E27FC236}">
                <a16:creationId xmlns:a16="http://schemas.microsoft.com/office/drawing/2014/main" id="{091C48BC-B538-8781-4DCA-49F18A46F921}"/>
              </a:ext>
            </a:extLst>
          </p:cNvPr>
          <p:cNvSpPr txBox="1"/>
          <p:nvPr/>
        </p:nvSpPr>
        <p:spPr>
          <a:xfrm>
            <a:off x="597416" y="1665018"/>
            <a:ext cx="3415784" cy="34163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rPr>
              <a:t>Chơi chữ là biện pháp tu từ sử dụng âm thanh, từ ngữ để tạo ra ý nghĩa bất ngờ, thú vị, làm tăng sức hấp dẫn cho văn bản. Chơi chữ có thể dựa trên hiện tượng đồng âm, lối nói gần âm, cách điệp âm, lối nói lái, lối tách từ ... </a:t>
            </a:r>
            <a:endParaRPr kumimoji="0" lang="en-SG" sz="2400" b="0" i="0" u="none" strike="noStrike" kern="1200" cap="none" spc="0" normalizeH="0" baseline="0" noProof="0" dirty="0">
              <a:ln>
                <a:noFill/>
              </a:ln>
              <a:solidFill>
                <a:prstClr val="black"/>
              </a:solidFill>
              <a:effectLst/>
              <a:uLnTx/>
              <a:uFillTx/>
              <a:latin typeface="Times New Roman" panose="02020603050405020304" pitchFamily="18" charset="0"/>
              <a:ea typeface="微软雅黑"/>
              <a:cs typeface="Times New Roman" panose="02020603050405020304" pitchFamily="18" charset="0"/>
            </a:endParaRPr>
          </a:p>
        </p:txBody>
      </p:sp>
      <p:sp>
        <p:nvSpPr>
          <p:cNvPr id="6" name="Rectangle 5">
            <a:extLst>
              <a:ext uri="{FF2B5EF4-FFF2-40B4-BE49-F238E27FC236}">
                <a16:creationId xmlns:a16="http://schemas.microsoft.com/office/drawing/2014/main" id="{89CADE83-8C2E-5B8A-1CA0-229D46CF7F6C}"/>
              </a:ext>
            </a:extLst>
          </p:cNvPr>
          <p:cNvSpPr/>
          <p:nvPr/>
        </p:nvSpPr>
        <p:spPr>
          <a:xfrm>
            <a:off x="292166" y="1244247"/>
            <a:ext cx="11396873" cy="4310265"/>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dirty="0">
              <a:ln>
                <a:noFill/>
              </a:ln>
              <a:solidFill>
                <a:prstClr val="white"/>
              </a:solidFill>
              <a:effectLst/>
              <a:uLnTx/>
              <a:uFillTx/>
              <a:latin typeface="Arial"/>
              <a:ea typeface="微软雅黑"/>
              <a:cs typeface="+mn-cs"/>
            </a:endParaRPr>
          </a:p>
        </p:txBody>
      </p:sp>
      <p:grpSp>
        <p:nvGrpSpPr>
          <p:cNvPr id="8" name="Group 2">
            <a:extLst>
              <a:ext uri="{FF2B5EF4-FFF2-40B4-BE49-F238E27FC236}">
                <a16:creationId xmlns:a16="http://schemas.microsoft.com/office/drawing/2014/main" id="{E21C61B6-12C9-6BE9-F365-C418482726F5}"/>
              </a:ext>
            </a:extLst>
          </p:cNvPr>
          <p:cNvGrpSpPr/>
          <p:nvPr/>
        </p:nvGrpSpPr>
        <p:grpSpPr>
          <a:xfrm>
            <a:off x="422353" y="5357568"/>
            <a:ext cx="5216159" cy="1376644"/>
            <a:chOff x="0" y="0"/>
            <a:chExt cx="15990205" cy="13045860"/>
          </a:xfrm>
          <a:solidFill>
            <a:srgbClr val="ED7D31">
              <a:lumMod val="20000"/>
              <a:lumOff val="80000"/>
            </a:srgbClr>
          </a:solidFill>
        </p:grpSpPr>
        <p:sp>
          <p:nvSpPr>
            <p:cNvPr id="10" name="Freeform 3">
              <a:extLst>
                <a:ext uri="{FF2B5EF4-FFF2-40B4-BE49-F238E27FC236}">
                  <a16:creationId xmlns:a16="http://schemas.microsoft.com/office/drawing/2014/main" id="{320DF052-BAEA-B34E-F434-F5344BC4DDFE}"/>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2" name="Group 4">
            <a:extLst>
              <a:ext uri="{FF2B5EF4-FFF2-40B4-BE49-F238E27FC236}">
                <a16:creationId xmlns:a16="http://schemas.microsoft.com/office/drawing/2014/main" id="{3EDE611C-2082-F58C-99E6-DC0AD886C6A4}"/>
              </a:ext>
            </a:extLst>
          </p:cNvPr>
          <p:cNvGrpSpPr/>
          <p:nvPr/>
        </p:nvGrpSpPr>
        <p:grpSpPr>
          <a:xfrm>
            <a:off x="6367022" y="5357513"/>
            <a:ext cx="5468568" cy="1446321"/>
            <a:chOff x="0" y="0"/>
            <a:chExt cx="15990205" cy="13045860"/>
          </a:xfrm>
          <a:solidFill>
            <a:srgbClr val="ED7D31">
              <a:lumMod val="20000"/>
              <a:lumOff val="80000"/>
            </a:srgbClr>
          </a:solidFill>
        </p:grpSpPr>
        <p:sp>
          <p:nvSpPr>
            <p:cNvPr id="13" name="Freeform 5">
              <a:extLst>
                <a:ext uri="{FF2B5EF4-FFF2-40B4-BE49-F238E27FC236}">
                  <a16:creationId xmlns:a16="http://schemas.microsoft.com/office/drawing/2014/main" id="{B2D6DFB5-F9F0-FF03-05DE-6B782865DEC6}"/>
                </a:ext>
              </a:extLst>
            </p:cNvPr>
            <p:cNvSpPr/>
            <p:nvPr/>
          </p:nvSpPr>
          <p:spPr>
            <a:xfrm>
              <a:off x="-50165" y="-508"/>
              <a:ext cx="16054594" cy="13049288"/>
            </a:xfrm>
            <a:custGeom>
              <a:avLst/>
              <a:gdLst/>
              <a:ahLst/>
              <a:cxnLst/>
              <a:rect l="l" t="t" r="r" b="b"/>
              <a:pathLst>
                <a:path w="16054594" h="13049288">
                  <a:moveTo>
                    <a:pt x="16036178" y="11842788"/>
                  </a:moveTo>
                  <a:cubicBezTo>
                    <a:pt x="16022463" y="12148097"/>
                    <a:pt x="15982585" y="12485789"/>
                    <a:pt x="15772526" y="12725058"/>
                  </a:cubicBezTo>
                  <a:cubicBezTo>
                    <a:pt x="15689851" y="12819292"/>
                    <a:pt x="15582535" y="12887998"/>
                    <a:pt x="15464299" y="12928385"/>
                  </a:cubicBezTo>
                  <a:cubicBezTo>
                    <a:pt x="15353174" y="12966358"/>
                    <a:pt x="15237222" y="12974359"/>
                    <a:pt x="15120890" y="12981725"/>
                  </a:cubicBezTo>
                  <a:cubicBezTo>
                    <a:pt x="14866509" y="12997854"/>
                    <a:pt x="14611875" y="13012839"/>
                    <a:pt x="14357239" y="13024778"/>
                  </a:cubicBezTo>
                  <a:cubicBezTo>
                    <a:pt x="13810283" y="13038621"/>
                    <a:pt x="11949570" y="13049288"/>
                    <a:pt x="10087266" y="13045352"/>
                  </a:cubicBezTo>
                  <a:cubicBezTo>
                    <a:pt x="8398104" y="13041796"/>
                    <a:pt x="6709739" y="13030493"/>
                    <a:pt x="5020577" y="13025032"/>
                  </a:cubicBezTo>
                  <a:cubicBezTo>
                    <a:pt x="3845264" y="13021222"/>
                    <a:pt x="2669953" y="13017284"/>
                    <a:pt x="1903222" y="13019698"/>
                  </a:cubicBezTo>
                  <a:cubicBezTo>
                    <a:pt x="1724279" y="13021985"/>
                    <a:pt x="1545209" y="13026048"/>
                    <a:pt x="1366266" y="13020079"/>
                  </a:cubicBezTo>
                  <a:cubicBezTo>
                    <a:pt x="1203325" y="13014618"/>
                    <a:pt x="1034288" y="13004965"/>
                    <a:pt x="877824" y="12955436"/>
                  </a:cubicBezTo>
                  <a:cubicBezTo>
                    <a:pt x="717296" y="12904636"/>
                    <a:pt x="571881" y="12811163"/>
                    <a:pt x="459994" y="12685179"/>
                  </a:cubicBezTo>
                  <a:cubicBezTo>
                    <a:pt x="340233" y="12550433"/>
                    <a:pt x="253238" y="12381014"/>
                    <a:pt x="219710" y="12203596"/>
                  </a:cubicBezTo>
                  <a:cubicBezTo>
                    <a:pt x="199390" y="12096153"/>
                    <a:pt x="195072" y="11986552"/>
                    <a:pt x="194056" y="11877460"/>
                  </a:cubicBezTo>
                  <a:cubicBezTo>
                    <a:pt x="192913" y="11762271"/>
                    <a:pt x="193040" y="11646954"/>
                    <a:pt x="191897" y="11531765"/>
                  </a:cubicBezTo>
                  <a:cubicBezTo>
                    <a:pt x="187452" y="11056404"/>
                    <a:pt x="175260" y="8968265"/>
                    <a:pt x="155702" y="6845126"/>
                  </a:cubicBezTo>
                  <a:cubicBezTo>
                    <a:pt x="136144" y="4731068"/>
                    <a:pt x="109093" y="2617580"/>
                    <a:pt x="74549" y="1681480"/>
                  </a:cubicBezTo>
                  <a:cubicBezTo>
                    <a:pt x="44196" y="1265682"/>
                    <a:pt x="0" y="810641"/>
                    <a:pt x="237109" y="441960"/>
                  </a:cubicBezTo>
                  <a:cubicBezTo>
                    <a:pt x="339471" y="282829"/>
                    <a:pt x="486918" y="164719"/>
                    <a:pt x="666496" y="104267"/>
                  </a:cubicBezTo>
                  <a:cubicBezTo>
                    <a:pt x="830072" y="49149"/>
                    <a:pt x="1005459" y="40513"/>
                    <a:pt x="1177290" y="49403"/>
                  </a:cubicBezTo>
                  <a:cubicBezTo>
                    <a:pt x="1276223" y="42926"/>
                    <a:pt x="1375029" y="37084"/>
                    <a:pt x="1474089" y="32004"/>
                  </a:cubicBezTo>
                  <a:cubicBezTo>
                    <a:pt x="1897380" y="10287"/>
                    <a:pt x="4120543" y="1016"/>
                    <a:pt x="6783147" y="508"/>
                  </a:cubicBezTo>
                  <a:cubicBezTo>
                    <a:pt x="9504796" y="0"/>
                    <a:pt x="12226446" y="8509"/>
                    <a:pt x="14242178" y="20447"/>
                  </a:cubicBezTo>
                  <a:cubicBezTo>
                    <a:pt x="14470651" y="26797"/>
                    <a:pt x="14698996" y="34036"/>
                    <a:pt x="14927469" y="41783"/>
                  </a:cubicBezTo>
                  <a:cubicBezTo>
                    <a:pt x="15033768" y="45339"/>
                    <a:pt x="15140828" y="45339"/>
                    <a:pt x="15246366" y="60325"/>
                  </a:cubicBezTo>
                  <a:cubicBezTo>
                    <a:pt x="15338441" y="73406"/>
                    <a:pt x="15428738" y="97409"/>
                    <a:pt x="15514463" y="133604"/>
                  </a:cubicBezTo>
                  <a:cubicBezTo>
                    <a:pt x="15642353" y="187579"/>
                    <a:pt x="15784719" y="273050"/>
                    <a:pt x="15844536" y="404368"/>
                  </a:cubicBezTo>
                  <a:cubicBezTo>
                    <a:pt x="15894066" y="513207"/>
                    <a:pt x="15912989" y="634619"/>
                    <a:pt x="15927721" y="752348"/>
                  </a:cubicBezTo>
                  <a:cubicBezTo>
                    <a:pt x="15962138" y="1026287"/>
                    <a:pt x="15960868" y="1304036"/>
                    <a:pt x="15959217" y="1579753"/>
                  </a:cubicBezTo>
                  <a:cubicBezTo>
                    <a:pt x="15957185" y="1908302"/>
                    <a:pt x="15958710" y="2989981"/>
                    <a:pt x="15956424" y="4459148"/>
                  </a:cubicBezTo>
                  <a:cubicBezTo>
                    <a:pt x="15953883" y="6024255"/>
                    <a:pt x="15961631" y="7586522"/>
                    <a:pt x="15983475" y="9148790"/>
                  </a:cubicBezTo>
                  <a:cubicBezTo>
                    <a:pt x="16008747" y="10968787"/>
                    <a:pt x="16054594" y="11434229"/>
                    <a:pt x="16036178" y="11842788"/>
                  </a:cubicBezTo>
                  <a:close/>
                </a:path>
              </a:pathLst>
            </a:custGeom>
            <a:gr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0" cap="none" spc="0" normalizeH="0" baseline="0" noProof="0" dirty="0">
                <a:ln>
                  <a:noFill/>
                </a:ln>
                <a:solidFill>
                  <a:prstClr val="black"/>
                </a:solidFill>
                <a:effectLst/>
                <a:uLnTx/>
                <a:uFillTx/>
                <a:latin typeface="Calibri"/>
                <a:ea typeface="微软雅黑"/>
                <a:cs typeface="+mn-cs"/>
              </a:endParaRPr>
            </a:p>
          </p:txBody>
        </p:sp>
      </p:grpSp>
      <p:grpSp>
        <p:nvGrpSpPr>
          <p:cNvPr id="15" name="Group 13">
            <a:extLst>
              <a:ext uri="{FF2B5EF4-FFF2-40B4-BE49-F238E27FC236}">
                <a16:creationId xmlns:a16="http://schemas.microsoft.com/office/drawing/2014/main" id="{7FED91C0-733B-A99C-994B-BDFB7D1CD113}"/>
              </a:ext>
            </a:extLst>
          </p:cNvPr>
          <p:cNvGrpSpPr/>
          <p:nvPr/>
        </p:nvGrpSpPr>
        <p:grpSpPr>
          <a:xfrm>
            <a:off x="164007" y="5769433"/>
            <a:ext cx="587899" cy="566138"/>
            <a:chOff x="0" y="0"/>
            <a:chExt cx="2021352" cy="2177661"/>
          </a:xfrm>
        </p:grpSpPr>
        <p:sp>
          <p:nvSpPr>
            <p:cNvPr id="16" name="Freeform 14">
              <a:extLst>
                <a:ext uri="{FF2B5EF4-FFF2-40B4-BE49-F238E27FC236}">
                  <a16:creationId xmlns:a16="http://schemas.microsoft.com/office/drawing/2014/main" id="{337EA3E5-E23F-3C84-CAFC-ADB654BC387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17" name="TextBox 15">
              <a:extLst>
                <a:ext uri="{FF2B5EF4-FFF2-40B4-BE49-F238E27FC236}">
                  <a16:creationId xmlns:a16="http://schemas.microsoft.com/office/drawing/2014/main" id="{4AC1835B-6801-C004-E7D4-C779F8CA9EE8}"/>
                </a:ext>
              </a:extLst>
            </p:cNvPr>
            <p:cNvSpPr txBox="1"/>
            <p:nvPr/>
          </p:nvSpPr>
          <p:spPr>
            <a:xfrm>
              <a:off x="366571" y="513110"/>
              <a:ext cx="1436826" cy="1655200"/>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a</a:t>
              </a:r>
            </a:p>
          </p:txBody>
        </p:sp>
      </p:grpSp>
      <p:grpSp>
        <p:nvGrpSpPr>
          <p:cNvPr id="18" name="Group 16">
            <a:extLst>
              <a:ext uri="{FF2B5EF4-FFF2-40B4-BE49-F238E27FC236}">
                <a16:creationId xmlns:a16="http://schemas.microsoft.com/office/drawing/2014/main" id="{F8C194CE-EDCB-0092-15CD-F20CC9CF1FD2}"/>
              </a:ext>
            </a:extLst>
          </p:cNvPr>
          <p:cNvGrpSpPr/>
          <p:nvPr/>
        </p:nvGrpSpPr>
        <p:grpSpPr>
          <a:xfrm>
            <a:off x="6100907" y="5757254"/>
            <a:ext cx="585089" cy="560587"/>
            <a:chOff x="0" y="0"/>
            <a:chExt cx="2021352" cy="2207957"/>
          </a:xfrm>
        </p:grpSpPr>
        <p:sp>
          <p:nvSpPr>
            <p:cNvPr id="21" name="Freeform 17">
              <a:extLst>
                <a:ext uri="{FF2B5EF4-FFF2-40B4-BE49-F238E27FC236}">
                  <a16:creationId xmlns:a16="http://schemas.microsoft.com/office/drawing/2014/main" id="{BEEEDDAA-3CC6-36F1-F078-674D02D4DD22}"/>
                </a:ext>
              </a:extLst>
            </p:cNvPr>
            <p:cNvSpPr/>
            <p:nvPr/>
          </p:nvSpPr>
          <p:spPr>
            <a:xfrm>
              <a:off x="0" y="0"/>
              <a:ext cx="2021352" cy="2177661"/>
            </a:xfrm>
            <a:custGeom>
              <a:avLst/>
              <a:gdLst/>
              <a:ahLst/>
              <a:cxnLst/>
              <a:rect l="l" t="t" r="r" b="b"/>
              <a:pathLst>
                <a:path w="2021352" h="2177661">
                  <a:moveTo>
                    <a:pt x="0" y="0"/>
                  </a:moveTo>
                  <a:lnTo>
                    <a:pt x="2021352" y="0"/>
                  </a:lnTo>
                  <a:lnTo>
                    <a:pt x="2021352" y="2177661"/>
                  </a:lnTo>
                  <a:lnTo>
                    <a:pt x="0" y="217766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2" name="TextBox 18">
              <a:extLst>
                <a:ext uri="{FF2B5EF4-FFF2-40B4-BE49-F238E27FC236}">
                  <a16:creationId xmlns:a16="http://schemas.microsoft.com/office/drawing/2014/main" id="{8DAA0D61-30C1-7FC9-5451-474DBA2FFF12}"/>
                </a:ext>
              </a:extLst>
            </p:cNvPr>
            <p:cNvSpPr txBox="1"/>
            <p:nvPr/>
          </p:nvSpPr>
          <p:spPr>
            <a:xfrm>
              <a:off x="366573" y="513112"/>
              <a:ext cx="1436828" cy="1694845"/>
            </a:xfrm>
            <a:prstGeom prst="rect">
              <a:avLst/>
            </a:prstGeom>
          </p:spPr>
          <p:txBody>
            <a:bodyPr lIns="0" tIns="0" rIns="0" bIns="0" rtlCol="0" anchor="t">
              <a:spAutoFit/>
            </a:bodyPr>
            <a:lstStyle/>
            <a:p>
              <a:pPr marL="0" marR="0" lvl="0" indent="0" algn="ctr" defTabSz="609630" rtl="0" eaLnBrk="1" fontAlgn="auto" latinLnBrk="0" hangingPunct="1">
                <a:lnSpc>
                  <a:spcPts val="3334"/>
                </a:lnSpc>
                <a:spcBef>
                  <a:spcPct val="0"/>
                </a:spcBef>
                <a:spcAft>
                  <a:spcPts val="0"/>
                </a:spcAft>
                <a:buClrTx/>
                <a:buSzTx/>
                <a:buFontTx/>
                <a:buNone/>
                <a:tabLst/>
                <a:defRPr/>
              </a:pPr>
              <a:r>
                <a:rPr kumimoji="0" lang="en-US" sz="3334" b="0" i="0" u="none" strike="noStrike" kern="1200" cap="none" spc="0" normalizeH="0" baseline="0" noProof="0" dirty="0">
                  <a:ln>
                    <a:noFill/>
                  </a:ln>
                  <a:solidFill>
                    <a:srgbClr val="FFF8EF"/>
                  </a:solidFill>
                  <a:effectLst/>
                  <a:uLnTx/>
                  <a:uFillTx/>
                  <a:latin typeface="Darumadrop One"/>
                  <a:ea typeface="微软雅黑"/>
                  <a:cs typeface="+mn-cs"/>
                </a:rPr>
                <a:t>b</a:t>
              </a:r>
            </a:p>
          </p:txBody>
        </p:sp>
      </p:grpSp>
      <p:sp>
        <p:nvSpPr>
          <p:cNvPr id="23" name="Freeform 11">
            <a:extLst>
              <a:ext uri="{FF2B5EF4-FFF2-40B4-BE49-F238E27FC236}">
                <a16:creationId xmlns:a16="http://schemas.microsoft.com/office/drawing/2014/main" id="{0C74B71F-1A5F-BE0C-55D7-22DA5583BF7D}"/>
              </a:ext>
            </a:extLst>
          </p:cNvPr>
          <p:cNvSpPr/>
          <p:nvPr/>
        </p:nvSpPr>
        <p:spPr>
          <a:xfrm rot="10050019" flipH="1">
            <a:off x="149030" y="125962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grpSp>
        <p:nvGrpSpPr>
          <p:cNvPr id="24" name="Group 3">
            <a:extLst>
              <a:ext uri="{FF2B5EF4-FFF2-40B4-BE49-F238E27FC236}">
                <a16:creationId xmlns:a16="http://schemas.microsoft.com/office/drawing/2014/main" id="{5D9ACF5B-1D9E-873F-B5F4-6278CD452383}"/>
              </a:ext>
            </a:extLst>
          </p:cNvPr>
          <p:cNvGrpSpPr/>
          <p:nvPr/>
        </p:nvGrpSpPr>
        <p:grpSpPr>
          <a:xfrm>
            <a:off x="635150" y="1375250"/>
            <a:ext cx="11282936" cy="3861565"/>
            <a:chOff x="0" y="0"/>
            <a:chExt cx="5740378" cy="584912"/>
          </a:xfrm>
        </p:grpSpPr>
        <p:sp>
          <p:nvSpPr>
            <p:cNvPr id="25" name="Freeform 4">
              <a:extLst>
                <a:ext uri="{FF2B5EF4-FFF2-40B4-BE49-F238E27FC236}">
                  <a16:creationId xmlns:a16="http://schemas.microsoft.com/office/drawing/2014/main" id="{26CAC138-DDE3-8ADD-C52D-BAC42A04E65C}"/>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26" name="TextBox 5">
              <a:extLst>
                <a:ext uri="{FF2B5EF4-FFF2-40B4-BE49-F238E27FC236}">
                  <a16:creationId xmlns:a16="http://schemas.microsoft.com/office/drawing/2014/main" id="{701E0308-F6D2-6427-5A62-DA9CB6D4BE95}"/>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27" name="TextBox 26">
            <a:extLst>
              <a:ext uri="{FF2B5EF4-FFF2-40B4-BE49-F238E27FC236}">
                <a16:creationId xmlns:a16="http://schemas.microsoft.com/office/drawing/2014/main" id="{A7F3325E-7125-8374-2D09-FE6DBB697729}"/>
              </a:ext>
            </a:extLst>
          </p:cNvPr>
          <p:cNvSpPr txBox="1"/>
          <p:nvPr/>
        </p:nvSpPr>
        <p:spPr>
          <a:xfrm>
            <a:off x="747766" y="5470874"/>
            <a:ext cx="4938972" cy="1077218"/>
          </a:xfrm>
          <a:prstGeom prst="rect">
            <a:avLst/>
          </a:prstGeom>
          <a:noFill/>
        </p:spPr>
        <p:txBody>
          <a:bodyPr wrap="square">
            <a:spAutoFit/>
          </a:bodyPr>
          <a:lstStyle/>
          <a:p>
            <a:r>
              <a:rPr lang="vi-VN" sz="3200" i="1" dirty="0">
                <a:latin typeface="Times New Roman" panose="02020603050405020304" pitchFamily="18" charset="0"/>
                <a:cs typeface="Times New Roman" panose="02020603050405020304" pitchFamily="18" charset="0"/>
              </a:rPr>
              <a:t>“đồng”</a:t>
            </a:r>
            <a:r>
              <a:rPr lang="vi-VN" sz="3200" dirty="0">
                <a:latin typeface="Times New Roman" panose="02020603050405020304" pitchFamily="18" charset="0"/>
                <a:cs typeface="Times New Roman" panose="02020603050405020304" pitchFamily="18" charset="0"/>
              </a:rPr>
              <a:t> (chữ Hán viết “同”), có nghĩa “cùng, cùng nhau”.</a:t>
            </a:r>
            <a:endParaRPr lang="en-SG" sz="3200" dirty="0">
              <a:latin typeface="Times New Roman" panose="02020603050405020304" pitchFamily="18" charset="0"/>
              <a:cs typeface="Times New Roman" panose="02020603050405020304" pitchFamily="18" charset="0"/>
            </a:endParaRPr>
          </a:p>
        </p:txBody>
      </p:sp>
      <p:sp>
        <p:nvSpPr>
          <p:cNvPr id="29" name="TextBox 28">
            <a:extLst>
              <a:ext uri="{FF2B5EF4-FFF2-40B4-BE49-F238E27FC236}">
                <a16:creationId xmlns:a16="http://schemas.microsoft.com/office/drawing/2014/main" id="{7CDC3D7E-5943-93FD-B76B-E2A0AA21E8A7}"/>
              </a:ext>
            </a:extLst>
          </p:cNvPr>
          <p:cNvSpPr txBox="1"/>
          <p:nvPr/>
        </p:nvSpPr>
        <p:spPr>
          <a:xfrm>
            <a:off x="718527" y="1370337"/>
            <a:ext cx="11237293" cy="3949799"/>
          </a:xfrm>
          <a:prstGeom prst="rect">
            <a:avLst/>
          </a:prstGeom>
          <a:noFill/>
        </p:spPr>
        <p:txBody>
          <a:bodyPr wrap="square">
            <a:spAutoFit/>
          </a:bodyPr>
          <a:lstStyle/>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Cuộc chiến giữa phe Đồng minh, dẫn đầu là Anh, Liên Xô, Mỹ và phe Trục phát xít gồm các thế lực chính Đức, Ý, Nhật Bản là cuộc chiến rộng và thảm khốc nhất trong lịch sử nhân loại.</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(Theo Phương Vũ, Thế chiến II- cuộc chiến khốc liệt nhất lịch sử nhân loại, https://vnexpress.net, ngày 7/5/2015)</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b. </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Tiểu đồng thấy vậy thưa qua:</a:t>
            </a:r>
            <a:endParaRPr lang="en-SG" sz="2800" b="1" dirty="0">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“Gẫm đây cho đến quê nhà còn lâu…”</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(Nguyễn Đình Chiểu, </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Truyện Lục Vân Tiên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SG"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DA9DF7EA-CCEB-F1D2-A8E6-CFD3DD2871C4}"/>
              </a:ext>
            </a:extLst>
          </p:cNvPr>
          <p:cNvSpPr/>
          <p:nvPr/>
        </p:nvSpPr>
        <p:spPr>
          <a:xfrm>
            <a:off x="9086127" y="14986"/>
            <a:ext cx="3105873" cy="1211930"/>
          </a:xfrm>
          <a:prstGeom prst="rect">
            <a:avLst/>
          </a:prstGeom>
          <a:solidFill>
            <a:srgbClr val="F1C6C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Arial"/>
              <a:ea typeface="微软雅黑"/>
              <a:cs typeface="+mn-cs"/>
            </a:endParaRPr>
          </a:p>
        </p:txBody>
      </p:sp>
      <p:sp>
        <p:nvSpPr>
          <p:cNvPr id="5" name="TextBox 4">
            <a:extLst>
              <a:ext uri="{FF2B5EF4-FFF2-40B4-BE49-F238E27FC236}">
                <a16:creationId xmlns:a16="http://schemas.microsoft.com/office/drawing/2014/main" id="{1AAB06C4-DD15-2787-3864-8A4719477E2E}"/>
              </a:ext>
            </a:extLst>
          </p:cNvPr>
          <p:cNvSpPr txBox="1"/>
          <p:nvPr/>
        </p:nvSpPr>
        <p:spPr>
          <a:xfrm>
            <a:off x="824986" y="23869"/>
            <a:ext cx="8920897" cy="1077218"/>
          </a:xfrm>
          <a:prstGeom prst="rect">
            <a:avLst/>
          </a:prstGeom>
          <a:noFill/>
        </p:spPr>
        <p:txBody>
          <a:bodyPr wrap="square">
            <a:spAutoFit/>
          </a:bodyPr>
          <a:lstStyle/>
          <a:p>
            <a:pPr algn="just">
              <a:spcAft>
                <a:spcPts val="800"/>
              </a:spcAft>
            </a:pP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Bài tập 1:</a:t>
            </a:r>
            <a:r>
              <a:rPr lang="vi-VN"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dirty="0">
                <a:effectLst/>
                <a:latin typeface="Times New Roman" panose="02020603050405020304" pitchFamily="18" charset="0"/>
                <a:ea typeface="Calibri" panose="020F0502020204030204" pitchFamily="34" charset="0"/>
                <a:cs typeface="Times New Roman" panose="02020603050405020304" pitchFamily="18" charset="0"/>
              </a:rPr>
              <a:t>Hãy xác định nghĩa của yếu tố Hán Việt “đồng” trong các câu sau:</a:t>
            </a:r>
            <a:endParaRPr lang="en-SG" sz="32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TextBox 18">
            <a:extLst>
              <a:ext uri="{FF2B5EF4-FFF2-40B4-BE49-F238E27FC236}">
                <a16:creationId xmlns:a16="http://schemas.microsoft.com/office/drawing/2014/main" id="{1BF7D9C7-78C9-9042-2512-A04383C36437}"/>
              </a:ext>
            </a:extLst>
          </p:cNvPr>
          <p:cNvSpPr txBox="1"/>
          <p:nvPr/>
        </p:nvSpPr>
        <p:spPr>
          <a:xfrm>
            <a:off x="6832623" y="5540789"/>
            <a:ext cx="5214897" cy="1077218"/>
          </a:xfrm>
          <a:prstGeom prst="rect">
            <a:avLst/>
          </a:prstGeom>
          <a:noFill/>
        </p:spPr>
        <p:txBody>
          <a:bodyPr wrap="square">
            <a:spAutoFit/>
          </a:bodyPr>
          <a:lstStyle/>
          <a:p>
            <a:r>
              <a:rPr lang="vi-VN" sz="3200" dirty="0">
                <a:latin typeface="Times New Roman" panose="02020603050405020304" pitchFamily="18" charset="0"/>
                <a:cs typeface="Times New Roman" panose="02020603050405020304" pitchFamily="18" charset="0"/>
              </a:rPr>
              <a:t>“</a:t>
            </a:r>
            <a:r>
              <a:rPr lang="vi-VN" sz="3200" i="1" dirty="0">
                <a:latin typeface="Times New Roman" panose="02020603050405020304" pitchFamily="18" charset="0"/>
                <a:cs typeface="Times New Roman" panose="02020603050405020304" pitchFamily="18" charset="0"/>
              </a:rPr>
              <a:t>đồng</a:t>
            </a:r>
            <a:r>
              <a:rPr lang="vi-VN" sz="3200" dirty="0">
                <a:latin typeface="Times New Roman" panose="02020603050405020304" pitchFamily="18" charset="0"/>
                <a:cs typeface="Times New Roman" panose="02020603050405020304" pitchFamily="18" charset="0"/>
              </a:rPr>
              <a:t>” (chữ Hán viết “童”), có nghĩa “đứa trẻ”.</a:t>
            </a:r>
            <a:endParaRPr lang="en-SG" sz="3200" dirty="0">
              <a:latin typeface="Times New Roman" panose="02020603050405020304" pitchFamily="18" charset="0"/>
              <a:cs typeface="Times New Roman" panose="02020603050405020304" pitchFamily="18" charset="0"/>
            </a:endParaRPr>
          </a:p>
        </p:txBody>
      </p:sp>
      <p:pic>
        <p:nvPicPr>
          <p:cNvPr id="14" name="Picture 15">
            <a:extLst>
              <a:ext uri="{FF2B5EF4-FFF2-40B4-BE49-F238E27FC236}">
                <a16:creationId xmlns:a16="http://schemas.microsoft.com/office/drawing/2014/main" id="{D439FCF1-3859-7114-7E26-76AB21DA5D7F}"/>
              </a:ext>
            </a:extLst>
          </p:cNvPr>
          <p:cNvPicPr>
            <a:picLocks noChangeAspect="1"/>
          </p:cNvPicPr>
          <p:nvPr/>
        </p:nvPicPr>
        <p:blipFill>
          <a:blip r:embed="rId7" cstate="hq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t="-10527" r="31208" b="-1"/>
          <a:stretch/>
        </p:blipFill>
        <p:spPr>
          <a:xfrm>
            <a:off x="9410218" y="-137451"/>
            <a:ext cx="2637302" cy="1382426"/>
          </a:xfrm>
          <a:prstGeom prst="rect">
            <a:avLst/>
          </a:prstGeom>
        </p:spPr>
      </p:pic>
    </p:spTree>
    <p:extLst>
      <p:ext uri="{BB962C8B-B14F-4D97-AF65-F5344CB8AC3E}">
        <p14:creationId xmlns:p14="http://schemas.microsoft.com/office/powerpoint/2010/main" val="189927932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barn(inVertical)">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4D9A2E-809F-79A1-B9AB-9C1E47E7F54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4BBFFFC-68E4-FDF9-FE26-B8864DDB5365}"/>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335DD301-188B-3FC9-9111-159C096C839A}"/>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2</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83AC31EB-31AB-CCE4-D2C8-D1F8AB35885F}"/>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330ACA68-E0F4-85A3-5F9C-4A279186D596}"/>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2</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775471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4514125" y="364834"/>
            <a:ext cx="6756289" cy="91698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 TẬP 2</a:t>
            </a:r>
            <a:endParaRPr kumimoji="0" lang="en-SG" sz="40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组合 48">
            <a:extLst>
              <a:ext uri="{FF2B5EF4-FFF2-40B4-BE49-F238E27FC236}">
                <a16:creationId xmlns:a16="http://schemas.microsoft.com/office/drawing/2014/main" id="{BE898C51-7D11-17A8-D53F-D2A4B02A50C7}"/>
              </a:ext>
            </a:extLst>
          </p:cNvPr>
          <p:cNvGrpSpPr/>
          <p:nvPr/>
        </p:nvGrpSpPr>
        <p:grpSpPr>
          <a:xfrm>
            <a:off x="618940" y="1579617"/>
            <a:ext cx="10057133" cy="4462666"/>
            <a:chOff x="2900496" y="1028113"/>
            <a:chExt cx="6336001" cy="3420001"/>
          </a:xfrm>
          <a:solidFill>
            <a:srgbClr val="FFFFFF">
              <a:lumMod val="20000"/>
              <a:lumOff val="80000"/>
            </a:srgbClr>
          </a:solidFill>
        </p:grpSpPr>
        <p:sp>
          <p:nvSpPr>
            <p:cNvPr id="3" name="任意多边形: 形状 45">
              <a:extLst>
                <a:ext uri="{FF2B5EF4-FFF2-40B4-BE49-F238E27FC236}">
                  <a16:creationId xmlns:a16="http://schemas.microsoft.com/office/drawing/2014/main" id="{2ADD3468-4CA7-069D-9EED-E33C284465AB}"/>
                </a:ext>
              </a:extLst>
            </p:cNvPr>
            <p:cNvSpPr/>
            <p:nvPr/>
          </p:nvSpPr>
          <p:spPr>
            <a:xfrm>
              <a:off x="2900496" y="1028113"/>
              <a:ext cx="6336001" cy="3420001"/>
            </a:xfrm>
            <a:custGeom>
              <a:avLst/>
              <a:gdLst>
                <a:gd name="connsiteX0" fmla="*/ 3218105 w 6336001"/>
                <a:gd name="connsiteY0" fmla="*/ 0 h 3420001"/>
                <a:gd name="connsiteX1" fmla="*/ 3916423 w 6336001"/>
                <a:gd name="connsiteY1" fmla="*/ 250373 h 3420001"/>
                <a:gd name="connsiteX2" fmla="*/ 3929273 w 6336001"/>
                <a:gd name="connsiteY2" fmla="*/ 262037 h 3420001"/>
                <a:gd name="connsiteX3" fmla="*/ 3935218 w 6336001"/>
                <a:gd name="connsiteY3" fmla="*/ 259177 h 3420001"/>
                <a:gd name="connsiteX4" fmla="*/ 4362540 w 6336001"/>
                <a:gd name="connsiteY4" fmla="*/ 173013 h 3420001"/>
                <a:gd name="connsiteX5" fmla="*/ 5138819 w 6336001"/>
                <a:gd name="connsiteY5" fmla="*/ 494152 h 3420001"/>
                <a:gd name="connsiteX6" fmla="*/ 5212838 w 6336001"/>
                <a:gd name="connsiteY6" fmla="*/ 583751 h 3420001"/>
                <a:gd name="connsiteX7" fmla="*/ 5238177 w 6336001"/>
                <a:gd name="connsiteY7" fmla="*/ 582473 h 3420001"/>
                <a:gd name="connsiteX8" fmla="*/ 6336001 w 6336001"/>
                <a:gd name="connsiteY8" fmla="*/ 1678911 h 3420001"/>
                <a:gd name="connsiteX9" fmla="*/ 5238177 w 6336001"/>
                <a:gd name="connsiteY9" fmla="*/ 2775349 h 3420001"/>
                <a:gd name="connsiteX10" fmla="*/ 4911718 w 6336001"/>
                <a:gd name="connsiteY10" fmla="*/ 2726055 h 3420001"/>
                <a:gd name="connsiteX11" fmla="*/ 4889499 w 6336001"/>
                <a:gd name="connsiteY11" fmla="*/ 2717933 h 3420001"/>
                <a:gd name="connsiteX12" fmla="*/ 4879425 w 6336001"/>
                <a:gd name="connsiteY12" fmla="*/ 2750346 h 3420001"/>
                <a:gd name="connsiteX13" fmla="*/ 3867873 w 6336001"/>
                <a:gd name="connsiteY13" fmla="*/ 3420001 h 3420001"/>
                <a:gd name="connsiteX14" fmla="*/ 3091595 w 6336001"/>
                <a:gd name="connsiteY14" fmla="*/ 3098862 h 3420001"/>
                <a:gd name="connsiteX15" fmla="*/ 3032475 w 6336001"/>
                <a:gd name="connsiteY15" fmla="*/ 3027298 h 3420001"/>
                <a:gd name="connsiteX16" fmla="*/ 3001738 w 6336001"/>
                <a:gd name="connsiteY16" fmla="*/ 3064505 h 3420001"/>
                <a:gd name="connsiteX17" fmla="*/ 2225459 w 6336001"/>
                <a:gd name="connsiteY17" fmla="*/ 3385644 h 3420001"/>
                <a:gd name="connsiteX18" fmla="*/ 1449181 w 6336001"/>
                <a:gd name="connsiteY18" fmla="*/ 3064505 h 3420001"/>
                <a:gd name="connsiteX19" fmla="*/ 1355617 w 6336001"/>
                <a:gd name="connsiteY19" fmla="*/ 2951247 h 3420001"/>
                <a:gd name="connsiteX20" fmla="*/ 1319074 w 6336001"/>
                <a:gd name="connsiteY20" fmla="*/ 2960631 h 3420001"/>
                <a:gd name="connsiteX21" fmla="*/ 1097824 w 6336001"/>
                <a:gd name="connsiteY21" fmla="*/ 2982907 h 3420001"/>
                <a:gd name="connsiteX22" fmla="*/ 0 w 6336001"/>
                <a:gd name="connsiteY22" fmla="*/ 1886469 h 3420001"/>
                <a:gd name="connsiteX23" fmla="*/ 1097824 w 6336001"/>
                <a:gd name="connsiteY23" fmla="*/ 790031 h 3420001"/>
                <a:gd name="connsiteX24" fmla="*/ 1174420 w 6336001"/>
                <a:gd name="connsiteY24" fmla="*/ 793894 h 3420001"/>
                <a:gd name="connsiteX25" fmla="*/ 1192725 w 6336001"/>
                <a:gd name="connsiteY25" fmla="*/ 734999 h 3420001"/>
                <a:gd name="connsiteX26" fmla="*/ 2204276 w 6336001"/>
                <a:gd name="connsiteY26" fmla="*/ 65344 h 3420001"/>
                <a:gd name="connsiteX27" fmla="*/ 2631599 w 6336001"/>
                <a:gd name="connsiteY27" fmla="*/ 151508 h 3420001"/>
                <a:gd name="connsiteX28" fmla="*/ 2649234 w 6336001"/>
                <a:gd name="connsiteY28" fmla="*/ 159992 h 3420001"/>
                <a:gd name="connsiteX29" fmla="*/ 2694817 w 6336001"/>
                <a:gd name="connsiteY29" fmla="*/ 132334 h 3420001"/>
                <a:gd name="connsiteX30" fmla="*/ 3218105 w 6336001"/>
                <a:gd name="connsiteY30" fmla="*/ 0 h 342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36001" h="3420001">
                  <a:moveTo>
                    <a:pt x="3218105" y="0"/>
                  </a:moveTo>
                  <a:cubicBezTo>
                    <a:pt x="3483366" y="0"/>
                    <a:pt x="3726654" y="93960"/>
                    <a:pt x="3916423" y="250373"/>
                  </a:cubicBezTo>
                  <a:lnTo>
                    <a:pt x="3929273" y="262037"/>
                  </a:lnTo>
                  <a:lnTo>
                    <a:pt x="3935218" y="259177"/>
                  </a:lnTo>
                  <a:cubicBezTo>
                    <a:pt x="4066560" y="203694"/>
                    <a:pt x="4210963" y="173013"/>
                    <a:pt x="4362540" y="173013"/>
                  </a:cubicBezTo>
                  <a:cubicBezTo>
                    <a:pt x="4665696" y="173013"/>
                    <a:pt x="4940152" y="295736"/>
                    <a:pt x="5138819" y="494152"/>
                  </a:cubicBezTo>
                  <a:lnTo>
                    <a:pt x="5212838" y="583751"/>
                  </a:lnTo>
                  <a:lnTo>
                    <a:pt x="5238177" y="582473"/>
                  </a:lnTo>
                  <a:cubicBezTo>
                    <a:pt x="5844488" y="582473"/>
                    <a:pt x="6336001" y="1073365"/>
                    <a:pt x="6336001" y="1678911"/>
                  </a:cubicBezTo>
                  <a:cubicBezTo>
                    <a:pt x="6336001" y="2284457"/>
                    <a:pt x="5844488" y="2775349"/>
                    <a:pt x="5238177" y="2775349"/>
                  </a:cubicBezTo>
                  <a:cubicBezTo>
                    <a:pt x="5124494" y="2775349"/>
                    <a:pt x="5014846" y="2758091"/>
                    <a:pt x="4911718" y="2726055"/>
                  </a:cubicBezTo>
                  <a:lnTo>
                    <a:pt x="4889499" y="2717933"/>
                  </a:lnTo>
                  <a:lnTo>
                    <a:pt x="4879425" y="2750346"/>
                  </a:lnTo>
                  <a:cubicBezTo>
                    <a:pt x="4712766" y="3143874"/>
                    <a:pt x="4322606" y="3420001"/>
                    <a:pt x="3867873" y="3420001"/>
                  </a:cubicBezTo>
                  <a:cubicBezTo>
                    <a:pt x="3564718" y="3420001"/>
                    <a:pt x="3290262" y="3297278"/>
                    <a:pt x="3091595" y="3098862"/>
                  </a:cubicBezTo>
                  <a:lnTo>
                    <a:pt x="3032475" y="3027298"/>
                  </a:lnTo>
                  <a:lnTo>
                    <a:pt x="3001738" y="3064505"/>
                  </a:lnTo>
                  <a:cubicBezTo>
                    <a:pt x="2803071" y="3262921"/>
                    <a:pt x="2528615" y="3385644"/>
                    <a:pt x="2225459" y="3385644"/>
                  </a:cubicBezTo>
                  <a:cubicBezTo>
                    <a:pt x="1922304" y="3385644"/>
                    <a:pt x="1647848" y="3262921"/>
                    <a:pt x="1449181" y="3064505"/>
                  </a:cubicBezTo>
                  <a:lnTo>
                    <a:pt x="1355617" y="2951247"/>
                  </a:lnTo>
                  <a:lnTo>
                    <a:pt x="1319074" y="2960631"/>
                  </a:lnTo>
                  <a:cubicBezTo>
                    <a:pt x="1247608" y="2975237"/>
                    <a:pt x="1173613" y="2982907"/>
                    <a:pt x="1097824" y="2982907"/>
                  </a:cubicBezTo>
                  <a:cubicBezTo>
                    <a:pt x="491513" y="2982907"/>
                    <a:pt x="0" y="2492015"/>
                    <a:pt x="0" y="1886469"/>
                  </a:cubicBezTo>
                  <a:cubicBezTo>
                    <a:pt x="0" y="1280923"/>
                    <a:pt x="491513" y="790031"/>
                    <a:pt x="1097824" y="790031"/>
                  </a:cubicBezTo>
                  <a:lnTo>
                    <a:pt x="1174420" y="793894"/>
                  </a:lnTo>
                  <a:lnTo>
                    <a:pt x="1192725" y="734999"/>
                  </a:lnTo>
                  <a:cubicBezTo>
                    <a:pt x="1359384" y="341471"/>
                    <a:pt x="1749543" y="65344"/>
                    <a:pt x="2204276" y="65344"/>
                  </a:cubicBezTo>
                  <a:cubicBezTo>
                    <a:pt x="2355854" y="65344"/>
                    <a:pt x="2500257" y="96025"/>
                    <a:pt x="2631599" y="151508"/>
                  </a:cubicBezTo>
                  <a:lnTo>
                    <a:pt x="2649234" y="159992"/>
                  </a:lnTo>
                  <a:lnTo>
                    <a:pt x="2694817" y="132334"/>
                  </a:lnTo>
                  <a:cubicBezTo>
                    <a:pt x="2850372" y="47939"/>
                    <a:pt x="3028633" y="0"/>
                    <a:pt x="3218105" y="0"/>
                  </a:cubicBezTo>
                  <a:close/>
                </a:path>
              </a:pathLst>
            </a:custGeom>
            <a:grpFill/>
            <a:ln w="25400" cap="flat" cmpd="sng" algn="ctr">
              <a:solidFill>
                <a:srgbClr val="28738D"/>
              </a:solidFill>
              <a:prstDash val="solid"/>
            </a:ln>
            <a:effectLst>
              <a:outerShdw blurRad="50800" dist="38100" dir="2700000" sx="101000" sy="101000" algn="tl" rotWithShape="0">
                <a:prstClr val="black">
                  <a:alpha val="30000"/>
                </a:prstClr>
              </a:outerShdw>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a:ln>
                  <a:noFill/>
                </a:ln>
                <a:solidFill>
                  <a:prstClr val="white"/>
                </a:solidFill>
                <a:effectLst/>
                <a:uLnTx/>
                <a:uFillTx/>
                <a:latin typeface="Calibri"/>
                <a:ea typeface="宋体" panose="02010600030101010101" pitchFamily="2" charset="-122"/>
                <a:cs typeface="Arial"/>
                <a:sym typeface="Arial"/>
              </a:endParaRPr>
            </a:p>
          </p:txBody>
        </p:sp>
        <p:sp>
          <p:nvSpPr>
            <p:cNvPr id="4" name="任意多边形: 形状 44">
              <a:extLst>
                <a:ext uri="{FF2B5EF4-FFF2-40B4-BE49-F238E27FC236}">
                  <a16:creationId xmlns:a16="http://schemas.microsoft.com/office/drawing/2014/main" id="{D14416CE-F8C3-63BA-96FD-8D7F899BB284}"/>
                </a:ext>
              </a:extLst>
            </p:cNvPr>
            <p:cNvSpPr/>
            <p:nvPr/>
          </p:nvSpPr>
          <p:spPr>
            <a:xfrm>
              <a:off x="2997347" y="1084832"/>
              <a:ext cx="6192000" cy="3312000"/>
            </a:xfrm>
            <a:custGeom>
              <a:avLst/>
              <a:gdLst>
                <a:gd name="connsiteX0" fmla="*/ 3211398 w 6322797"/>
                <a:gd name="connsiteY0" fmla="*/ 0 h 3417187"/>
                <a:gd name="connsiteX1" fmla="*/ 3908261 w 6322797"/>
                <a:gd name="connsiteY1" fmla="*/ 250167 h 3417187"/>
                <a:gd name="connsiteX2" fmla="*/ 3921084 w 6322797"/>
                <a:gd name="connsiteY2" fmla="*/ 261821 h 3417187"/>
                <a:gd name="connsiteX3" fmla="*/ 3927016 w 6322797"/>
                <a:gd name="connsiteY3" fmla="*/ 258964 h 3417187"/>
                <a:gd name="connsiteX4" fmla="*/ 4353448 w 6322797"/>
                <a:gd name="connsiteY4" fmla="*/ 172871 h 3417187"/>
                <a:gd name="connsiteX5" fmla="*/ 5128109 w 6322797"/>
                <a:gd name="connsiteY5" fmla="*/ 493746 h 3417187"/>
                <a:gd name="connsiteX6" fmla="*/ 5201974 w 6322797"/>
                <a:gd name="connsiteY6" fmla="*/ 583271 h 3417187"/>
                <a:gd name="connsiteX7" fmla="*/ 5227261 w 6322797"/>
                <a:gd name="connsiteY7" fmla="*/ 581994 h 3417187"/>
                <a:gd name="connsiteX8" fmla="*/ 6322797 w 6322797"/>
                <a:gd name="connsiteY8" fmla="*/ 1677530 h 3417187"/>
                <a:gd name="connsiteX9" fmla="*/ 5227261 w 6322797"/>
                <a:gd name="connsiteY9" fmla="*/ 2773066 h 3417187"/>
                <a:gd name="connsiteX10" fmla="*/ 4901482 w 6322797"/>
                <a:gd name="connsiteY10" fmla="*/ 2723813 h 3417187"/>
                <a:gd name="connsiteX11" fmla="*/ 4879309 w 6322797"/>
                <a:gd name="connsiteY11" fmla="*/ 2715697 h 3417187"/>
                <a:gd name="connsiteX12" fmla="*/ 4869256 w 6322797"/>
                <a:gd name="connsiteY12" fmla="*/ 2748083 h 3417187"/>
                <a:gd name="connsiteX13" fmla="*/ 3859812 w 6322797"/>
                <a:gd name="connsiteY13" fmla="*/ 3417187 h 3417187"/>
                <a:gd name="connsiteX14" fmla="*/ 3085151 w 6322797"/>
                <a:gd name="connsiteY14" fmla="*/ 3096312 h 3417187"/>
                <a:gd name="connsiteX15" fmla="*/ 3026155 w 6322797"/>
                <a:gd name="connsiteY15" fmla="*/ 3024808 h 3417187"/>
                <a:gd name="connsiteX16" fmla="*/ 2995482 w 6322797"/>
                <a:gd name="connsiteY16" fmla="*/ 3061984 h 3417187"/>
                <a:gd name="connsiteX17" fmla="*/ 2220821 w 6322797"/>
                <a:gd name="connsiteY17" fmla="*/ 3382859 h 3417187"/>
                <a:gd name="connsiteX18" fmla="*/ 1446160 w 6322797"/>
                <a:gd name="connsiteY18" fmla="*/ 3061984 h 3417187"/>
                <a:gd name="connsiteX19" fmla="*/ 1352791 w 6322797"/>
                <a:gd name="connsiteY19" fmla="*/ 2948819 h 3417187"/>
                <a:gd name="connsiteX20" fmla="*/ 1316325 w 6322797"/>
                <a:gd name="connsiteY20" fmla="*/ 2958196 h 3417187"/>
                <a:gd name="connsiteX21" fmla="*/ 1095536 w 6322797"/>
                <a:gd name="connsiteY21" fmla="*/ 2980453 h 3417187"/>
                <a:gd name="connsiteX22" fmla="*/ 0 w 6322797"/>
                <a:gd name="connsiteY22" fmla="*/ 1884917 h 3417187"/>
                <a:gd name="connsiteX23" fmla="*/ 1095536 w 6322797"/>
                <a:gd name="connsiteY23" fmla="*/ 789381 h 3417187"/>
                <a:gd name="connsiteX24" fmla="*/ 1171972 w 6322797"/>
                <a:gd name="connsiteY24" fmla="*/ 793241 h 3417187"/>
                <a:gd name="connsiteX25" fmla="*/ 1190239 w 6322797"/>
                <a:gd name="connsiteY25" fmla="*/ 734394 h 3417187"/>
                <a:gd name="connsiteX26" fmla="*/ 2199682 w 6322797"/>
                <a:gd name="connsiteY26" fmla="*/ 65290 h 3417187"/>
                <a:gd name="connsiteX27" fmla="*/ 2626114 w 6322797"/>
                <a:gd name="connsiteY27" fmla="*/ 151383 h 3417187"/>
                <a:gd name="connsiteX28" fmla="*/ 2643712 w 6322797"/>
                <a:gd name="connsiteY28" fmla="*/ 159860 h 3417187"/>
                <a:gd name="connsiteX29" fmla="*/ 2689201 w 6322797"/>
                <a:gd name="connsiteY29" fmla="*/ 132226 h 3417187"/>
                <a:gd name="connsiteX30" fmla="*/ 3211398 w 6322797"/>
                <a:gd name="connsiteY30" fmla="*/ 0 h 3417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322797" h="3417187">
                  <a:moveTo>
                    <a:pt x="3211398" y="0"/>
                  </a:moveTo>
                  <a:cubicBezTo>
                    <a:pt x="3476107" y="0"/>
                    <a:pt x="3718888" y="93883"/>
                    <a:pt x="3908261" y="250167"/>
                  </a:cubicBezTo>
                  <a:lnTo>
                    <a:pt x="3921084" y="261821"/>
                  </a:lnTo>
                  <a:lnTo>
                    <a:pt x="3927016" y="258964"/>
                  </a:lnTo>
                  <a:cubicBezTo>
                    <a:pt x="4058084" y="203527"/>
                    <a:pt x="4202186" y="172871"/>
                    <a:pt x="4353448" y="172871"/>
                  </a:cubicBezTo>
                  <a:cubicBezTo>
                    <a:pt x="4655972" y="172871"/>
                    <a:pt x="4929856" y="295493"/>
                    <a:pt x="5128109" y="493746"/>
                  </a:cubicBezTo>
                  <a:lnTo>
                    <a:pt x="5201974" y="583271"/>
                  </a:lnTo>
                  <a:lnTo>
                    <a:pt x="5227261" y="581994"/>
                  </a:lnTo>
                  <a:cubicBezTo>
                    <a:pt x="5832309" y="581994"/>
                    <a:pt x="6322797" y="1072482"/>
                    <a:pt x="6322797" y="1677530"/>
                  </a:cubicBezTo>
                  <a:cubicBezTo>
                    <a:pt x="6322797" y="2282578"/>
                    <a:pt x="5832309" y="2773066"/>
                    <a:pt x="5227261" y="2773066"/>
                  </a:cubicBezTo>
                  <a:cubicBezTo>
                    <a:pt x="5113815" y="2773066"/>
                    <a:pt x="5004396" y="2755822"/>
                    <a:pt x="4901482" y="2723813"/>
                  </a:cubicBezTo>
                  <a:lnTo>
                    <a:pt x="4879309" y="2715697"/>
                  </a:lnTo>
                  <a:lnTo>
                    <a:pt x="4869256" y="2748083"/>
                  </a:lnTo>
                  <a:cubicBezTo>
                    <a:pt x="4702944" y="3141288"/>
                    <a:pt x="4313598" y="3417187"/>
                    <a:pt x="3859812" y="3417187"/>
                  </a:cubicBezTo>
                  <a:cubicBezTo>
                    <a:pt x="3557288" y="3417187"/>
                    <a:pt x="3283404" y="3294565"/>
                    <a:pt x="3085151" y="3096312"/>
                  </a:cubicBezTo>
                  <a:lnTo>
                    <a:pt x="3026155" y="3024808"/>
                  </a:lnTo>
                  <a:lnTo>
                    <a:pt x="2995482" y="3061984"/>
                  </a:lnTo>
                  <a:cubicBezTo>
                    <a:pt x="2797229" y="3260237"/>
                    <a:pt x="2523345" y="3382859"/>
                    <a:pt x="2220821" y="3382859"/>
                  </a:cubicBezTo>
                  <a:cubicBezTo>
                    <a:pt x="1918297" y="3382859"/>
                    <a:pt x="1644413" y="3260237"/>
                    <a:pt x="1446160" y="3061984"/>
                  </a:cubicBezTo>
                  <a:lnTo>
                    <a:pt x="1352791" y="2948819"/>
                  </a:lnTo>
                  <a:lnTo>
                    <a:pt x="1316325" y="2958196"/>
                  </a:lnTo>
                  <a:cubicBezTo>
                    <a:pt x="1245008" y="2972789"/>
                    <a:pt x="1171167" y="2980453"/>
                    <a:pt x="1095536" y="2980453"/>
                  </a:cubicBezTo>
                  <a:cubicBezTo>
                    <a:pt x="490488" y="2980453"/>
                    <a:pt x="0" y="2489965"/>
                    <a:pt x="0" y="1884917"/>
                  </a:cubicBezTo>
                  <a:cubicBezTo>
                    <a:pt x="0" y="1279869"/>
                    <a:pt x="490488" y="789381"/>
                    <a:pt x="1095536" y="789381"/>
                  </a:cubicBezTo>
                  <a:lnTo>
                    <a:pt x="1171972" y="793241"/>
                  </a:lnTo>
                  <a:lnTo>
                    <a:pt x="1190239" y="734394"/>
                  </a:lnTo>
                  <a:cubicBezTo>
                    <a:pt x="1356550" y="341190"/>
                    <a:pt x="1745896" y="65290"/>
                    <a:pt x="2199682" y="65290"/>
                  </a:cubicBezTo>
                  <a:cubicBezTo>
                    <a:pt x="2350944" y="65290"/>
                    <a:pt x="2495046" y="95946"/>
                    <a:pt x="2626114" y="151383"/>
                  </a:cubicBezTo>
                  <a:lnTo>
                    <a:pt x="2643712" y="159860"/>
                  </a:lnTo>
                  <a:lnTo>
                    <a:pt x="2689201" y="132226"/>
                  </a:lnTo>
                  <a:cubicBezTo>
                    <a:pt x="2844431" y="47899"/>
                    <a:pt x="3022321" y="0"/>
                    <a:pt x="3211398" y="0"/>
                  </a:cubicBezTo>
                  <a:close/>
                </a:path>
              </a:pathLst>
            </a:custGeom>
            <a:grpFill/>
            <a:ln w="25400" cap="flat" cmpd="sng" algn="ctr">
              <a:solidFill>
                <a:srgbClr val="215968"/>
              </a:solidFill>
              <a:prstDash val="dash"/>
            </a:ln>
            <a:effectLst/>
          </p:spPr>
          <p:txBody>
            <a:bodyPr rtlCol="0" anchor="ctr"/>
            <a:lstStyle/>
            <a:p>
              <a:pPr marL="0" marR="0" lvl="0" indent="0" algn="ctr" defTabSz="685766" rtl="0" eaLnBrk="1" fontAlgn="auto" latinLnBrk="0" hangingPunct="1">
                <a:lnSpc>
                  <a:spcPct val="100000"/>
                </a:lnSpc>
                <a:spcBef>
                  <a:spcPts val="0"/>
                </a:spcBef>
                <a:spcAft>
                  <a:spcPts val="0"/>
                </a:spcAft>
                <a:buClrTx/>
                <a:buSzTx/>
                <a:buFontTx/>
                <a:buNone/>
                <a:tabLst/>
                <a:defRPr/>
              </a:pPr>
              <a:endParaRPr kumimoji="0" lang="zh-CN" altLang="en-US" sz="1351" b="0" i="0" u="none" strike="noStrike" kern="1200" cap="none" spc="0" normalizeH="0" baseline="0" noProof="0" dirty="0">
                <a:ln>
                  <a:noFill/>
                </a:ln>
                <a:solidFill>
                  <a:prstClr val="white"/>
                </a:solidFill>
                <a:effectLst/>
                <a:uLnTx/>
                <a:uFillTx/>
                <a:latin typeface="Calibri"/>
                <a:ea typeface="宋体" panose="02010600030101010101" pitchFamily="2" charset="-122"/>
                <a:cs typeface="Arial"/>
                <a:sym typeface="Arial"/>
              </a:endParaRPr>
            </a:p>
          </p:txBody>
        </p:sp>
      </p:grpSp>
      <p:pic>
        <p:nvPicPr>
          <p:cNvPr id="7" name="图片 74">
            <a:extLst>
              <a:ext uri="{FF2B5EF4-FFF2-40B4-BE49-F238E27FC236}">
                <a16:creationId xmlns:a16="http://schemas.microsoft.com/office/drawing/2014/main" id="{CABBD6F8-9345-3086-8FB8-A8513ACE724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8631" t="33683" r="31300" b="42531"/>
          <a:stretch/>
        </p:blipFill>
        <p:spPr>
          <a:xfrm>
            <a:off x="537068" y="4470728"/>
            <a:ext cx="1928973" cy="1525843"/>
          </a:xfrm>
          <a:prstGeom prst="rect">
            <a:avLst/>
          </a:prstGeom>
        </p:spPr>
      </p:pic>
      <p:sp>
        <p:nvSpPr>
          <p:cNvPr id="12" name="TextBox 11">
            <a:extLst>
              <a:ext uri="{FF2B5EF4-FFF2-40B4-BE49-F238E27FC236}">
                <a16:creationId xmlns:a16="http://schemas.microsoft.com/office/drawing/2014/main" id="{E49BDAB1-9B79-5AD7-6668-F902A56A569F}"/>
              </a:ext>
            </a:extLst>
          </p:cNvPr>
          <p:cNvSpPr txBox="1"/>
          <p:nvPr/>
        </p:nvSpPr>
        <p:spPr>
          <a:xfrm>
            <a:off x="1611406" y="2477616"/>
            <a:ext cx="7679960" cy="2800767"/>
          </a:xfrm>
          <a:prstGeom prst="rect">
            <a:avLst/>
          </a:prstGeom>
          <a:noFill/>
        </p:spPr>
        <p:txBody>
          <a:bodyPr wrap="square">
            <a:spAutoFit/>
          </a:bodyPr>
          <a:lstStyle/>
          <a:p>
            <a:pPr lvl="0" algn="ctr">
              <a:defRPr/>
            </a:pPr>
            <a:r>
              <a:rPr lang="vi-VN" sz="4400" dirty="0">
                <a:latin typeface="+mj-lt"/>
              </a:rPr>
              <a:t>Các yếu tố Hán Việt “kì” trong các trường hợp dưới đây tương ứng với nghĩa nào? Hãy hoàn thành bảng sau</a:t>
            </a:r>
            <a:endParaRPr kumimoji="0" lang="en-SG" sz="400000" b="0" i="0" u="none" strike="noStrike" kern="1200" cap="none" spc="0" normalizeH="0" baseline="0" noProof="0" dirty="0">
              <a:ln>
                <a:noFill/>
              </a:ln>
              <a:solidFill>
                <a:srgbClr val="FDFDFD">
                  <a:lumMod val="10000"/>
                </a:srgbClr>
              </a:solidFill>
              <a:effectLst/>
              <a:uLnTx/>
              <a:uFillTx/>
              <a:latin typeface="+mj-lt"/>
            </a:endParaRPr>
          </a:p>
        </p:txBody>
      </p:sp>
      <p:sp>
        <p:nvSpPr>
          <p:cNvPr id="17" name="Freeform 4">
            <a:extLst>
              <a:ext uri="{FF2B5EF4-FFF2-40B4-BE49-F238E27FC236}">
                <a16:creationId xmlns:a16="http://schemas.microsoft.com/office/drawing/2014/main" id="{C716471C-FAD2-6B93-52B1-C6E2DB881C8B}"/>
              </a:ext>
            </a:extLst>
          </p:cNvPr>
          <p:cNvSpPr/>
          <p:nvPr/>
        </p:nvSpPr>
        <p:spPr>
          <a:xfrm>
            <a:off x="8436730" y="3314234"/>
            <a:ext cx="3341673" cy="3582453"/>
          </a:xfrm>
          <a:custGeom>
            <a:avLst/>
            <a:gdLst/>
            <a:ahLst/>
            <a:cxnLst/>
            <a:rect l="l" t="t" r="r" b="b"/>
            <a:pathLst>
              <a:path w="3845468" h="4114800">
                <a:moveTo>
                  <a:pt x="0" y="0"/>
                </a:moveTo>
                <a:lnTo>
                  <a:pt x="3845468" y="0"/>
                </a:lnTo>
                <a:lnTo>
                  <a:pt x="3845468"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457211" rtl="0" eaLnBrk="1" fontAlgn="auto" latinLnBrk="0" hangingPunct="1">
              <a:lnSpc>
                <a:spcPct val="100000"/>
              </a:lnSpc>
              <a:spcBef>
                <a:spcPts val="0"/>
              </a:spcBef>
              <a:spcAft>
                <a:spcPts val="0"/>
              </a:spcAft>
              <a:buClrTx/>
              <a:buSzTx/>
              <a:buFontTx/>
              <a:buNone/>
              <a:tabLst/>
              <a:defRPr/>
            </a:pPr>
            <a:endParaRPr kumimoji="0" lang="en-SG" sz="9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306996295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par>
                                <p:cTn id="9" presetID="23" presetClass="entr" presetSubtype="288" fill="hold" nodeType="withEffect">
                                  <p:stCondLst>
                                    <p:cond delay="75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strVal val="4/3*#ppt_w"/>
                                          </p:val>
                                        </p:tav>
                                        <p:tav tm="100000">
                                          <p:val>
                                            <p:strVal val="#ppt_w"/>
                                          </p:val>
                                        </p:tav>
                                      </p:tavLst>
                                    </p:anim>
                                    <p:anim calcmode="lin" valueType="num">
                                      <p:cBhvr>
                                        <p:cTn id="12" dur="750" fill="hold"/>
                                        <p:tgtEl>
                                          <p:spTgt spid="2"/>
                                        </p:tgtEl>
                                        <p:attrNameLst>
                                          <p:attrName>ppt_h</p:attrName>
                                        </p:attrNameLst>
                                      </p:cBhvr>
                                      <p:tavLst>
                                        <p:tav tm="0">
                                          <p:val>
                                            <p:strVal val="4/3*#ppt_h"/>
                                          </p:val>
                                        </p:tav>
                                        <p:tav tm="100000">
                                          <p:val>
                                            <p:strVal val="#ppt_h"/>
                                          </p:val>
                                        </p:tav>
                                      </p:tavLst>
                                    </p:anim>
                                  </p:childTnLst>
                                </p:cTn>
                              </p:par>
                              <p:par>
                                <p:cTn id="13" presetID="12" presetClass="entr" presetSubtype="8" fill="hold" nodeType="withEffect">
                                  <p:stCondLst>
                                    <p:cond delay="1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ppt_x</p:attrName>
                                        </p:attrNameLst>
                                      </p:cBhvr>
                                      <p:tavLst>
                                        <p:tav tm="0">
                                          <p:val>
                                            <p:strVal val="#ppt_x-#ppt_w*1.125000"/>
                                          </p:val>
                                        </p:tav>
                                        <p:tav tm="100000">
                                          <p:val>
                                            <p:strVal val="#ppt_x"/>
                                          </p:val>
                                        </p:tav>
                                      </p:tavLst>
                                    </p:anim>
                                    <p:animEffect transition="in" filter="wipe(right)">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barn(inVertical)">
                                      <p:cBhvr>
                                        <p:cTn id="2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BE5919E-A94A-525B-9F41-D873FD6C772B}"/>
              </a:ext>
            </a:extLst>
          </p:cNvPr>
          <p:cNvPicPr>
            <a:picLocks noChangeAspect="1"/>
          </p:cNvPicPr>
          <p:nvPr/>
        </p:nvPicPr>
        <p:blipFill>
          <a:blip r:embed="rId4"/>
          <a:stretch>
            <a:fillRect/>
          </a:stretch>
        </p:blipFill>
        <p:spPr>
          <a:xfrm>
            <a:off x="0" y="0"/>
            <a:ext cx="12192000" cy="6858000"/>
          </a:xfrm>
          <a:prstGeom prst="rect">
            <a:avLst/>
          </a:prstGeom>
        </p:spPr>
      </p:pic>
      <p:sp>
        <p:nvSpPr>
          <p:cNvPr id="7" name="TextBox 6">
            <a:extLst>
              <a:ext uri="{FF2B5EF4-FFF2-40B4-BE49-F238E27FC236}">
                <a16:creationId xmlns:a16="http://schemas.microsoft.com/office/drawing/2014/main" id="{86BA3F01-106D-0116-502D-6AAE1356EF30}"/>
              </a:ext>
            </a:extLst>
          </p:cNvPr>
          <p:cNvSpPr txBox="1"/>
          <p:nvPr/>
        </p:nvSpPr>
        <p:spPr>
          <a:xfrm>
            <a:off x="2909740" y="-58058"/>
            <a:ext cx="6096000" cy="752065"/>
          </a:xfrm>
          <a:prstGeom prst="rect">
            <a:avLst/>
          </a:prstGeom>
          <a:noFill/>
        </p:spPr>
        <p:txBody>
          <a:bodyPr wrap="square">
            <a:spAutoFit/>
          </a:bodyPr>
          <a:lstStyle/>
          <a:p>
            <a:pPr marL="0" marR="0" lvl="0" indent="0" algn="ctr" defTabSz="1219140" rtl="0" eaLnBrk="1" fontAlgn="auto" latinLnBrk="0" hangingPunct="1">
              <a:lnSpc>
                <a:spcPct val="150000"/>
              </a:lnSpc>
              <a:spcBef>
                <a:spcPts val="0"/>
              </a:spcBef>
              <a:spcAft>
                <a:spcPts val="1067"/>
              </a:spcAft>
              <a:buClr>
                <a:srgbClr val="000000"/>
              </a:buClr>
              <a:buSzTx/>
              <a:buFontTx/>
              <a:buNone/>
              <a:tabLst/>
              <a:defRPr/>
            </a:pPr>
            <a:r>
              <a:rPr kumimoji="0" lang="en-US" sz="3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rPr>
              <a:t>BÀI TẬP 2</a:t>
            </a:r>
            <a:endParaRPr kumimoji="0" lang="en-SG" sz="2400" b="0" i="0" u="none" strike="noStrike" kern="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 name="Table 2">
            <a:extLst>
              <a:ext uri="{FF2B5EF4-FFF2-40B4-BE49-F238E27FC236}">
                <a16:creationId xmlns:a16="http://schemas.microsoft.com/office/drawing/2014/main" id="{1B1B7AB7-A78B-85A1-97FD-6D63A401348B}"/>
              </a:ext>
            </a:extLst>
          </p:cNvPr>
          <p:cNvGraphicFramePr>
            <a:graphicFrameLocks noGrp="1"/>
          </p:cNvGraphicFramePr>
          <p:nvPr>
            <p:extLst>
              <p:ext uri="{D42A27DB-BD31-4B8C-83A1-F6EECF244321}">
                <p14:modId xmlns:p14="http://schemas.microsoft.com/office/powerpoint/2010/main" val="49006645"/>
              </p:ext>
            </p:extLst>
          </p:nvPr>
        </p:nvGraphicFramePr>
        <p:xfrm>
          <a:off x="99734" y="911063"/>
          <a:ext cx="11961084" cy="5848551"/>
        </p:xfrm>
        <a:graphic>
          <a:graphicData uri="http://schemas.openxmlformats.org/drawingml/2006/table">
            <a:tbl>
              <a:tblPr firstRow="1" firstCol="1" bandRow="1">
                <a:tableStyleId>{1E171933-4619-4E11-9A3F-F7608DF75F80}</a:tableStyleId>
              </a:tblPr>
              <a:tblGrid>
                <a:gridCol w="2387712">
                  <a:extLst>
                    <a:ext uri="{9D8B030D-6E8A-4147-A177-3AD203B41FA5}">
                      <a16:colId xmlns:a16="http://schemas.microsoft.com/office/drawing/2014/main" val="2573811209"/>
                    </a:ext>
                  </a:extLst>
                </a:gridCol>
                <a:gridCol w="2420220">
                  <a:extLst>
                    <a:ext uri="{9D8B030D-6E8A-4147-A177-3AD203B41FA5}">
                      <a16:colId xmlns:a16="http://schemas.microsoft.com/office/drawing/2014/main" val="2392583260"/>
                    </a:ext>
                  </a:extLst>
                </a:gridCol>
                <a:gridCol w="1678329">
                  <a:extLst>
                    <a:ext uri="{9D8B030D-6E8A-4147-A177-3AD203B41FA5}">
                      <a16:colId xmlns:a16="http://schemas.microsoft.com/office/drawing/2014/main" val="606238"/>
                    </a:ext>
                  </a:extLst>
                </a:gridCol>
                <a:gridCol w="1967696">
                  <a:extLst>
                    <a:ext uri="{9D8B030D-6E8A-4147-A177-3AD203B41FA5}">
                      <a16:colId xmlns:a16="http://schemas.microsoft.com/office/drawing/2014/main" val="3421304175"/>
                    </a:ext>
                  </a:extLst>
                </a:gridCol>
                <a:gridCol w="1712120">
                  <a:extLst>
                    <a:ext uri="{9D8B030D-6E8A-4147-A177-3AD203B41FA5}">
                      <a16:colId xmlns:a16="http://schemas.microsoft.com/office/drawing/2014/main" val="585672127"/>
                    </a:ext>
                  </a:extLst>
                </a:gridCol>
                <a:gridCol w="1795007">
                  <a:extLst>
                    <a:ext uri="{9D8B030D-6E8A-4147-A177-3AD203B41FA5}">
                      <a16:colId xmlns:a16="http://schemas.microsoft.com/office/drawing/2014/main" val="1329697396"/>
                    </a:ext>
                  </a:extLst>
                </a:gridCol>
              </a:tblGrid>
              <a:tr h="2139021">
                <a:tc>
                  <a:txBody>
                    <a:bodyPr/>
                    <a:lstStyle/>
                    <a:p>
                      <a:pPr algn="just">
                        <a:lnSpc>
                          <a:spcPct val="100000"/>
                        </a:lnSpc>
                        <a:spcAft>
                          <a:spcPts val="800"/>
                        </a:spcAft>
                      </a:pPr>
                      <a:r>
                        <a:rPr lang="en-US" sz="2900" dirty="0">
                          <a:solidFill>
                            <a:schemeClr val="tx1"/>
                          </a:solidFill>
                          <a:effectLst/>
                          <a:latin typeface="Times New Roman" panose="02020603050405020304" pitchFamily="18" charset="0"/>
                          <a:cs typeface="Times New Roman" panose="02020603050405020304" pitchFamily="18" charset="0"/>
                        </a:rPr>
                        <a:t>          </a:t>
                      </a:r>
                      <a:r>
                        <a:rPr lang="vi-VN" sz="2900" dirty="0">
                          <a:solidFill>
                            <a:schemeClr val="tx1"/>
                          </a:solidFill>
                          <a:effectLst/>
                          <a:latin typeface="Times New Roman" panose="02020603050405020304" pitchFamily="18" charset="0"/>
                          <a:cs typeface="Times New Roman" panose="02020603050405020304" pitchFamily="18" charset="0"/>
                        </a:rPr>
                        <a:t>Nghĩa</a:t>
                      </a:r>
                      <a:endParaRPr lang="en-SG" sz="29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en-US" sz="2900" dirty="0">
                          <a:solidFill>
                            <a:schemeClr val="tx1"/>
                          </a:solidFill>
                          <a:effectLst/>
                          <a:latin typeface="Times New Roman" panose="02020603050405020304" pitchFamily="18" charset="0"/>
                          <a:cs typeface="Times New Roman" panose="02020603050405020304" pitchFamily="18" charset="0"/>
                        </a:rPr>
                        <a:t> </a:t>
                      </a:r>
                      <a:endParaRPr lang="en-SG" sz="29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2900" dirty="0">
                          <a:solidFill>
                            <a:schemeClr val="tx1"/>
                          </a:solidFill>
                          <a:effectLst/>
                          <a:latin typeface="Times New Roman" panose="02020603050405020304" pitchFamily="18" charset="0"/>
                          <a:cs typeface="Times New Roman" panose="02020603050405020304" pitchFamily="18" charset="0"/>
                        </a:rPr>
                        <a:t>Từ ngữ</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vi-VN" sz="2900" dirty="0">
                          <a:solidFill>
                            <a:schemeClr val="tx1"/>
                          </a:solidFill>
                          <a:effectLst/>
                          <a:latin typeface="Times New Roman" panose="02020603050405020304" pitchFamily="18" charset="0"/>
                          <a:cs typeface="Times New Roman" panose="02020603050405020304" pitchFamily="18" charset="0"/>
                        </a:rPr>
                        <a:t>Không tầm thường,</a:t>
                      </a:r>
                      <a:r>
                        <a:rPr lang="en-SG" sz="2900" dirty="0">
                          <a:solidFill>
                            <a:schemeClr val="tx1"/>
                          </a:solidFill>
                          <a:effectLst/>
                          <a:latin typeface="Times New Roman" panose="02020603050405020304" pitchFamily="18" charset="0"/>
                          <a:cs typeface="Times New Roman" panose="02020603050405020304" pitchFamily="18" charset="0"/>
                        </a:rPr>
                        <a:t> </a:t>
                      </a:r>
                      <a:r>
                        <a:rPr lang="vi-VN" sz="2900" dirty="0">
                          <a:solidFill>
                            <a:schemeClr val="tx1"/>
                          </a:solidFill>
                          <a:effectLst/>
                          <a:latin typeface="Times New Roman" panose="02020603050405020304" pitchFamily="18" charset="0"/>
                          <a:cs typeface="Times New Roman" panose="02020603050405020304" pitchFamily="18" charset="0"/>
                        </a:rPr>
                        <a:t>lạ lùng</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vi-VN" sz="2900" dirty="0">
                          <a:solidFill>
                            <a:schemeClr val="tx1"/>
                          </a:solidFill>
                          <a:effectLst/>
                          <a:latin typeface="Times New Roman" panose="02020603050405020304" pitchFamily="18" charset="0"/>
                          <a:cs typeface="Times New Roman" panose="02020603050405020304" pitchFamily="18" charset="0"/>
                        </a:rPr>
                        <a:t>khác nhau, sai biệt</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vi-VN" sz="2900" dirty="0">
                          <a:solidFill>
                            <a:schemeClr val="tx1"/>
                          </a:solidFill>
                          <a:effectLst/>
                          <a:latin typeface="Times New Roman" panose="02020603050405020304" pitchFamily="18" charset="0"/>
                          <a:cs typeface="Times New Roman" panose="02020603050405020304" pitchFamily="18" charset="0"/>
                        </a:rPr>
                        <a:t>kì hạn, thời</a:t>
                      </a:r>
                      <a:r>
                        <a:rPr lang="en-US" sz="2900" dirty="0">
                          <a:solidFill>
                            <a:schemeClr val="tx1"/>
                          </a:solidFill>
                          <a:effectLst/>
                          <a:latin typeface="Times New Roman" panose="02020603050405020304" pitchFamily="18" charset="0"/>
                          <a:cs typeface="Times New Roman" panose="02020603050405020304" pitchFamily="18" charset="0"/>
                        </a:rPr>
                        <a:t> </a:t>
                      </a:r>
                      <a:r>
                        <a:rPr lang="vi-VN" sz="2900" dirty="0">
                          <a:solidFill>
                            <a:schemeClr val="tx1"/>
                          </a:solidFill>
                          <a:effectLst/>
                          <a:latin typeface="Times New Roman" panose="02020603050405020304" pitchFamily="18" charset="0"/>
                          <a:cs typeface="Times New Roman" panose="02020603050405020304" pitchFamily="18" charset="0"/>
                        </a:rPr>
                        <a:t>gian</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vi-VN" sz="2900" dirty="0">
                          <a:solidFill>
                            <a:schemeClr val="tx1"/>
                          </a:solidFill>
                          <a:effectLst/>
                          <a:latin typeface="Times New Roman" panose="02020603050405020304" pitchFamily="18" charset="0"/>
                          <a:cs typeface="Times New Roman" panose="02020603050405020304" pitchFamily="18" charset="0"/>
                        </a:rPr>
                        <a:t>địa giới, cõi</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vi-VN" sz="2900" dirty="0">
                          <a:solidFill>
                            <a:schemeClr val="tx1"/>
                          </a:solidFill>
                          <a:effectLst/>
                          <a:latin typeface="Times New Roman" panose="02020603050405020304" pitchFamily="18" charset="0"/>
                          <a:cs typeface="Times New Roman" panose="02020603050405020304" pitchFamily="18" charset="0"/>
                        </a:rPr>
                        <a:t>lá cờ</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extLst>
                  <a:ext uri="{0D108BD9-81ED-4DB2-BD59-A6C34878D82A}">
                    <a16:rowId xmlns:a16="http://schemas.microsoft.com/office/drawing/2014/main" val="3671636565"/>
                  </a:ext>
                </a:extLst>
              </a:tr>
              <a:tr h="618255">
                <a:tc>
                  <a:txBody>
                    <a:bodyPr/>
                    <a:lstStyle/>
                    <a:p>
                      <a:pPr algn="ctr">
                        <a:lnSpc>
                          <a:spcPct val="100000"/>
                        </a:lnSpc>
                        <a:spcAft>
                          <a:spcPts val="800"/>
                        </a:spcAft>
                      </a:pPr>
                      <a:r>
                        <a:rPr lang="vi-VN" sz="2900">
                          <a:solidFill>
                            <a:schemeClr val="tx1"/>
                          </a:solidFill>
                          <a:effectLst/>
                          <a:latin typeface="Times New Roman" panose="02020603050405020304" pitchFamily="18" charset="0"/>
                          <a:cs typeface="Times New Roman" panose="02020603050405020304" pitchFamily="18" charset="0"/>
                        </a:rPr>
                        <a:t>kì công</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47411193"/>
                  </a:ext>
                </a:extLst>
              </a:tr>
              <a:tr h="618255">
                <a:tc>
                  <a:txBody>
                    <a:bodyPr/>
                    <a:lstStyle/>
                    <a:p>
                      <a:pPr algn="ctr">
                        <a:lnSpc>
                          <a:spcPct val="100000"/>
                        </a:lnSpc>
                        <a:spcAft>
                          <a:spcPts val="800"/>
                        </a:spcAft>
                      </a:pPr>
                      <a:r>
                        <a:rPr lang="vi-VN" sz="2900">
                          <a:solidFill>
                            <a:schemeClr val="tx1"/>
                          </a:solidFill>
                          <a:effectLst/>
                          <a:latin typeface="Times New Roman" panose="02020603050405020304" pitchFamily="18" charset="0"/>
                          <a:cs typeface="Times New Roman" panose="02020603050405020304" pitchFamily="18" charset="0"/>
                        </a:rPr>
                        <a:t>quân kì</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90561556"/>
                  </a:ext>
                </a:extLst>
              </a:tr>
              <a:tr h="618255">
                <a:tc>
                  <a:txBody>
                    <a:bodyPr/>
                    <a:lstStyle/>
                    <a:p>
                      <a:pPr algn="ctr">
                        <a:lnSpc>
                          <a:spcPct val="100000"/>
                        </a:lnSpc>
                        <a:spcAft>
                          <a:spcPts val="800"/>
                        </a:spcAft>
                      </a:pPr>
                      <a:r>
                        <a:rPr lang="vi-VN" sz="2900">
                          <a:solidFill>
                            <a:schemeClr val="tx1"/>
                          </a:solidFill>
                          <a:effectLst/>
                          <a:latin typeface="Times New Roman" panose="02020603050405020304" pitchFamily="18" charset="0"/>
                          <a:cs typeface="Times New Roman" panose="02020603050405020304" pitchFamily="18" charset="0"/>
                        </a:rPr>
                        <a:t>học kì</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0121177"/>
                  </a:ext>
                </a:extLst>
              </a:tr>
              <a:tr h="618255">
                <a:tc>
                  <a:txBody>
                    <a:bodyPr/>
                    <a:lstStyle/>
                    <a:p>
                      <a:pPr algn="ctr">
                        <a:lnSpc>
                          <a:spcPct val="100000"/>
                        </a:lnSpc>
                        <a:spcAft>
                          <a:spcPts val="800"/>
                        </a:spcAft>
                      </a:pPr>
                      <a:r>
                        <a:rPr lang="vi-VN" sz="2900" dirty="0">
                          <a:solidFill>
                            <a:schemeClr val="tx1"/>
                          </a:solidFill>
                          <a:effectLst/>
                          <a:latin typeface="Times New Roman" panose="02020603050405020304" pitchFamily="18" charset="0"/>
                          <a:cs typeface="Times New Roman" panose="02020603050405020304" pitchFamily="18" charset="0"/>
                        </a:rPr>
                        <a:t>kì thị</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7885073"/>
                  </a:ext>
                </a:extLst>
              </a:tr>
              <a:tr h="1236510">
                <a:tc>
                  <a:txBody>
                    <a:bodyPr/>
                    <a:lstStyle/>
                    <a:p>
                      <a:pPr algn="ctr">
                        <a:lnSpc>
                          <a:spcPct val="100000"/>
                        </a:lnSpc>
                        <a:spcAft>
                          <a:spcPts val="800"/>
                        </a:spcAft>
                      </a:pPr>
                      <a:r>
                        <a:rPr lang="vi-VN" sz="2900" dirty="0">
                          <a:solidFill>
                            <a:schemeClr val="tx1"/>
                          </a:solidFill>
                          <a:effectLst/>
                          <a:latin typeface="Times New Roman" panose="02020603050405020304" pitchFamily="18" charset="0"/>
                          <a:cs typeface="Times New Roman" panose="02020603050405020304" pitchFamily="18" charset="0"/>
                        </a:rPr>
                        <a:t>Trung Kì (Kỳ)</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a:solidFill>
                            <a:schemeClr val="tx1"/>
                          </a:solidFill>
                          <a:effectLst/>
                          <a:latin typeface="Times New Roman" panose="02020603050405020304" pitchFamily="18" charset="0"/>
                          <a:cs typeface="Times New Roman" panose="02020603050405020304" pitchFamily="18" charset="0"/>
                        </a:rPr>
                        <a:t> </a:t>
                      </a:r>
                      <a:endParaRPr lang="en-SG" sz="29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dirty="0">
                          <a:solidFill>
                            <a:schemeClr val="tx1"/>
                          </a:solidFill>
                          <a:effectLst/>
                          <a:latin typeface="Times New Roman" panose="02020603050405020304" pitchFamily="18" charset="0"/>
                          <a:cs typeface="Times New Roman" panose="02020603050405020304" pitchFamily="18" charset="0"/>
                        </a:rPr>
                        <a:t> </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2900" dirty="0">
                          <a:solidFill>
                            <a:schemeClr val="tx1"/>
                          </a:solidFill>
                          <a:effectLst/>
                          <a:latin typeface="Times New Roman" panose="02020603050405020304" pitchFamily="18" charset="0"/>
                          <a:cs typeface="Times New Roman" panose="02020603050405020304" pitchFamily="18" charset="0"/>
                        </a:rPr>
                        <a:t> </a:t>
                      </a:r>
                      <a:endParaRPr lang="en-SG" sz="29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1896794"/>
                  </a:ext>
                </a:extLst>
              </a:tr>
            </a:tbl>
          </a:graphicData>
        </a:graphic>
      </p:graphicFrame>
      <p:cxnSp>
        <p:nvCxnSpPr>
          <p:cNvPr id="8" name="Straight Connector 7">
            <a:extLst>
              <a:ext uri="{FF2B5EF4-FFF2-40B4-BE49-F238E27FC236}">
                <a16:creationId xmlns:a16="http://schemas.microsoft.com/office/drawing/2014/main" id="{2B8B3088-86B0-B4C4-AE5C-65879D9CA25E}"/>
              </a:ext>
            </a:extLst>
          </p:cNvPr>
          <p:cNvCxnSpPr>
            <a:cxnSpLocks/>
          </p:cNvCxnSpPr>
          <p:nvPr/>
        </p:nvCxnSpPr>
        <p:spPr>
          <a:xfrm>
            <a:off x="99734" y="911063"/>
            <a:ext cx="2377248" cy="212150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B1BD7115-BFE0-2E41-D29F-9DBBCB3C87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16257" y="3171463"/>
            <a:ext cx="587275" cy="469820"/>
          </a:xfrm>
          <a:prstGeom prst="rect">
            <a:avLst/>
          </a:prstGeom>
        </p:spPr>
      </p:pic>
      <p:pic>
        <p:nvPicPr>
          <p:cNvPr id="12" name="Picture 11">
            <a:extLst>
              <a:ext uri="{FF2B5EF4-FFF2-40B4-BE49-F238E27FC236}">
                <a16:creationId xmlns:a16="http://schemas.microsoft.com/office/drawing/2014/main" id="{3DEAB2AE-5854-C1F1-F8E7-7B90C4E697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88241" y="3730464"/>
            <a:ext cx="587275" cy="469820"/>
          </a:xfrm>
          <a:prstGeom prst="rect">
            <a:avLst/>
          </a:prstGeom>
        </p:spPr>
      </p:pic>
      <p:pic>
        <p:nvPicPr>
          <p:cNvPr id="13" name="Picture 12">
            <a:extLst>
              <a:ext uri="{FF2B5EF4-FFF2-40B4-BE49-F238E27FC236}">
                <a16:creationId xmlns:a16="http://schemas.microsoft.com/office/drawing/2014/main" id="{9F491406-7042-DA4E-AE55-97A5241DDF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64063" y="4408708"/>
            <a:ext cx="587275" cy="469820"/>
          </a:xfrm>
          <a:prstGeom prst="rect">
            <a:avLst/>
          </a:prstGeom>
        </p:spPr>
      </p:pic>
      <p:pic>
        <p:nvPicPr>
          <p:cNvPr id="14" name="Picture 13">
            <a:extLst>
              <a:ext uri="{FF2B5EF4-FFF2-40B4-BE49-F238E27FC236}">
                <a16:creationId xmlns:a16="http://schemas.microsoft.com/office/drawing/2014/main" id="{0D546FF3-285A-161A-9D70-10660AC005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725" y="5012521"/>
            <a:ext cx="587275" cy="469820"/>
          </a:xfrm>
          <a:prstGeom prst="rect">
            <a:avLst/>
          </a:prstGeom>
        </p:spPr>
      </p:pic>
      <p:pic>
        <p:nvPicPr>
          <p:cNvPr id="15" name="Picture 14">
            <a:extLst>
              <a:ext uri="{FF2B5EF4-FFF2-40B4-BE49-F238E27FC236}">
                <a16:creationId xmlns:a16="http://schemas.microsoft.com/office/drawing/2014/main" id="{7E23599F-DFAF-DF2A-B040-ECE8E85A2E1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16638" y="5946936"/>
            <a:ext cx="587275" cy="469820"/>
          </a:xfrm>
          <a:prstGeom prst="rect">
            <a:avLst/>
          </a:prstGeom>
        </p:spPr>
      </p:pic>
    </p:spTree>
    <p:extLst>
      <p:ext uri="{BB962C8B-B14F-4D97-AF65-F5344CB8AC3E}">
        <p14:creationId xmlns:p14="http://schemas.microsoft.com/office/powerpoint/2010/main" val="3109681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250" fill="hold"/>
                                        <p:tgtEl>
                                          <p:spTgt spid="11"/>
                                        </p:tgtEl>
                                        <p:attrNameLst>
                                          <p:attrName>ppt_w</p:attrName>
                                        </p:attrNameLst>
                                      </p:cBhvr>
                                      <p:tavLst>
                                        <p:tav tm="0">
                                          <p:val>
                                            <p:strVal val="4*#ppt_w"/>
                                          </p:val>
                                        </p:tav>
                                        <p:tav tm="100000">
                                          <p:val>
                                            <p:strVal val="#ppt_w"/>
                                          </p:val>
                                        </p:tav>
                                      </p:tavLst>
                                    </p:anim>
                                    <p:anim calcmode="lin" valueType="num">
                                      <p:cBhvr>
                                        <p:cTn id="8"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250" fill="hold"/>
                                        <p:tgtEl>
                                          <p:spTgt spid="12"/>
                                        </p:tgtEl>
                                        <p:attrNameLst>
                                          <p:attrName>ppt_w</p:attrName>
                                        </p:attrNameLst>
                                      </p:cBhvr>
                                      <p:tavLst>
                                        <p:tav tm="0">
                                          <p:val>
                                            <p:strVal val="4*#ppt_w"/>
                                          </p:val>
                                        </p:tav>
                                        <p:tav tm="100000">
                                          <p:val>
                                            <p:strVal val="#ppt_w"/>
                                          </p:val>
                                        </p:tav>
                                      </p:tavLst>
                                    </p:anim>
                                    <p:anim calcmode="lin" valueType="num">
                                      <p:cBhvr>
                                        <p:cTn id="14" dur="250" fill="hold"/>
                                        <p:tgtEl>
                                          <p:spTgt spid="12"/>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heck mark.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250" fill="hold"/>
                                        <p:tgtEl>
                                          <p:spTgt spid="13"/>
                                        </p:tgtEl>
                                        <p:attrNameLst>
                                          <p:attrName>ppt_w</p:attrName>
                                        </p:attrNameLst>
                                      </p:cBhvr>
                                      <p:tavLst>
                                        <p:tav tm="0">
                                          <p:val>
                                            <p:strVal val="4*#ppt_w"/>
                                          </p:val>
                                        </p:tav>
                                        <p:tav tm="100000">
                                          <p:val>
                                            <p:strVal val="#ppt_w"/>
                                          </p:val>
                                        </p:tav>
                                      </p:tavLst>
                                    </p:anim>
                                    <p:anim calcmode="lin" valueType="num">
                                      <p:cBhvr>
                                        <p:cTn id="20"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250" fill="hold"/>
                                        <p:tgtEl>
                                          <p:spTgt spid="14"/>
                                        </p:tgtEl>
                                        <p:attrNameLst>
                                          <p:attrName>ppt_w</p:attrName>
                                        </p:attrNameLst>
                                      </p:cBhvr>
                                      <p:tavLst>
                                        <p:tav tm="0">
                                          <p:val>
                                            <p:strVal val="4*#ppt_w"/>
                                          </p:val>
                                        </p:tav>
                                        <p:tav tm="100000">
                                          <p:val>
                                            <p:strVal val="#ppt_w"/>
                                          </p:val>
                                        </p:tav>
                                      </p:tavLst>
                                    </p:anim>
                                    <p:anim calcmode="lin" valueType="num">
                                      <p:cBhvr>
                                        <p:cTn id="26" dur="250" fill="hold"/>
                                        <p:tgtEl>
                                          <p:spTgt spid="1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Check mark.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250" fill="hold"/>
                                        <p:tgtEl>
                                          <p:spTgt spid="15"/>
                                        </p:tgtEl>
                                        <p:attrNameLst>
                                          <p:attrName>ppt_w</p:attrName>
                                        </p:attrNameLst>
                                      </p:cBhvr>
                                      <p:tavLst>
                                        <p:tav tm="0">
                                          <p:val>
                                            <p:strVal val="4*#ppt_w"/>
                                          </p:val>
                                        </p:tav>
                                        <p:tav tm="100000">
                                          <p:val>
                                            <p:strVal val="#ppt_w"/>
                                          </p:val>
                                        </p:tav>
                                      </p:tavLst>
                                    </p:anim>
                                    <p:anim calcmode="lin" valueType="num">
                                      <p:cBhvr>
                                        <p:cTn id="32"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4D3442-1CB4-7800-97C4-1728781D6BC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C969E458-80F2-1355-97FD-9AE4A13E223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9E8F4636-D08D-5572-CABA-4E70B7B64AA1}"/>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3</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F9E6868-245D-D434-C769-9E79C080993C}"/>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E1A13CE0-AA53-D1AB-47F6-DB23F3584004}"/>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3</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34307291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95F1E533-4CC1-7695-BC87-6934EC63912E}"/>
            </a:ext>
          </a:extLst>
        </p:cNvPr>
        <p:cNvGrpSpPr/>
        <p:nvPr/>
      </p:nvGrpSpPr>
      <p:grpSpPr>
        <a:xfrm>
          <a:off x="0" y="0"/>
          <a:ext cx="0" cy="0"/>
          <a:chOff x="0" y="0"/>
          <a:chExt cx="0" cy="0"/>
        </a:xfrm>
      </p:grpSpPr>
      <p:grpSp>
        <p:nvGrpSpPr>
          <p:cNvPr id="7" name="Group 6">
            <a:extLst>
              <a:ext uri="{FF2B5EF4-FFF2-40B4-BE49-F238E27FC236}">
                <a16:creationId xmlns:a16="http://schemas.microsoft.com/office/drawing/2014/main" id="{FA7BEBD9-4BDC-F9E1-5EB2-4773C981C270}"/>
              </a:ext>
            </a:extLst>
          </p:cNvPr>
          <p:cNvGrpSpPr/>
          <p:nvPr/>
        </p:nvGrpSpPr>
        <p:grpSpPr>
          <a:xfrm>
            <a:off x="4074290" y="1597306"/>
            <a:ext cx="7697164" cy="4798865"/>
            <a:chOff x="0" y="0"/>
            <a:chExt cx="9942739" cy="5850937"/>
          </a:xfrm>
        </p:grpSpPr>
        <p:sp>
          <p:nvSpPr>
            <p:cNvPr id="8" name="Freeform 3">
              <a:extLst>
                <a:ext uri="{FF2B5EF4-FFF2-40B4-BE49-F238E27FC236}">
                  <a16:creationId xmlns:a16="http://schemas.microsoft.com/office/drawing/2014/main" id="{D9C5BBD2-B063-57DE-29A0-875E66B15ABF}"/>
                </a:ext>
              </a:extLst>
            </p:cNvPr>
            <p:cNvSpPr/>
            <p:nvPr/>
          </p:nvSpPr>
          <p:spPr>
            <a:xfrm>
              <a:off x="569114" y="333751"/>
              <a:ext cx="9001527" cy="5517186"/>
            </a:xfrm>
            <a:custGeom>
              <a:avLst/>
              <a:gdLst/>
              <a:ahLst/>
              <a:cxnLst/>
              <a:rect l="l" t="t" r="r" b="b"/>
              <a:pathLst>
                <a:path w="9001527" h="5517186">
                  <a:moveTo>
                    <a:pt x="0" y="0"/>
                  </a:moveTo>
                  <a:lnTo>
                    <a:pt x="9001528" y="0"/>
                  </a:lnTo>
                  <a:lnTo>
                    <a:pt x="9001528" y="5517186"/>
                  </a:lnTo>
                  <a:lnTo>
                    <a:pt x="0" y="5517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srgbClr val="27373A"/>
                </a:solidFill>
                <a:effectLst/>
                <a:uLnTx/>
                <a:uFillTx/>
                <a:latin typeface="Arial"/>
                <a:ea typeface="+mn-ea"/>
                <a:cs typeface="+mn-cs"/>
              </a:endParaRPr>
            </a:p>
          </p:txBody>
        </p:sp>
        <p:sp>
          <p:nvSpPr>
            <p:cNvPr id="10" name="Freeform 4">
              <a:extLst>
                <a:ext uri="{FF2B5EF4-FFF2-40B4-BE49-F238E27FC236}">
                  <a16:creationId xmlns:a16="http://schemas.microsoft.com/office/drawing/2014/main" id="{02CD6427-57FE-6E50-957E-0E275FE60EC1}"/>
                </a:ext>
              </a:extLst>
            </p:cNvPr>
            <p:cNvSpPr/>
            <p:nvPr/>
          </p:nvSpPr>
          <p:spPr>
            <a:xfrm flipH="1">
              <a:off x="0" y="0"/>
              <a:ext cx="1792309" cy="1478655"/>
            </a:xfrm>
            <a:custGeom>
              <a:avLst/>
              <a:gdLst/>
              <a:ahLst/>
              <a:cxnLst/>
              <a:rect l="l" t="t" r="r" b="b"/>
              <a:pathLst>
                <a:path w="1792309" h="1478655">
                  <a:moveTo>
                    <a:pt x="1792309" y="0"/>
                  </a:moveTo>
                  <a:lnTo>
                    <a:pt x="0" y="0"/>
                  </a:lnTo>
                  <a:lnTo>
                    <a:pt x="0" y="1478655"/>
                  </a:lnTo>
                  <a:lnTo>
                    <a:pt x="1792309" y="1478655"/>
                  </a:lnTo>
                  <a:lnTo>
                    <a:pt x="1792309"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srgbClr val="27373A"/>
                </a:solidFill>
                <a:effectLst/>
                <a:uLnTx/>
                <a:uFillTx/>
                <a:latin typeface="Arial"/>
                <a:ea typeface="+mn-ea"/>
                <a:cs typeface="+mn-cs"/>
              </a:endParaRPr>
            </a:p>
          </p:txBody>
        </p:sp>
        <p:sp>
          <p:nvSpPr>
            <p:cNvPr id="11" name="Freeform 5">
              <a:extLst>
                <a:ext uri="{FF2B5EF4-FFF2-40B4-BE49-F238E27FC236}">
                  <a16:creationId xmlns:a16="http://schemas.microsoft.com/office/drawing/2014/main" id="{27C25BEF-011A-E08C-EBA0-2F4FE761BFBF}"/>
                </a:ext>
              </a:extLst>
            </p:cNvPr>
            <p:cNvSpPr/>
            <p:nvPr/>
          </p:nvSpPr>
          <p:spPr>
            <a:xfrm rot="1656729">
              <a:off x="8545825" y="3313361"/>
              <a:ext cx="1396914" cy="1803527"/>
            </a:xfrm>
            <a:custGeom>
              <a:avLst/>
              <a:gdLst/>
              <a:ahLst/>
              <a:cxnLst/>
              <a:rect l="l" t="t" r="r" b="b"/>
              <a:pathLst>
                <a:path w="1396914" h="1803527">
                  <a:moveTo>
                    <a:pt x="0" y="0"/>
                  </a:moveTo>
                  <a:lnTo>
                    <a:pt x="1396914" y="0"/>
                  </a:lnTo>
                  <a:lnTo>
                    <a:pt x="1396914" y="1803528"/>
                  </a:lnTo>
                  <a:lnTo>
                    <a:pt x="0" y="180352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SG" sz="2000" b="0" i="0" u="none" strike="noStrike" kern="1200" cap="none" spc="0" normalizeH="0" baseline="0" noProof="0">
                <a:ln>
                  <a:noFill/>
                </a:ln>
                <a:solidFill>
                  <a:srgbClr val="27373A"/>
                </a:solidFill>
                <a:effectLst/>
                <a:uLnTx/>
                <a:uFillTx/>
                <a:latin typeface="Arial"/>
                <a:ea typeface="+mn-ea"/>
                <a:cs typeface="+mn-cs"/>
              </a:endParaRPr>
            </a:p>
          </p:txBody>
        </p:sp>
      </p:grpSp>
      <p:grpSp>
        <p:nvGrpSpPr>
          <p:cNvPr id="13" name="Google Shape;1022;p21">
            <a:extLst>
              <a:ext uri="{FF2B5EF4-FFF2-40B4-BE49-F238E27FC236}">
                <a16:creationId xmlns:a16="http://schemas.microsoft.com/office/drawing/2014/main" id="{1AF65AB6-6C56-A522-8056-72F347993EEC}"/>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710B9D2C-E053-FDF8-8A46-07DBEF9A8DD0}"/>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40B242A-5DF9-C6E0-C0BE-E5D306799645}"/>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2" name="Picture 1" descr="A person writing on a book&#10;&#10;Description automatically generated">
            <a:extLst>
              <a:ext uri="{FF2B5EF4-FFF2-40B4-BE49-F238E27FC236}">
                <a16:creationId xmlns:a16="http://schemas.microsoft.com/office/drawing/2014/main" id="{4DBD3162-C1E7-6DD1-0651-98ED5425DB94}"/>
              </a:ext>
            </a:extLst>
          </p:cNvPr>
          <p:cNvPicPr>
            <a:picLocks noChangeAspect="1"/>
          </p:cNvPicPr>
          <p:nvPr/>
        </p:nvPicPr>
        <p:blipFill>
          <a:blip r:embed="rId9">
            <a:extLst>
              <a:ext uri="{28A0092B-C50C-407E-A947-70E740481C1C}">
                <a14:useLocalDpi xmlns:a14="http://schemas.microsoft.com/office/drawing/2010/main" val="0"/>
              </a:ext>
            </a:extLst>
          </a:blip>
          <a:srcRect l="16131" b="5258"/>
          <a:stretch/>
        </p:blipFill>
        <p:spPr>
          <a:xfrm>
            <a:off x="77599" y="2414057"/>
            <a:ext cx="4762083" cy="4484535"/>
          </a:xfrm>
          <a:prstGeom prst="rect">
            <a:avLst/>
          </a:prstGeom>
        </p:spPr>
      </p:pic>
      <p:sp>
        <p:nvSpPr>
          <p:cNvPr id="9" name="TextBox 8">
            <a:extLst>
              <a:ext uri="{FF2B5EF4-FFF2-40B4-BE49-F238E27FC236}">
                <a16:creationId xmlns:a16="http://schemas.microsoft.com/office/drawing/2014/main" id="{C63E7371-651A-FAEE-47C9-F4E2651C986C}"/>
              </a:ext>
            </a:extLst>
          </p:cNvPr>
          <p:cNvSpPr txBox="1"/>
          <p:nvPr/>
        </p:nvSpPr>
        <p:spPr>
          <a:xfrm>
            <a:off x="5074184" y="2374947"/>
            <a:ext cx="5956757" cy="2862322"/>
          </a:xfrm>
          <a:prstGeom prst="rect">
            <a:avLst/>
          </a:prstGeom>
          <a:noFill/>
        </p:spPr>
        <p:txBody>
          <a:bodyPr wrap="square">
            <a:spAutoFit/>
          </a:bodyPr>
          <a:lstStyle/>
          <a:p>
            <a:pPr lvl="0" algn="ctr">
              <a:defRPr/>
            </a:pPr>
            <a:r>
              <a:rPr lang="vi-VN" sz="3600" dirty="0">
                <a:latin typeface="Times New Roman" panose="02020603050405020304" pitchFamily="18" charset="0"/>
                <a:cs typeface="Times New Roman" panose="02020603050405020304" pitchFamily="18" charset="0"/>
              </a:rPr>
              <a:t>Xác định nghĩa của từng yếu tố Hán Việt “minh” trong các trường hợp sau bằng cách đánh dấu X vào ô thích hợp (làm vào vở):</a:t>
            </a:r>
            <a:endParaRPr kumimoji="0" lang="en-SG" sz="7200" b="0" i="0" u="none" strike="noStrike" kern="1200" cap="none" spc="0" normalizeH="0" baseline="0" noProof="0" dirty="0">
              <a:ln>
                <a:noFill/>
              </a:ln>
              <a:solidFill>
                <a:srgbClr val="27373A"/>
              </a:solidFill>
              <a:effectLst/>
              <a:uLnTx/>
              <a:uFillTx/>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C058E7F-C6BB-344F-86B9-6E707D91FA86}"/>
              </a:ext>
            </a:extLst>
          </p:cNvPr>
          <p:cNvSpPr txBox="1"/>
          <p:nvPr/>
        </p:nvSpPr>
        <p:spPr>
          <a:xfrm>
            <a:off x="2125884" y="478354"/>
            <a:ext cx="7940232"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3393A5"/>
                </a:solidFill>
                <a:effectLst/>
                <a:uLnTx/>
                <a:uFillTx/>
                <a:latin typeface="Times New Roman" panose="02020603050405020304" pitchFamily="18" charset="0"/>
                <a:ea typeface="Times New Roman" panose="02020603050405020304" pitchFamily="18" charset="0"/>
                <a:cs typeface="+mn-cs"/>
              </a:rPr>
              <a:t>BÀI TẬP 3</a:t>
            </a:r>
            <a:endParaRPr kumimoji="0" lang="en-SG" sz="4000" b="0"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671165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par>
                                <p:cTn id="13" presetID="42"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DA4D62-8E58-770D-A2FE-666ABF8F80D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27DB67-C57F-324E-D2B7-737B8AF18B39}"/>
              </a:ext>
            </a:extLst>
          </p:cNvPr>
          <p:cNvSpPr>
            <a:spLocks noGrp="1"/>
          </p:cNvSpPr>
          <p:nvPr>
            <p:ph type="title"/>
          </p:nvPr>
        </p:nvSpPr>
        <p:spPr/>
        <p:txBody>
          <a:bodyPr/>
          <a:lstStyle/>
          <a:p>
            <a:endParaRPr lang="en-SG"/>
          </a:p>
        </p:txBody>
      </p:sp>
      <p:pic>
        <p:nvPicPr>
          <p:cNvPr id="4" name="Picture 3">
            <a:extLst>
              <a:ext uri="{FF2B5EF4-FFF2-40B4-BE49-F238E27FC236}">
                <a16:creationId xmlns:a16="http://schemas.microsoft.com/office/drawing/2014/main" id="{CFE61E1F-8F19-8E9E-A276-4B5DB6112DD1}"/>
              </a:ext>
            </a:extLst>
          </p:cNvPr>
          <p:cNvPicPr>
            <a:picLocks noChangeAspect="1"/>
          </p:cNvPicPr>
          <p:nvPr/>
        </p:nvPicPr>
        <p:blipFill>
          <a:blip r:embed="rId4"/>
          <a:stretch>
            <a:fillRect/>
          </a:stretch>
        </p:blipFill>
        <p:spPr>
          <a:xfrm>
            <a:off x="0" y="0"/>
            <a:ext cx="12192000" cy="6858000"/>
          </a:xfrm>
          <a:prstGeom prst="rect">
            <a:avLst/>
          </a:prstGeom>
        </p:spPr>
      </p:pic>
      <p:graphicFrame>
        <p:nvGraphicFramePr>
          <p:cNvPr id="6" name="Table 5">
            <a:extLst>
              <a:ext uri="{FF2B5EF4-FFF2-40B4-BE49-F238E27FC236}">
                <a16:creationId xmlns:a16="http://schemas.microsoft.com/office/drawing/2014/main" id="{4FF2C6D3-256E-A453-CF05-C213FDD76592}"/>
              </a:ext>
            </a:extLst>
          </p:cNvPr>
          <p:cNvGraphicFramePr>
            <a:graphicFrameLocks noGrp="1"/>
          </p:cNvGraphicFramePr>
          <p:nvPr>
            <p:extLst>
              <p:ext uri="{D42A27DB-BD31-4B8C-83A1-F6EECF244321}">
                <p14:modId xmlns:p14="http://schemas.microsoft.com/office/powerpoint/2010/main" val="3759067035"/>
              </p:ext>
            </p:extLst>
          </p:nvPr>
        </p:nvGraphicFramePr>
        <p:xfrm>
          <a:off x="126788" y="1055352"/>
          <a:ext cx="11910884" cy="5657962"/>
        </p:xfrm>
        <a:graphic>
          <a:graphicData uri="http://schemas.openxmlformats.org/drawingml/2006/table">
            <a:tbl>
              <a:tblPr firstRow="1" firstCol="1" bandRow="1">
                <a:tableStyleId>{1FECB4D8-DB02-4DC6-A0A2-4F2EBAE1DC90}</a:tableStyleId>
              </a:tblPr>
              <a:tblGrid>
                <a:gridCol w="2512240">
                  <a:extLst>
                    <a:ext uri="{9D8B030D-6E8A-4147-A177-3AD203B41FA5}">
                      <a16:colId xmlns:a16="http://schemas.microsoft.com/office/drawing/2014/main" val="46313990"/>
                    </a:ext>
                  </a:extLst>
                </a:gridCol>
                <a:gridCol w="1950236">
                  <a:extLst>
                    <a:ext uri="{9D8B030D-6E8A-4147-A177-3AD203B41FA5}">
                      <a16:colId xmlns:a16="http://schemas.microsoft.com/office/drawing/2014/main" val="3173010111"/>
                    </a:ext>
                  </a:extLst>
                </a:gridCol>
                <a:gridCol w="1862759">
                  <a:extLst>
                    <a:ext uri="{9D8B030D-6E8A-4147-A177-3AD203B41FA5}">
                      <a16:colId xmlns:a16="http://schemas.microsoft.com/office/drawing/2014/main" val="375036331"/>
                    </a:ext>
                  </a:extLst>
                </a:gridCol>
                <a:gridCol w="1861445">
                  <a:extLst>
                    <a:ext uri="{9D8B030D-6E8A-4147-A177-3AD203B41FA5}">
                      <a16:colId xmlns:a16="http://schemas.microsoft.com/office/drawing/2014/main" val="4216286007"/>
                    </a:ext>
                  </a:extLst>
                </a:gridCol>
                <a:gridCol w="1676220">
                  <a:extLst>
                    <a:ext uri="{9D8B030D-6E8A-4147-A177-3AD203B41FA5}">
                      <a16:colId xmlns:a16="http://schemas.microsoft.com/office/drawing/2014/main" val="1278182943"/>
                    </a:ext>
                  </a:extLst>
                </a:gridCol>
                <a:gridCol w="2047984">
                  <a:extLst>
                    <a:ext uri="{9D8B030D-6E8A-4147-A177-3AD203B41FA5}">
                      <a16:colId xmlns:a16="http://schemas.microsoft.com/office/drawing/2014/main" val="3023771348"/>
                    </a:ext>
                  </a:extLst>
                </a:gridCol>
              </a:tblGrid>
              <a:tr h="1855812">
                <a:tc>
                  <a:txBody>
                    <a:bodyPr/>
                    <a:lstStyle/>
                    <a:p>
                      <a:pPr algn="just">
                        <a:lnSpc>
                          <a:spcPct val="100000"/>
                        </a:lnSpc>
                        <a:spcAft>
                          <a:spcPts val="800"/>
                        </a:spcAft>
                      </a:pPr>
                      <a:r>
                        <a:rPr lang="en-US" sz="3200" b="1" dirty="0">
                          <a:solidFill>
                            <a:schemeClr val="tx1"/>
                          </a:solidFill>
                          <a:effectLst/>
                          <a:latin typeface="Times New Roman" panose="02020603050405020304" pitchFamily="18" charset="0"/>
                          <a:cs typeface="Times New Roman" panose="02020603050405020304" pitchFamily="18" charset="0"/>
                        </a:rPr>
                        <a:t>          </a:t>
                      </a:r>
                      <a:r>
                        <a:rPr lang="vi-VN" sz="3200" b="1" dirty="0">
                          <a:solidFill>
                            <a:schemeClr val="tx1"/>
                          </a:solidFill>
                          <a:effectLst/>
                          <a:latin typeface="Times New Roman" panose="02020603050405020304" pitchFamily="18" charset="0"/>
                          <a:cs typeface="Times New Roman" panose="02020603050405020304" pitchFamily="18" charset="0"/>
                        </a:rPr>
                        <a:t>Nghĩa</a:t>
                      </a:r>
                      <a:endParaRPr lang="en-SG" sz="24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en-US" sz="3200" b="1" dirty="0">
                          <a:solidFill>
                            <a:schemeClr val="tx1"/>
                          </a:solidFill>
                          <a:effectLst/>
                          <a:latin typeface="Times New Roman" panose="02020603050405020304" pitchFamily="18" charset="0"/>
                          <a:cs typeface="Times New Roman" panose="02020603050405020304" pitchFamily="18" charset="0"/>
                        </a:rPr>
                        <a:t> </a:t>
                      </a:r>
                      <a:endParaRPr lang="en-SG" sz="24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3200" b="1" dirty="0">
                          <a:solidFill>
                            <a:schemeClr val="tx1"/>
                          </a:solidFill>
                          <a:effectLst/>
                          <a:latin typeface="Times New Roman" panose="02020603050405020304" pitchFamily="18" charset="0"/>
                          <a:cs typeface="Times New Roman" panose="02020603050405020304" pitchFamily="18" charset="0"/>
                        </a:rPr>
                        <a:t>Từ ngữ</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gn="ctr">
                        <a:lnSpc>
                          <a:spcPct val="100000"/>
                        </a:lnSpc>
                        <a:spcAft>
                          <a:spcPts val="800"/>
                        </a:spcAft>
                      </a:pPr>
                      <a:r>
                        <a:rPr lang="vi-VN" sz="3200" b="1" dirty="0">
                          <a:solidFill>
                            <a:schemeClr val="tx1"/>
                          </a:solidFill>
                          <a:effectLst/>
                          <a:latin typeface="Times New Roman" panose="02020603050405020304" pitchFamily="18" charset="0"/>
                          <a:cs typeface="Times New Roman" panose="02020603050405020304" pitchFamily="18" charset="0"/>
                        </a:rPr>
                        <a:t>sáng</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gn="ctr">
                        <a:lnSpc>
                          <a:spcPct val="100000"/>
                        </a:lnSpc>
                        <a:spcAft>
                          <a:spcPts val="800"/>
                        </a:spcAft>
                      </a:pPr>
                      <a:r>
                        <a:rPr lang="vi-VN" sz="3200" b="1" dirty="0">
                          <a:solidFill>
                            <a:schemeClr val="tx1"/>
                          </a:solidFill>
                          <a:effectLst/>
                          <a:latin typeface="Times New Roman" panose="02020603050405020304" pitchFamily="18" charset="0"/>
                          <a:cs typeface="Times New Roman" panose="02020603050405020304" pitchFamily="18" charset="0"/>
                        </a:rPr>
                        <a:t>làm cho rõ</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gn="ctr">
                        <a:lnSpc>
                          <a:spcPct val="100000"/>
                        </a:lnSpc>
                        <a:spcAft>
                          <a:spcPts val="800"/>
                        </a:spcAft>
                      </a:pPr>
                      <a:r>
                        <a:rPr lang="vi-VN" sz="3200" b="1">
                          <a:solidFill>
                            <a:schemeClr val="tx1"/>
                          </a:solidFill>
                          <a:effectLst/>
                          <a:latin typeface="Times New Roman" panose="02020603050405020304" pitchFamily="18" charset="0"/>
                          <a:cs typeface="Times New Roman" panose="02020603050405020304" pitchFamily="18" charset="0"/>
                        </a:rPr>
                        <a:t>sáng suốt</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gn="ctr">
                        <a:lnSpc>
                          <a:spcPct val="100000"/>
                        </a:lnSpc>
                        <a:spcAft>
                          <a:spcPts val="800"/>
                        </a:spcAft>
                      </a:pPr>
                      <a:r>
                        <a:rPr lang="vi-VN" sz="3200" b="1" dirty="0">
                          <a:solidFill>
                            <a:schemeClr val="tx1"/>
                          </a:solidFill>
                          <a:effectLst/>
                          <a:latin typeface="Times New Roman" panose="02020603050405020304" pitchFamily="18" charset="0"/>
                          <a:cs typeface="Times New Roman" panose="02020603050405020304" pitchFamily="18" charset="0"/>
                        </a:rPr>
                        <a:t>thề</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gn="ctr">
                        <a:lnSpc>
                          <a:spcPct val="100000"/>
                        </a:lnSpc>
                        <a:spcAft>
                          <a:spcPts val="800"/>
                        </a:spcAft>
                      </a:pPr>
                      <a:r>
                        <a:rPr lang="vi-VN" sz="3200" b="1" dirty="0">
                          <a:solidFill>
                            <a:schemeClr val="tx1"/>
                          </a:solidFill>
                          <a:effectLst/>
                          <a:latin typeface="Times New Roman" panose="02020603050405020304" pitchFamily="18" charset="0"/>
                          <a:cs typeface="Times New Roman" panose="02020603050405020304" pitchFamily="18" charset="0"/>
                        </a:rPr>
                        <a:t>ghi nhớ không quên</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extLst>
                  <a:ext uri="{0D108BD9-81ED-4DB2-BD59-A6C34878D82A}">
                    <a16:rowId xmlns:a16="http://schemas.microsoft.com/office/drawing/2014/main" val="1044325506"/>
                  </a:ext>
                </a:extLst>
              </a:tr>
              <a:tr h="1086329">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khắc cốt minh tâm</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15840482"/>
                  </a:ext>
                </a:extLst>
              </a:tr>
              <a:tr h="543164">
                <a:tc>
                  <a:txBody>
                    <a:bodyPr/>
                    <a:lstStyle/>
                    <a:p>
                      <a:pPr algn="ctr">
                        <a:lnSpc>
                          <a:spcPct val="100000"/>
                        </a:lnSpc>
                        <a:spcAft>
                          <a:spcPts val="800"/>
                        </a:spcAft>
                      </a:pPr>
                      <a:r>
                        <a:rPr lang="vi-VN" sz="3200">
                          <a:solidFill>
                            <a:schemeClr val="tx1"/>
                          </a:solidFill>
                          <a:effectLst/>
                          <a:latin typeface="Times New Roman" panose="02020603050405020304" pitchFamily="18" charset="0"/>
                          <a:cs typeface="Times New Roman" panose="02020603050405020304" pitchFamily="18" charset="0"/>
                        </a:rPr>
                        <a:t>minh châu</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46815936"/>
                  </a:ext>
                </a:extLst>
              </a:tr>
              <a:tr h="543164">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biện minh</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13160734"/>
                  </a:ext>
                </a:extLst>
              </a:tr>
              <a:tr h="1086329">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thệ hải minh sơn</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1616896"/>
                  </a:ext>
                </a:extLst>
              </a:tr>
              <a:tr h="543164">
                <a:tc>
                  <a:txBody>
                    <a:bodyPr/>
                    <a:lstStyle/>
                    <a:p>
                      <a:pPr algn="ctr">
                        <a:lnSpc>
                          <a:spcPct val="100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minh m</a:t>
                      </a:r>
                      <a:r>
                        <a:rPr lang="en-US" sz="3200" dirty="0">
                          <a:solidFill>
                            <a:schemeClr val="tx1"/>
                          </a:solidFill>
                          <a:effectLst/>
                          <a:latin typeface="Times New Roman" panose="02020603050405020304" pitchFamily="18" charset="0"/>
                          <a:cs typeface="Times New Roman" panose="02020603050405020304" pitchFamily="18" charset="0"/>
                        </a:rPr>
                        <a:t>ẫ</a:t>
                      </a:r>
                      <a:r>
                        <a:rPr lang="vi-VN" sz="3200" dirty="0">
                          <a:solidFill>
                            <a:schemeClr val="tx1"/>
                          </a:solidFill>
                          <a:effectLst/>
                          <a:latin typeface="Times New Roman" panose="02020603050405020304" pitchFamily="18" charset="0"/>
                          <a:cs typeface="Times New Roman" panose="02020603050405020304" pitchFamily="18" charset="0"/>
                        </a:rPr>
                        <a:t>n</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a:solidFill>
                            <a:schemeClr val="tx1"/>
                          </a:solidFill>
                          <a:effectLst/>
                          <a:latin typeface="Times New Roman" panose="02020603050405020304" pitchFamily="18" charset="0"/>
                          <a:cs typeface="Times New Roman" panose="02020603050405020304" pitchFamily="18" charset="0"/>
                        </a:rPr>
                        <a:t> </a:t>
                      </a: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r>
                        <a:rPr lang="en-US" sz="3200" dirty="0">
                          <a:solidFill>
                            <a:schemeClr val="tx1"/>
                          </a:solidFill>
                          <a:effectLst/>
                          <a:latin typeface="Times New Roman" panose="02020603050405020304" pitchFamily="18" charset="0"/>
                          <a:cs typeface="Times New Roman" panose="02020603050405020304" pitchFamily="18" charset="0"/>
                        </a:rPr>
                        <a:t> </a:t>
                      </a:r>
                      <a:endParaRPr lang="en-SG" sz="24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52128996"/>
                  </a:ext>
                </a:extLst>
              </a:tr>
            </a:tbl>
          </a:graphicData>
        </a:graphic>
      </p:graphicFrame>
      <p:pic>
        <p:nvPicPr>
          <p:cNvPr id="7" name="Picture 6">
            <a:extLst>
              <a:ext uri="{FF2B5EF4-FFF2-40B4-BE49-F238E27FC236}">
                <a16:creationId xmlns:a16="http://schemas.microsoft.com/office/drawing/2014/main" id="{9CA59CFA-2323-596F-2A5E-D15FBA2027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644725" y="3150719"/>
            <a:ext cx="587275" cy="469820"/>
          </a:xfrm>
          <a:prstGeom prst="rect">
            <a:avLst/>
          </a:prstGeom>
        </p:spPr>
      </p:pic>
      <p:pic>
        <p:nvPicPr>
          <p:cNvPr id="9" name="Picture 8">
            <a:extLst>
              <a:ext uri="{FF2B5EF4-FFF2-40B4-BE49-F238E27FC236}">
                <a16:creationId xmlns:a16="http://schemas.microsoft.com/office/drawing/2014/main" id="{A5678335-3F21-4C2F-A6C9-A46479037FC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2006" y="4032324"/>
            <a:ext cx="587275" cy="469820"/>
          </a:xfrm>
          <a:prstGeom prst="rect">
            <a:avLst/>
          </a:prstGeom>
        </p:spPr>
      </p:pic>
      <p:pic>
        <p:nvPicPr>
          <p:cNvPr id="11" name="Picture 10">
            <a:extLst>
              <a:ext uri="{FF2B5EF4-FFF2-40B4-BE49-F238E27FC236}">
                <a16:creationId xmlns:a16="http://schemas.microsoft.com/office/drawing/2014/main" id="{AAA80FCD-0AA2-038E-2614-9B63EE555F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1631" y="4527724"/>
            <a:ext cx="587275" cy="469820"/>
          </a:xfrm>
          <a:prstGeom prst="rect">
            <a:avLst/>
          </a:prstGeom>
        </p:spPr>
      </p:pic>
      <p:pic>
        <p:nvPicPr>
          <p:cNvPr id="13" name="Picture 12">
            <a:extLst>
              <a:ext uri="{FF2B5EF4-FFF2-40B4-BE49-F238E27FC236}">
                <a16:creationId xmlns:a16="http://schemas.microsoft.com/office/drawing/2014/main" id="{4BEA60DF-2EAC-FD76-28D9-18CE4A25C5D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3286" y="5332828"/>
            <a:ext cx="587275" cy="469820"/>
          </a:xfrm>
          <a:prstGeom prst="rect">
            <a:avLst/>
          </a:prstGeom>
        </p:spPr>
      </p:pic>
      <p:pic>
        <p:nvPicPr>
          <p:cNvPr id="15" name="Picture 14">
            <a:extLst>
              <a:ext uri="{FF2B5EF4-FFF2-40B4-BE49-F238E27FC236}">
                <a16:creationId xmlns:a16="http://schemas.microsoft.com/office/drawing/2014/main" id="{197E7062-AD40-0544-ABD0-0DA5975590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5311" y="6225613"/>
            <a:ext cx="587275" cy="469820"/>
          </a:xfrm>
          <a:prstGeom prst="rect">
            <a:avLst/>
          </a:prstGeom>
        </p:spPr>
      </p:pic>
    </p:spTree>
    <p:extLst>
      <p:ext uri="{BB962C8B-B14F-4D97-AF65-F5344CB8AC3E}">
        <p14:creationId xmlns:p14="http://schemas.microsoft.com/office/powerpoint/2010/main" val="11151079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3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50" fill="hold"/>
                                        <p:tgtEl>
                                          <p:spTgt spid="7"/>
                                        </p:tgtEl>
                                        <p:attrNameLst>
                                          <p:attrName>ppt_w</p:attrName>
                                        </p:attrNameLst>
                                      </p:cBhvr>
                                      <p:tavLst>
                                        <p:tav tm="0">
                                          <p:val>
                                            <p:strVal val="4*#ppt_w"/>
                                          </p:val>
                                        </p:tav>
                                        <p:tav tm="100000">
                                          <p:val>
                                            <p:strVal val="#ppt_w"/>
                                          </p:val>
                                        </p:tav>
                                      </p:tavLst>
                                    </p:anim>
                                    <p:anim calcmode="lin" valueType="num">
                                      <p:cBhvr>
                                        <p:cTn id="8" dur="250" fill="hold"/>
                                        <p:tgtEl>
                                          <p:spTgt spid="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
                                            </p:cond>
                                          </p:stCondLst>
                                          <p:endCondLst>
                                            <p:cond evt="onStopAudio" delay="0">
                                              <p:tgtEl>
                                                <p:sldTgt/>
                                              </p:tgtEl>
                                            </p:cond>
                                          </p:endCondLst>
                                        </p:cTn>
                                        <p:tgtEl>
                                          <p:sndTgt r:embed="rId3" name="Check mark.wav"/>
                                        </p:tgtEl>
                                      </p:cMediaNode>
                                    </p:audio>
                                  </p:subTnLst>
                                </p:cTn>
                              </p:par>
                            </p:childTnLst>
                          </p:cTn>
                        </p:par>
                      </p:childTnLst>
                    </p:cTn>
                  </p:par>
                  <p:par>
                    <p:cTn id="9" fill="hold">
                      <p:stCondLst>
                        <p:cond delay="indefinite"/>
                      </p:stCondLst>
                      <p:childTnLst>
                        <p:par>
                          <p:cTn id="10" fill="hold">
                            <p:stCondLst>
                              <p:cond delay="0"/>
                            </p:stCondLst>
                            <p:childTnLst>
                              <p:par>
                                <p:cTn id="11" presetID="23" presetClass="entr" presetSubtype="32"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p:cTn id="13" dur="250" fill="hold"/>
                                        <p:tgtEl>
                                          <p:spTgt spid="9"/>
                                        </p:tgtEl>
                                        <p:attrNameLst>
                                          <p:attrName>ppt_w</p:attrName>
                                        </p:attrNameLst>
                                      </p:cBhvr>
                                      <p:tavLst>
                                        <p:tav tm="0">
                                          <p:val>
                                            <p:strVal val="4*#ppt_w"/>
                                          </p:val>
                                        </p:tav>
                                        <p:tav tm="100000">
                                          <p:val>
                                            <p:strVal val="#ppt_w"/>
                                          </p:val>
                                        </p:tav>
                                      </p:tavLst>
                                    </p:anim>
                                    <p:anim calcmode="lin" valueType="num">
                                      <p:cBhvr>
                                        <p:cTn id="14" dur="250" fill="hold"/>
                                        <p:tgtEl>
                                          <p:spTgt spid="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1"/>
                                            </p:cond>
                                          </p:stCondLst>
                                          <p:endCondLst>
                                            <p:cond evt="onStopAudio" delay="0">
                                              <p:tgtEl>
                                                <p:sldTgt/>
                                              </p:tgtEl>
                                            </p:cond>
                                          </p:endCondLst>
                                        </p:cTn>
                                        <p:tgtEl>
                                          <p:sndTgt r:embed="rId3" name="Check mark.wav"/>
                                        </p:tgtEl>
                                      </p:cMediaNode>
                                    </p:audio>
                                  </p:subTnLst>
                                </p:cTn>
                              </p:par>
                            </p:childTnLst>
                          </p:cTn>
                        </p:par>
                      </p:childTnLst>
                    </p:cTn>
                  </p:par>
                  <p:par>
                    <p:cTn id="15" fill="hold">
                      <p:stCondLst>
                        <p:cond delay="indefinite"/>
                      </p:stCondLst>
                      <p:childTnLst>
                        <p:par>
                          <p:cTn id="16" fill="hold">
                            <p:stCondLst>
                              <p:cond delay="0"/>
                            </p:stCondLst>
                            <p:childTnLst>
                              <p:par>
                                <p:cTn id="17" presetID="23" presetClass="entr" presetSubtype="32"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strVal val="4*#ppt_w"/>
                                          </p:val>
                                        </p:tav>
                                        <p:tav tm="100000">
                                          <p:val>
                                            <p:strVal val="#ppt_w"/>
                                          </p:val>
                                        </p:tav>
                                      </p:tavLst>
                                    </p:anim>
                                    <p:anim calcmode="lin" valueType="num">
                                      <p:cBhvr>
                                        <p:cTn id="20" dur="250" fill="hold"/>
                                        <p:tgtEl>
                                          <p:spTgt spid="1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7"/>
                                            </p:cond>
                                          </p:stCondLst>
                                          <p:endCondLst>
                                            <p:cond evt="onStopAudio" delay="0">
                                              <p:tgtEl>
                                                <p:sldTgt/>
                                              </p:tgtEl>
                                            </p:cond>
                                          </p:endCondLst>
                                        </p:cTn>
                                        <p:tgtEl>
                                          <p:sndTgt r:embed="rId3" name="Check mark.wav"/>
                                        </p:tgtEl>
                                      </p:cMediaNode>
                                    </p:audio>
                                  </p:subTnLst>
                                </p:cTn>
                              </p:par>
                            </p:childTnLst>
                          </p:cTn>
                        </p:par>
                      </p:childTnLst>
                    </p:cTn>
                  </p:par>
                  <p:par>
                    <p:cTn id="21" fill="hold">
                      <p:stCondLst>
                        <p:cond delay="indefinite"/>
                      </p:stCondLst>
                      <p:childTnLst>
                        <p:par>
                          <p:cTn id="22" fill="hold">
                            <p:stCondLst>
                              <p:cond delay="0"/>
                            </p:stCondLst>
                            <p:childTnLst>
                              <p:par>
                                <p:cTn id="23" presetID="23" presetClass="entr" presetSubtype="32"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250" fill="hold"/>
                                        <p:tgtEl>
                                          <p:spTgt spid="13"/>
                                        </p:tgtEl>
                                        <p:attrNameLst>
                                          <p:attrName>ppt_w</p:attrName>
                                        </p:attrNameLst>
                                      </p:cBhvr>
                                      <p:tavLst>
                                        <p:tav tm="0">
                                          <p:val>
                                            <p:strVal val="4*#ppt_w"/>
                                          </p:val>
                                        </p:tav>
                                        <p:tav tm="100000">
                                          <p:val>
                                            <p:strVal val="#ppt_w"/>
                                          </p:val>
                                        </p:tav>
                                      </p:tavLst>
                                    </p:anim>
                                    <p:anim calcmode="lin" valueType="num">
                                      <p:cBhvr>
                                        <p:cTn id="26" dur="250" fill="hold"/>
                                        <p:tgtEl>
                                          <p:spTgt spid="1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3"/>
                                            </p:cond>
                                          </p:stCondLst>
                                          <p:endCondLst>
                                            <p:cond evt="onStopAudio" delay="0">
                                              <p:tgtEl>
                                                <p:sldTgt/>
                                              </p:tgtEl>
                                            </p:cond>
                                          </p:endCondLst>
                                        </p:cTn>
                                        <p:tgtEl>
                                          <p:sndTgt r:embed="rId3" name="Check mark.wav"/>
                                        </p:tgtEl>
                                      </p:cMediaNode>
                                    </p:audio>
                                  </p:subTnLst>
                                </p:cTn>
                              </p:par>
                            </p:childTnLst>
                          </p:cTn>
                        </p:par>
                      </p:childTnLst>
                    </p:cTn>
                  </p:par>
                  <p:par>
                    <p:cTn id="27" fill="hold">
                      <p:stCondLst>
                        <p:cond delay="indefinite"/>
                      </p:stCondLst>
                      <p:childTnLst>
                        <p:par>
                          <p:cTn id="28" fill="hold">
                            <p:stCondLst>
                              <p:cond delay="0"/>
                            </p:stCondLst>
                            <p:childTnLst>
                              <p:par>
                                <p:cTn id="29" presetID="23" presetClass="entr" presetSubtype="32"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250" fill="hold"/>
                                        <p:tgtEl>
                                          <p:spTgt spid="15"/>
                                        </p:tgtEl>
                                        <p:attrNameLst>
                                          <p:attrName>ppt_w</p:attrName>
                                        </p:attrNameLst>
                                      </p:cBhvr>
                                      <p:tavLst>
                                        <p:tav tm="0">
                                          <p:val>
                                            <p:strVal val="4*#ppt_w"/>
                                          </p:val>
                                        </p:tav>
                                        <p:tav tm="100000">
                                          <p:val>
                                            <p:strVal val="#ppt_w"/>
                                          </p:val>
                                        </p:tav>
                                      </p:tavLst>
                                    </p:anim>
                                    <p:anim calcmode="lin" valueType="num">
                                      <p:cBhvr>
                                        <p:cTn id="32" dur="250" fill="hold"/>
                                        <p:tgtEl>
                                          <p:spTgt spid="1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BA5B31D-67E7-386E-F93D-5130D432D011}"/>
              </a:ext>
            </a:extLst>
          </p:cNvPr>
          <p:cNvPicPr>
            <a:picLocks noChangeAspect="1"/>
          </p:cNvPicPr>
          <p:nvPr/>
        </p:nvPicPr>
        <p:blipFill>
          <a:blip r:embed="rId2"/>
          <a:stretch>
            <a:fillRect/>
          </a:stretch>
        </p:blipFill>
        <p:spPr>
          <a:xfrm>
            <a:off x="0" y="0"/>
            <a:ext cx="12192000" cy="6858000"/>
          </a:xfrm>
          <a:prstGeom prst="rect">
            <a:avLst/>
          </a:prstGeom>
        </p:spPr>
      </p:pic>
      <p:sp>
        <p:nvSpPr>
          <p:cNvPr id="4" name="Rectangle 1">
            <a:extLst>
              <a:ext uri="{FF2B5EF4-FFF2-40B4-BE49-F238E27FC236}">
                <a16:creationId xmlns:a16="http://schemas.microsoft.com/office/drawing/2014/main" id="{7CE47D6F-60EE-D107-A683-309BEC0866CB}"/>
              </a:ext>
            </a:extLst>
          </p:cNvPr>
          <p:cNvSpPr>
            <a:spLocks noChangeArrowheads="1"/>
          </p:cNvSpPr>
          <p:nvPr/>
        </p:nvSpPr>
        <p:spPr bwMode="auto">
          <a:xfrm>
            <a:off x="254125" y="271269"/>
            <a:ext cx="3860360" cy="4914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a:spcAft>
                <a:spcPts val="800"/>
              </a:spcAft>
            </a:pPr>
            <a:r>
              <a:rPr lang="en-US" sz="3600" b="1" dirty="0">
                <a:effectLst/>
                <a:latin typeface="Times New Roman" panose="02020603050405020304" pitchFamily="18" charset="0"/>
                <a:ea typeface="Calibri" panose="020F0502020204030204" pitchFamily="34" charset="0"/>
                <a:cs typeface="Times New Roman" panose="02020603050405020304" pitchFamily="18" charset="0"/>
              </a:rPr>
              <a:t>BÀI TẬP 3</a:t>
            </a:r>
          </a:p>
          <a:p>
            <a:pPr algn="just">
              <a:spcAft>
                <a:spcPts val="800"/>
              </a:spcAft>
            </a:pPr>
            <a:r>
              <a:rPr lang="en-US" sz="3600" dirty="0">
                <a:effectLst/>
                <a:latin typeface="Times New Roman" panose="02020603050405020304" pitchFamily="18" charset="0"/>
                <a:ea typeface="Calibri" panose="020F0502020204030204" pitchFamily="34" charset="0"/>
                <a:cs typeface="Times New Roman" panose="02020603050405020304" pitchFamily="18" charset="0"/>
              </a:rPr>
              <a:t>b. </a:t>
            </a:r>
            <a:r>
              <a:rPr lang="vi-VN" sz="3600" dirty="0">
                <a:effectLst/>
                <a:latin typeface="Times New Roman" panose="02020603050405020304" pitchFamily="18" charset="0"/>
                <a:ea typeface="Calibri" panose="020F0502020204030204" pitchFamily="34" charset="0"/>
                <a:cs typeface="Times New Roman" panose="02020603050405020304" pitchFamily="18" charset="0"/>
              </a:rPr>
              <a:t>Chỉ ra các yếu tố Hán Việt đồng âm khác nghĩa, yếu tố Hán Việt đa nghĩa trong các trường hợp trên.</a:t>
            </a:r>
            <a:endParaRPr lang="en-SG"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just" defTabSz="914400" rtl="0" eaLnBrk="0" fontAlgn="base" latinLnBrk="0" hangingPunct="0">
              <a:spcBef>
                <a:spcPct val="0"/>
              </a:spcBef>
              <a:spcAft>
                <a:spcPct val="0"/>
              </a:spcAft>
              <a:buClrTx/>
              <a:buSzTx/>
              <a:buFontTx/>
              <a:buNone/>
              <a:tabLst/>
              <a:defRPr/>
            </a:pPr>
            <a:endParaRPr kumimoji="0" lang="vi-VN" altLang="en-US" sz="4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1CF8AB3-048B-D7AA-A188-D908045090AC}"/>
              </a:ext>
            </a:extLst>
          </p:cNvPr>
          <p:cNvSpPr txBox="1"/>
          <p:nvPr/>
        </p:nvSpPr>
        <p:spPr>
          <a:xfrm>
            <a:off x="4617326" y="720587"/>
            <a:ext cx="7442457" cy="2308324"/>
          </a:xfrm>
          <a:prstGeom prst="rect">
            <a:avLst/>
          </a:prstGeom>
          <a:noFill/>
        </p:spPr>
        <p:txBody>
          <a:bodyPr wrap="square">
            <a:spAutoFit/>
          </a:bodyPr>
          <a:lstStyle/>
          <a:p>
            <a:pPr lvl="0" algn="just">
              <a:defRPr/>
            </a:pPr>
            <a:r>
              <a:rPr lang="vi-VN" sz="3600" dirty="0">
                <a:latin typeface="+mj-lt"/>
              </a:rPr>
              <a:t>Yếu tố Hán Việt “</a:t>
            </a:r>
            <a:r>
              <a:rPr lang="vi-VN" sz="3600" i="1" dirty="0">
                <a:latin typeface="+mj-lt"/>
              </a:rPr>
              <a:t>minh</a:t>
            </a:r>
            <a:r>
              <a:rPr lang="vi-VN" sz="3600" dirty="0">
                <a:latin typeface="+mj-lt"/>
              </a:rPr>
              <a:t>” trong “</a:t>
            </a:r>
            <a:r>
              <a:rPr lang="vi-VN" sz="3600" i="1" dirty="0">
                <a:latin typeface="+mj-lt"/>
              </a:rPr>
              <a:t>minh châu, biện minh, minh mẫn</a:t>
            </a:r>
            <a:r>
              <a:rPr lang="vi-VN" sz="3600" dirty="0">
                <a:latin typeface="+mj-lt"/>
              </a:rPr>
              <a:t>” là yếu tố Hán Việt đa nghĩa với các nghĩa: “sáng; làm cho rõ; sáng suốt”. </a:t>
            </a:r>
            <a:endParaRPr kumimoji="0" lang="en-SG" sz="4800"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6" name="TextBox 5">
            <a:extLst>
              <a:ext uri="{FF2B5EF4-FFF2-40B4-BE49-F238E27FC236}">
                <a16:creationId xmlns:a16="http://schemas.microsoft.com/office/drawing/2014/main" id="{E9A673BE-AB80-F212-153C-4FCE79F73DB2}"/>
              </a:ext>
            </a:extLst>
          </p:cNvPr>
          <p:cNvSpPr txBox="1"/>
          <p:nvPr/>
        </p:nvSpPr>
        <p:spPr>
          <a:xfrm>
            <a:off x="4617327" y="4322726"/>
            <a:ext cx="7442458" cy="3046988"/>
          </a:xfrm>
          <a:prstGeom prst="rect">
            <a:avLst/>
          </a:prstGeom>
          <a:noFill/>
        </p:spPr>
        <p:txBody>
          <a:bodyPr wrap="square">
            <a:spAutoFit/>
          </a:bodyPr>
          <a:lstStyle/>
          <a:p>
            <a:pPr algn="just">
              <a:defRPr/>
            </a:pPr>
            <a:r>
              <a:rPr lang="vi-VN" sz="3600" dirty="0">
                <a:latin typeface="+mj-lt"/>
              </a:rPr>
              <a:t>Yếu tố “</a:t>
            </a:r>
            <a:r>
              <a:rPr lang="vi-VN" sz="3600" i="1" dirty="0">
                <a:latin typeface="+mj-lt"/>
              </a:rPr>
              <a:t>minh</a:t>
            </a:r>
            <a:r>
              <a:rPr lang="vi-VN" sz="3600" dirty="0">
                <a:latin typeface="+mj-lt"/>
              </a:rPr>
              <a:t>” trong “</a:t>
            </a:r>
            <a:r>
              <a:rPr lang="vi-VN" sz="3600" i="1" dirty="0">
                <a:latin typeface="+mj-lt"/>
              </a:rPr>
              <a:t>thệ hải minh sơn</a:t>
            </a:r>
            <a:r>
              <a:rPr lang="vi-VN" sz="3600" dirty="0">
                <a:latin typeface="+mj-lt"/>
              </a:rPr>
              <a:t> và yếu tố “</a:t>
            </a:r>
            <a:r>
              <a:rPr lang="vi-VN" sz="3600" i="1" dirty="0">
                <a:latin typeface="+mj-lt"/>
              </a:rPr>
              <a:t>minh</a:t>
            </a:r>
            <a:r>
              <a:rPr lang="vi-VN" sz="3600" dirty="0">
                <a:latin typeface="+mj-lt"/>
              </a:rPr>
              <a:t>” trong “</a:t>
            </a:r>
            <a:r>
              <a:rPr lang="vi-VN" sz="3600" i="1" dirty="0">
                <a:latin typeface="+mj-lt"/>
              </a:rPr>
              <a:t>khắc cốt minh tâm</a:t>
            </a:r>
            <a:r>
              <a:rPr lang="vi-VN" sz="3600" dirty="0">
                <a:latin typeface="+mj-lt"/>
              </a:rPr>
              <a:t>” là các yếu tố Hán Việt đồng âm khác nghĩa.</a:t>
            </a:r>
            <a:endParaRPr lang="en-SG" sz="3600" dirty="0">
              <a:latin typeface="+mj-lt"/>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SG" sz="4800" b="0"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7" name="TextBox 6">
            <a:extLst>
              <a:ext uri="{FF2B5EF4-FFF2-40B4-BE49-F238E27FC236}">
                <a16:creationId xmlns:a16="http://schemas.microsoft.com/office/drawing/2014/main" id="{D4345940-B735-AE02-7820-214D9C349BCB}"/>
              </a:ext>
            </a:extLst>
          </p:cNvPr>
          <p:cNvSpPr txBox="1"/>
          <p:nvPr/>
        </p:nvSpPr>
        <p:spPr>
          <a:xfrm>
            <a:off x="8057098" y="3529074"/>
            <a:ext cx="4938072"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02</a:t>
            </a:r>
            <a:endParaRPr kumimoji="0" lang="en-SG"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44FC6ADC-20F5-653E-7B36-E8202604AF46}"/>
              </a:ext>
            </a:extLst>
          </p:cNvPr>
          <p:cNvSpPr txBox="1"/>
          <p:nvPr/>
        </p:nvSpPr>
        <p:spPr>
          <a:xfrm>
            <a:off x="8057098" y="72980"/>
            <a:ext cx="5062295"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1" u="none" strike="noStrike" kern="1200" cap="none" spc="0" normalizeH="0" baseline="0" noProof="0" dirty="0">
                <a:ln>
                  <a:noFill/>
                </a:ln>
                <a:solidFill>
                  <a:prstClr val="black"/>
                </a:solidFill>
                <a:effectLst/>
                <a:uLnTx/>
                <a:uFillTx/>
                <a:latin typeface="Times New Roman" panose="02020603050405020304" pitchFamily="18" charset="0"/>
                <a:ea typeface="SimSun-ExtB" panose="02010609060101010101" pitchFamily="49" charset="-122"/>
                <a:cs typeface="+mn-cs"/>
              </a:rPr>
              <a:t>01</a:t>
            </a:r>
            <a:endParaRPr kumimoji="0" lang="en-SG" sz="36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5" name="Picture 15">
            <a:extLst>
              <a:ext uri="{FF2B5EF4-FFF2-40B4-BE49-F238E27FC236}">
                <a16:creationId xmlns:a16="http://schemas.microsoft.com/office/drawing/2014/main" id="{8980B676-F85F-8AD9-E750-6BE58856A785}"/>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t="-10527" r="31208" b="-1"/>
          <a:stretch/>
        </p:blipFill>
        <p:spPr>
          <a:xfrm>
            <a:off x="0" y="5456704"/>
            <a:ext cx="2673300" cy="1401296"/>
          </a:xfrm>
          <a:prstGeom prst="rect">
            <a:avLst/>
          </a:prstGeom>
        </p:spPr>
      </p:pic>
    </p:spTree>
    <p:extLst>
      <p:ext uri="{BB962C8B-B14F-4D97-AF65-F5344CB8AC3E}">
        <p14:creationId xmlns:p14="http://schemas.microsoft.com/office/powerpoint/2010/main" val="199015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DAFD-763C-4760-20DD-209F55DAC645}"/>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DAFCA8E-77F6-5BB4-1709-2CA74349E8B2}"/>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D3A0845-9673-C942-EC14-0DFE447695B8}"/>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4</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B1C11D6B-63DA-11C0-B5EC-D9720AF7DA56}"/>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181CF43F-8B20-83D3-49A6-715272F7297E}"/>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4</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1714257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0494EEA-D521-D73F-354D-2601238C31FF}"/>
              </a:ext>
            </a:extLst>
          </p:cNvPr>
          <p:cNvPicPr>
            <a:picLocks noChangeAspect="1"/>
          </p:cNvPicPr>
          <p:nvPr/>
        </p:nvPicPr>
        <p:blipFill>
          <a:blip r:embed="rId2"/>
          <a:stretch>
            <a:fillRect/>
          </a:stretch>
        </p:blipFill>
        <p:spPr>
          <a:xfrm>
            <a:off x="0" y="1674"/>
            <a:ext cx="12192000" cy="6854653"/>
          </a:xfrm>
          <a:prstGeom prst="rect">
            <a:avLst/>
          </a:prstGeom>
        </p:spPr>
      </p:pic>
      <p:cxnSp>
        <p:nvCxnSpPr>
          <p:cNvPr id="11" name="Straight Connector 10">
            <a:extLst>
              <a:ext uri="{FF2B5EF4-FFF2-40B4-BE49-F238E27FC236}">
                <a16:creationId xmlns:a16="http://schemas.microsoft.com/office/drawing/2014/main" id="{DE75F195-B710-AC29-CA3C-E41C41D54F84}"/>
              </a:ext>
            </a:extLst>
          </p:cNvPr>
          <p:cNvCxnSpPr>
            <a:cxnSpLocks/>
          </p:cNvCxnSpPr>
          <p:nvPr/>
        </p:nvCxnSpPr>
        <p:spPr>
          <a:xfrm>
            <a:off x="6063277" y="1997731"/>
            <a:ext cx="1" cy="4858595"/>
          </a:xfrm>
          <a:prstGeom prst="line">
            <a:avLst/>
          </a:prstGeom>
          <a:ln w="28575"/>
        </p:spPr>
        <p:style>
          <a:lnRef idx="1">
            <a:schemeClr val="dk1"/>
          </a:lnRef>
          <a:fillRef idx="0">
            <a:schemeClr val="dk1"/>
          </a:fillRef>
          <a:effectRef idx="0">
            <a:schemeClr val="dk1"/>
          </a:effectRef>
          <a:fontRef idx="minor">
            <a:schemeClr val="tx1"/>
          </a:fontRef>
        </p:style>
      </p:cxnSp>
      <p:sp>
        <p:nvSpPr>
          <p:cNvPr id="4" name="Google Shape;1858;p14">
            <a:extLst>
              <a:ext uri="{FF2B5EF4-FFF2-40B4-BE49-F238E27FC236}">
                <a16:creationId xmlns:a16="http://schemas.microsoft.com/office/drawing/2014/main" id="{1106EBC1-DA83-0EC8-8E77-6383D23F7294}"/>
              </a:ext>
            </a:extLst>
          </p:cNvPr>
          <p:cNvSpPr/>
          <p:nvPr/>
        </p:nvSpPr>
        <p:spPr>
          <a:xfrm rot="10800000" flipH="1">
            <a:off x="941446" y="2170830"/>
            <a:ext cx="4048342" cy="1258170"/>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ADAFC"/>
              </a:solidFill>
              <a:effectLst/>
              <a:uLnTx/>
              <a:uFillTx/>
              <a:latin typeface="Arial"/>
              <a:cs typeface="Arial"/>
              <a:sym typeface="Arial"/>
            </a:endParaRPr>
          </a:p>
        </p:txBody>
      </p:sp>
      <p:sp>
        <p:nvSpPr>
          <p:cNvPr id="8" name="TextBox 7">
            <a:extLst>
              <a:ext uri="{FF2B5EF4-FFF2-40B4-BE49-F238E27FC236}">
                <a16:creationId xmlns:a16="http://schemas.microsoft.com/office/drawing/2014/main" id="{39760A8F-69D3-6E81-8FEC-FE211244B163}"/>
              </a:ext>
            </a:extLst>
          </p:cNvPr>
          <p:cNvSpPr txBox="1"/>
          <p:nvPr/>
        </p:nvSpPr>
        <p:spPr>
          <a:xfrm>
            <a:off x="2372871" y="186846"/>
            <a:ext cx="7674774" cy="1200329"/>
          </a:xfrm>
          <a:prstGeom prst="rect">
            <a:avLst/>
          </a:prstGeom>
          <a:noFill/>
        </p:spPr>
        <p:txBody>
          <a:bodyPr wrap="square">
            <a:spAutoFit/>
          </a:bodyPr>
          <a:lstStyle/>
          <a:p>
            <a:pPr algn="ctr">
              <a:spcAft>
                <a:spcPts val="800"/>
              </a:spcAft>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 hãy chỉ ra sự nghĩa của các yếu tố in đậm trong các từ Hán Việt sau: </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Google Shape;1858;p14">
            <a:extLst>
              <a:ext uri="{FF2B5EF4-FFF2-40B4-BE49-F238E27FC236}">
                <a16:creationId xmlns:a16="http://schemas.microsoft.com/office/drawing/2014/main" id="{DB0876A1-F113-DB6C-2501-51498F8F3F33}"/>
              </a:ext>
            </a:extLst>
          </p:cNvPr>
          <p:cNvSpPr/>
          <p:nvPr/>
        </p:nvSpPr>
        <p:spPr>
          <a:xfrm rot="10800000" flipH="1">
            <a:off x="6957955" y="2123918"/>
            <a:ext cx="4278487" cy="129934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FFFFFD"/>
          </a:solidFill>
          <a:ln>
            <a:noFill/>
          </a:ln>
        </p:spPr>
        <p:txBody>
          <a:bodyPr spcFirstLastPara="1" wrap="square" lIns="121900" tIns="121900" rIns="121900" bIns="121900" anchor="ctr" anchorCtr="0">
            <a:noAutofit/>
          </a:bodyPr>
          <a:lstStyle/>
          <a:p>
            <a:pPr marL="0" marR="0" lvl="0" indent="0" algn="l" defTabSz="914354"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DADAFC"/>
              </a:solidFill>
              <a:effectLst/>
              <a:uLnTx/>
              <a:uFillTx/>
              <a:latin typeface="Arial"/>
              <a:cs typeface="Arial"/>
              <a:sym typeface="Arial"/>
            </a:endParaRPr>
          </a:p>
        </p:txBody>
      </p:sp>
      <p:sp>
        <p:nvSpPr>
          <p:cNvPr id="7" name="TextBox 6">
            <a:extLst>
              <a:ext uri="{FF2B5EF4-FFF2-40B4-BE49-F238E27FC236}">
                <a16:creationId xmlns:a16="http://schemas.microsoft.com/office/drawing/2014/main" id="{26639EAC-CC8E-CF2F-870E-279F8729B703}"/>
              </a:ext>
            </a:extLst>
          </p:cNvPr>
          <p:cNvSpPr txBox="1"/>
          <p:nvPr/>
        </p:nvSpPr>
        <p:spPr>
          <a:xfrm>
            <a:off x="477924" y="2188623"/>
            <a:ext cx="4682903" cy="834524"/>
          </a:xfrm>
          <a:prstGeom prst="rect">
            <a:avLst/>
          </a:prstGeom>
          <a:noFill/>
        </p:spPr>
        <p:txBody>
          <a:bodyPr wrap="square">
            <a:spAutoFit/>
          </a:bodyPr>
          <a:lstStyle/>
          <a:p>
            <a:pPr algn="ctr">
              <a:lnSpc>
                <a:spcPct val="150000"/>
              </a:lnSpc>
              <a:spcAft>
                <a:spcPts val="800"/>
              </a:spcAft>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Luật </a:t>
            </a: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hoa </a:t>
            </a: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lệ</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A1FCEE6B-B67F-5FEB-41F6-9986537C2440}"/>
              </a:ext>
            </a:extLst>
          </p:cNvPr>
          <p:cNvSpPr txBox="1"/>
          <p:nvPr/>
        </p:nvSpPr>
        <p:spPr>
          <a:xfrm>
            <a:off x="7176087" y="2170830"/>
            <a:ext cx="3789879" cy="1200329"/>
          </a:xfrm>
          <a:prstGeom prst="rect">
            <a:avLst/>
          </a:prstGeom>
          <a:noFill/>
        </p:spPr>
        <p:txBody>
          <a:bodyPr wrap="square">
            <a:spAutoFit/>
          </a:bodyPr>
          <a:lstStyle/>
          <a:p>
            <a:pPr algn="ctr">
              <a:spcAft>
                <a:spcPts val="800"/>
              </a:spcAft>
            </a:pP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đoàn, </a:t>
            </a: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trưởng</a:t>
            </a: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thành</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4EE8C91-DCD0-6BEF-1CA5-A370AAB84B5E}"/>
              </a:ext>
            </a:extLst>
          </p:cNvPr>
          <p:cNvSpPr txBox="1"/>
          <p:nvPr/>
        </p:nvSpPr>
        <p:spPr>
          <a:xfrm>
            <a:off x="125841" y="3754582"/>
            <a:ext cx="2080030" cy="823752"/>
          </a:xfrm>
          <a:prstGeom prst="rect">
            <a:avLst/>
          </a:prstGeom>
          <a:noFill/>
        </p:spPr>
        <p:txBody>
          <a:bodyPr wrap="square">
            <a:spAutoFit/>
          </a:bodyPr>
          <a:lstStyle/>
          <a:p>
            <a:pPr marL="285750" indent="-285750" algn="just">
              <a:lnSpc>
                <a:spcPct val="150000"/>
              </a:lnSpc>
              <a:spcAft>
                <a:spcPts val="800"/>
              </a:spcAft>
              <a:buFont typeface="Wingdings" panose="05000000000000000000" pitchFamily="2" charset="2"/>
              <a:buChar char="q"/>
            </a:pPr>
            <a:r>
              <a:rPr lang="vi-VN" sz="3600" dirty="0">
                <a:effectLst/>
                <a:latin typeface="Times New Roman" panose="02020603050405020304" pitchFamily="18" charset="0"/>
                <a:ea typeface="Calibri" panose="020F0502020204030204" pitchFamily="34" charset="0"/>
              </a:rPr>
              <a:t>Luật </a:t>
            </a:r>
            <a:r>
              <a:rPr lang="vi-VN" sz="3600" b="1" dirty="0">
                <a:effectLst/>
                <a:latin typeface="Times New Roman" panose="02020603050405020304" pitchFamily="18" charset="0"/>
                <a:ea typeface="Calibri" panose="020F0502020204030204" pitchFamily="34" charset="0"/>
              </a:rPr>
              <a:t>lệ</a:t>
            </a:r>
            <a:r>
              <a:rPr lang="vi-VN" sz="3600" dirty="0">
                <a:effectLst/>
                <a:latin typeface="Times New Roman" panose="02020603050405020304" pitchFamily="18" charset="0"/>
                <a:ea typeface="Calibri" panose="020F0502020204030204" pitchFamily="34" charset="0"/>
              </a:rPr>
              <a:t>:</a:t>
            </a:r>
            <a:endPar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TextBox 15">
            <a:extLst>
              <a:ext uri="{FF2B5EF4-FFF2-40B4-BE49-F238E27FC236}">
                <a16:creationId xmlns:a16="http://schemas.microsoft.com/office/drawing/2014/main" id="{0999E77A-B94B-13D3-D0DC-1D8B00700B37}"/>
              </a:ext>
            </a:extLst>
          </p:cNvPr>
          <p:cNvSpPr txBox="1"/>
          <p:nvPr/>
        </p:nvSpPr>
        <p:spPr>
          <a:xfrm>
            <a:off x="125841" y="4466853"/>
            <a:ext cx="2080029" cy="834524"/>
          </a:xfrm>
          <a:prstGeom prst="rect">
            <a:avLst/>
          </a:prstGeom>
          <a:noFill/>
        </p:spPr>
        <p:txBody>
          <a:bodyPr wrap="square">
            <a:spAutoFit/>
          </a:bodyPr>
          <a:lstStyle/>
          <a:p>
            <a:pPr marL="285750" indent="-285750" algn="just">
              <a:lnSpc>
                <a:spcPct val="150000"/>
              </a:lnSpc>
              <a:spcAft>
                <a:spcPts val="800"/>
              </a:spcAft>
              <a:buFont typeface="Wingdings" panose="05000000000000000000" pitchFamily="2" charset="2"/>
              <a:buChar char="q"/>
            </a:pPr>
            <a:r>
              <a:rPr lang="vi-VN"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Hoa </a:t>
            </a:r>
            <a:r>
              <a:rPr lang="vi-VN" sz="36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a:t>
            </a:r>
            <a:r>
              <a:rPr lang="vi-VN" sz="36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SG" sz="3600"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TextBox 17">
            <a:extLst>
              <a:ext uri="{FF2B5EF4-FFF2-40B4-BE49-F238E27FC236}">
                <a16:creationId xmlns:a16="http://schemas.microsoft.com/office/drawing/2014/main" id="{06EC1DCD-D8B0-F2E0-2F15-F9B24FECBAB0}"/>
              </a:ext>
            </a:extLst>
          </p:cNvPr>
          <p:cNvSpPr txBox="1"/>
          <p:nvPr/>
        </p:nvSpPr>
        <p:spPr>
          <a:xfrm>
            <a:off x="2027696" y="4493614"/>
            <a:ext cx="3349274" cy="834524"/>
          </a:xfrm>
          <a:prstGeom prst="rect">
            <a:avLst/>
          </a:prstGeom>
          <a:noFill/>
        </p:spPr>
        <p:txBody>
          <a:bodyPr wrap="square">
            <a:spAutoFit/>
          </a:bodyPr>
          <a:lstStyle/>
          <a:p>
            <a:pPr algn="just">
              <a:lnSpc>
                <a:spcPct val="150000"/>
              </a:lnSpc>
              <a:spcAft>
                <a:spcPts val="800"/>
              </a:spcAft>
            </a:pP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lệ sự đẹp đẽ</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2" name="TextBox 21">
            <a:extLst>
              <a:ext uri="{FF2B5EF4-FFF2-40B4-BE49-F238E27FC236}">
                <a16:creationId xmlns:a16="http://schemas.microsoft.com/office/drawing/2014/main" id="{3D34590B-02A7-54AC-E923-ED607A157BAE}"/>
              </a:ext>
            </a:extLst>
          </p:cNvPr>
          <p:cNvSpPr txBox="1"/>
          <p:nvPr/>
        </p:nvSpPr>
        <p:spPr>
          <a:xfrm>
            <a:off x="6006853" y="3302195"/>
            <a:ext cx="3215806" cy="834524"/>
          </a:xfrm>
          <a:prstGeom prst="rect">
            <a:avLst/>
          </a:prstGeom>
          <a:noFill/>
        </p:spPr>
        <p:txBody>
          <a:bodyPr wrap="square">
            <a:spAutoFit/>
          </a:bodyPr>
          <a:lstStyle/>
          <a:p>
            <a:pPr marL="342900" indent="-342900">
              <a:lnSpc>
                <a:spcPct val="150000"/>
              </a:lnSpc>
              <a:spcAft>
                <a:spcPts val="800"/>
              </a:spcAft>
              <a:buFont typeface="Wingdings" panose="05000000000000000000" pitchFamily="2" charset="2"/>
              <a:buChar char="q"/>
            </a:pPr>
            <a:r>
              <a:rPr lang="vi-VN"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a:t>
            </a: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đoàn:</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Box 23">
            <a:extLst>
              <a:ext uri="{FF2B5EF4-FFF2-40B4-BE49-F238E27FC236}">
                <a16:creationId xmlns:a16="http://schemas.microsoft.com/office/drawing/2014/main" id="{4978880D-E9CD-8C0D-68BD-0639DF5A40CE}"/>
              </a:ext>
            </a:extLst>
          </p:cNvPr>
          <p:cNvSpPr txBox="1"/>
          <p:nvPr/>
        </p:nvSpPr>
        <p:spPr>
          <a:xfrm>
            <a:off x="5997169" y="4511417"/>
            <a:ext cx="3349274" cy="834524"/>
          </a:xfrm>
          <a:prstGeom prst="rect">
            <a:avLst/>
          </a:prstGeom>
          <a:noFill/>
        </p:spPr>
        <p:txBody>
          <a:bodyPr wrap="square">
            <a:spAutoFit/>
          </a:bodyPr>
          <a:lstStyle/>
          <a:p>
            <a:pPr marL="342900" indent="-342900" algn="just">
              <a:lnSpc>
                <a:spcPct val="150000"/>
              </a:lnSpc>
              <a:spcAft>
                <a:spcPts val="800"/>
              </a:spcAft>
              <a:buFont typeface="Wingdings" panose="05000000000000000000" pitchFamily="2" charset="2"/>
              <a:buChar char="q"/>
            </a:pPr>
            <a:r>
              <a:rPr lang="vi-VN" sz="36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Trưởng </a:t>
            </a: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5" name="TextBox 24">
            <a:extLst>
              <a:ext uri="{FF2B5EF4-FFF2-40B4-BE49-F238E27FC236}">
                <a16:creationId xmlns:a16="http://schemas.microsoft.com/office/drawing/2014/main" id="{B047187F-F454-A2D1-3CAC-88EBB6F660C0}"/>
              </a:ext>
            </a:extLst>
          </p:cNvPr>
          <p:cNvSpPr txBox="1"/>
          <p:nvPr/>
        </p:nvSpPr>
        <p:spPr>
          <a:xfrm>
            <a:off x="9094436" y="3310954"/>
            <a:ext cx="3183083" cy="834524"/>
          </a:xfrm>
          <a:prstGeom prst="rect">
            <a:avLst/>
          </a:prstGeom>
          <a:noFill/>
        </p:spPr>
        <p:txBody>
          <a:bodyPr wrap="square">
            <a:spAutoFit/>
          </a:bodyPr>
          <a:lstStyle/>
          <a:p>
            <a:pPr>
              <a:lnSpc>
                <a:spcPct val="150000"/>
              </a:lnSpc>
              <a:spcAft>
                <a:spcPts val="800"/>
              </a:spcAft>
            </a:pP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 đứng đầu</a:t>
            </a:r>
            <a:endParaRPr lang="en-SG" sz="3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0D5370FC-56F7-70F0-344A-D03B43F9B56B}"/>
              </a:ext>
            </a:extLst>
          </p:cNvPr>
          <p:cNvSpPr txBox="1"/>
          <p:nvPr/>
        </p:nvSpPr>
        <p:spPr>
          <a:xfrm>
            <a:off x="9261989" y="4509780"/>
            <a:ext cx="3085151" cy="1579920"/>
          </a:xfrm>
          <a:prstGeom prst="rect">
            <a:avLst/>
          </a:prstGeom>
          <a:noFill/>
        </p:spPr>
        <p:txBody>
          <a:bodyPr wrap="square">
            <a:spAutoFit/>
          </a:bodyPr>
          <a:lstStyle/>
          <a:p>
            <a:pPr algn="just">
              <a:lnSpc>
                <a:spcPct val="150000"/>
              </a:lnSpc>
              <a:spcAft>
                <a:spcPts val="800"/>
              </a:spcAft>
            </a:pPr>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 triển, </a:t>
            </a:r>
            <a:endPar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vi-VN"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lớn lên </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Box 26">
            <a:extLst>
              <a:ext uri="{FF2B5EF4-FFF2-40B4-BE49-F238E27FC236}">
                <a16:creationId xmlns:a16="http://schemas.microsoft.com/office/drawing/2014/main" id="{EBC3C1A8-B8B7-2BB4-75F2-ED08841333F4}"/>
              </a:ext>
            </a:extLst>
          </p:cNvPr>
          <p:cNvSpPr txBox="1"/>
          <p:nvPr/>
        </p:nvSpPr>
        <p:spPr>
          <a:xfrm>
            <a:off x="2027695" y="3770571"/>
            <a:ext cx="3694673" cy="834524"/>
          </a:xfrm>
          <a:prstGeom prst="rect">
            <a:avLst/>
          </a:prstGeom>
          <a:noFill/>
        </p:spPr>
        <p:txBody>
          <a:bodyPr wrap="square">
            <a:spAutoFit/>
          </a:bodyPr>
          <a:lstStyle/>
          <a:p>
            <a:pPr algn="just">
              <a:lnSpc>
                <a:spcPct val="150000"/>
              </a:lnSpc>
              <a:spcAft>
                <a:spcPts val="800"/>
              </a:spcAft>
            </a:pPr>
            <a:r>
              <a:rPr lang="en-US" sz="36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q</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uy</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phép</a:t>
            </a:r>
            <a:r>
              <a:rPr lang="en-US" sz="36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36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tắc</a:t>
            </a:r>
            <a:endParaRPr lang="en-SG" sz="3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03785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p15:prstTrans prst="prestig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circle(in)">
                                      <p:cBhvr>
                                        <p:cTn id="12" dur="20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circle(in)">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circle(in)">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circle(in)">
                                      <p:cBhvr>
                                        <p:cTn id="27" dur="20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circle(in)">
                                      <p:cBhvr>
                                        <p:cTn id="37" dur="2000"/>
                                        <p:tgtEl>
                                          <p:spTgt spid="24"/>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circle(in)">
                                      <p:cBhvr>
                                        <p:cTn id="4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P spid="18" grpId="0"/>
      <p:bldP spid="22" grpId="0"/>
      <p:bldP spid="24" grpId="0"/>
      <p:bldP spid="25" grpId="0"/>
      <p:bldP spid="26"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9F575A5E-F4D1-32AB-E357-7C9DB03899FE}"/>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57E850F4-4C5E-DDFE-B577-30D10CD99A77}"/>
              </a:ext>
            </a:extLst>
          </p:cNvPr>
          <p:cNvSpPr txBox="1"/>
          <p:nvPr/>
        </p:nvSpPr>
        <p:spPr>
          <a:xfrm>
            <a:off x="3753977" y="3961871"/>
            <a:ext cx="8341605" cy="2882840"/>
          </a:xfrm>
          <a:prstGeom prst="rect">
            <a:avLst/>
          </a:prstGeom>
          <a:noFill/>
        </p:spPr>
        <p:txBody>
          <a:bodyPr wrap="square">
            <a:spAutoFit/>
          </a:bodyPr>
          <a:lstStyle/>
          <a:p>
            <a:pPr algn="just">
              <a:spcAft>
                <a:spcPts val="800"/>
              </a:spcAft>
            </a:pPr>
            <a:r>
              <a:rPr lang="vi-VN" sz="2800" b="1" i="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Hắc bạch phân minh:</a:t>
            </a:r>
            <a:r>
              <a:rPr lang="vi-VN"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“hắc” nghĩa là “đen”, “bạch” nghĩa là “trắng”, “phân” nghĩa là “phân biệt, phân định”, “minh” ở đây mang nghĩa “làm cho rõ”.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en-US" sz="2800" b="1" dirty="0">
                <a:effectLst/>
                <a:latin typeface="Times New Roman" panose="02020603050405020304" pitchFamily="18" charset="0"/>
                <a:ea typeface="Times New Roman" panose="02020603050405020304" pitchFamily="18" charset="0"/>
                <a:cs typeface="Times New Roman" panose="02020603050405020304" pitchFamily="18" charset="0"/>
              </a:rPr>
              <a:t>=&gt; </a:t>
            </a:r>
            <a:r>
              <a:rPr lang="vi-VN" sz="2800" b="1" dirty="0">
                <a:effectLst/>
                <a:latin typeface="Times New Roman" panose="02020603050405020304" pitchFamily="18" charset="0"/>
                <a:ea typeface="Times New Roman" panose="02020603050405020304" pitchFamily="18" charset="0"/>
                <a:cs typeface="Times New Roman" panose="02020603050405020304" pitchFamily="18" charset="0"/>
              </a:rPr>
              <a:t>Như vậy, “hắc bạch phân minh” được hiểu là “phân biệt cho rõ trắng đen”.</a:t>
            </a:r>
            <a:endParaRPr lang="en-SG"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145058D1-66B7-CBA2-5B41-FF08281A9826}"/>
              </a:ext>
            </a:extLst>
          </p:cNvPr>
          <p:cNvSpPr txBox="1"/>
          <p:nvPr/>
        </p:nvSpPr>
        <p:spPr>
          <a:xfrm>
            <a:off x="3753977" y="2144359"/>
            <a:ext cx="8186121" cy="1815882"/>
          </a:xfrm>
          <a:prstGeom prst="rect">
            <a:avLst/>
          </a:prstGeom>
          <a:noFill/>
        </p:spPr>
        <p:txBody>
          <a:bodyPr wrap="square">
            <a:spAutoFit/>
          </a:bodyPr>
          <a:lstStyle/>
          <a:p>
            <a:r>
              <a:rPr lang="vi-VN" sz="2800" b="1" i="1" dirty="0">
                <a:solidFill>
                  <a:schemeClr val="accent5"/>
                </a:solidFill>
                <a:effectLst/>
                <a:latin typeface="Times New Roman" panose="02020603050405020304" pitchFamily="18" charset="0"/>
                <a:ea typeface="Times New Roman" panose="02020603050405020304" pitchFamily="18" charset="0"/>
              </a:rPr>
              <a:t>Văn minh:</a:t>
            </a:r>
            <a:r>
              <a:rPr lang="vi-VN" sz="2800" b="1" dirty="0">
                <a:solidFill>
                  <a:schemeClr val="accent5"/>
                </a:solidFill>
                <a:effectLst/>
                <a:latin typeface="Times New Roman" panose="02020603050405020304" pitchFamily="18" charset="0"/>
                <a:ea typeface="Times New Roman" panose="02020603050405020304" pitchFamily="18" charset="0"/>
              </a:rPr>
              <a:t> </a:t>
            </a:r>
            <a:endParaRPr lang="en-US" sz="2800" b="1" dirty="0">
              <a:solidFill>
                <a:schemeClr val="accent5"/>
              </a:solidFill>
              <a:effectLst/>
              <a:latin typeface="Times New Roman" panose="02020603050405020304" pitchFamily="18" charset="0"/>
              <a:ea typeface="Times New Roman" panose="02020603050405020304" pitchFamily="18" charset="0"/>
            </a:endParaRPr>
          </a:p>
          <a:p>
            <a:pPr algn="just"/>
            <a:r>
              <a:rPr lang="vi-VN" sz="2800" dirty="0">
                <a:effectLst/>
                <a:latin typeface="Times New Roman" panose="02020603050405020304" pitchFamily="18" charset="0"/>
                <a:ea typeface="Times New Roman" panose="02020603050405020304" pitchFamily="18" charset="0"/>
              </a:rPr>
              <a:t>là trạng thái tiến bộ về cả vật chất lẫn tinh thần của xã hội loài người, tức là trạng thái phát triển cao của nền văn hoá. “Minh” ở đây mang nghĩa “sáng”.</a:t>
            </a:r>
            <a:endParaRPr lang="en-SG" sz="2800" dirty="0"/>
          </a:p>
        </p:txBody>
      </p:sp>
      <p:sp>
        <p:nvSpPr>
          <p:cNvPr id="9" name="TextBox 8">
            <a:extLst>
              <a:ext uri="{FF2B5EF4-FFF2-40B4-BE49-F238E27FC236}">
                <a16:creationId xmlns:a16="http://schemas.microsoft.com/office/drawing/2014/main" id="{9CCC2A05-1460-DE1C-2D26-21EBD407C5B1}"/>
              </a:ext>
            </a:extLst>
          </p:cNvPr>
          <p:cNvSpPr txBox="1"/>
          <p:nvPr/>
        </p:nvSpPr>
        <p:spPr>
          <a:xfrm>
            <a:off x="3843757" y="0"/>
            <a:ext cx="8186121" cy="2021066"/>
          </a:xfrm>
          <a:prstGeom prst="rect">
            <a:avLst/>
          </a:prstGeom>
          <a:noFill/>
        </p:spPr>
        <p:txBody>
          <a:bodyPr wrap="square">
            <a:spAutoFit/>
          </a:bodyPr>
          <a:lstStyle/>
          <a:p>
            <a:pPr algn="just">
              <a:spcAft>
                <a:spcPts val="800"/>
              </a:spcAft>
            </a:pPr>
            <a:r>
              <a:rPr lang="vi-VN" sz="2800" b="1" i="1"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Bình minh:</a:t>
            </a:r>
            <a:r>
              <a:rPr lang="vi-VN" sz="2800" b="1"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chemeClr val="accent6">
                  <a:lumMod val="75000"/>
                </a:schemeClr>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en-US" sz="2800" dirty="0">
                <a:latin typeface="Times New Roman" panose="02020603050405020304" pitchFamily="18" charset="0"/>
                <a:ea typeface="Times New Roman" panose="02020603050405020304" pitchFamily="18" charset="0"/>
                <a:cs typeface="Times New Roman" panose="02020603050405020304" pitchFamily="18" charset="0"/>
              </a:rPr>
              <a:t>L</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à lúc trời vừa hửng sáng, còn gọi là rạng đông hay hừng đông. </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“Minh” ở đây mang nghĩa “sáng”.</a:t>
            </a:r>
            <a:endParaRPr lang="en-SG"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9865DB36-DC3D-F76C-D417-188CF2D9C74F}"/>
              </a:ext>
            </a:extLst>
          </p:cNvPr>
          <p:cNvSpPr txBox="1"/>
          <p:nvPr/>
        </p:nvSpPr>
        <p:spPr>
          <a:xfrm>
            <a:off x="398361" y="686705"/>
            <a:ext cx="3047035" cy="2800767"/>
          </a:xfrm>
          <a:prstGeom prst="rect">
            <a:avLst/>
          </a:prstGeom>
          <a:noFill/>
        </p:spPr>
        <p:txBody>
          <a:bodyPr wrap="square">
            <a:spAutoFit/>
          </a:bodyPr>
          <a:lstStyle/>
          <a:p>
            <a:pPr algn="ctr">
              <a:spcAft>
                <a:spcPts val="800"/>
              </a:spcAft>
            </a:pPr>
            <a:r>
              <a:rPr lang="vi-VN" sz="44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Giải thích các từ ngữ Hán Việt sau:</a:t>
            </a:r>
            <a:endParaRPr lang="en-SG"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09273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fade">
                                      <p:cBhvr>
                                        <p:cTn id="17" dur="1000"/>
                                        <p:tgtEl>
                                          <p:spTgt spid="7">
                                            <p:txEl>
                                              <p:pRg st="1" end="1"/>
                                            </p:txEl>
                                          </p:spTgt>
                                        </p:tgtEl>
                                      </p:cBhvr>
                                    </p:animEffect>
                                    <p:anim calcmode="lin" valueType="num">
                                      <p:cBhvr>
                                        <p:cTn id="18"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2" end="2"/>
                                            </p:txEl>
                                          </p:spTgt>
                                        </p:tgtEl>
                                        <p:attrNameLst>
                                          <p:attrName>style.visibility</p:attrName>
                                        </p:attrNameLst>
                                      </p:cBhvr>
                                      <p:to>
                                        <p:strVal val="visible"/>
                                      </p:to>
                                    </p:set>
                                    <p:animEffect transition="in" filter="fade">
                                      <p:cBhvr>
                                        <p:cTn id="29" dur="1000"/>
                                        <p:tgtEl>
                                          <p:spTgt spid="5">
                                            <p:txEl>
                                              <p:pRg st="2" end="2"/>
                                            </p:txEl>
                                          </p:spTgt>
                                        </p:tgtEl>
                                      </p:cBhvr>
                                    </p:animEffect>
                                    <p:anim calcmode="lin" valueType="num">
                                      <p:cBhvr>
                                        <p:cTn id="30"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7E06D4-EEF4-A875-C862-DE3972CA557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FDB59B8-A913-EEC2-5635-DD28FF16A038}"/>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70FF5D73-C135-6D08-74F4-8ED9506ECCB1}"/>
              </a:ext>
            </a:extLst>
          </p:cNvPr>
          <p:cNvSpPr txBox="1">
            <a:spLocks noGrp="1"/>
          </p:cNvSpPr>
          <p:nvPr/>
        </p:nvSpPr>
        <p:spPr>
          <a:xfrm>
            <a:off x="6096000" y="2927600"/>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Bài</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r>
              <a:rPr kumimoji="0" lang="en-US" sz="9600" b="1" i="0" u="none" strike="noStrike" kern="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tập</a:t>
            </a:r>
            <a:r>
              <a:rPr kumimoji="0" lang="en-US" sz="9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5</a:t>
            </a:r>
            <a:endParaRPr kumimoji="0" lang="en-SG" sz="9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2316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2316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F1F5C822-9E17-07BC-2122-C0EBAA074150}"/>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2341C38-8F2A-5BB6-B7F1-A8E6126D61EC}"/>
              </a:ext>
            </a:extLst>
          </p:cNvPr>
          <p:cNvSpPr txBox="1">
            <a:spLocks noGrp="1"/>
          </p:cNvSpPr>
          <p:nvPr/>
        </p:nvSpPr>
        <p:spPr>
          <a:xfrm>
            <a:off x="8136828" y="998113"/>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5</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25466335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79A3B-26E9-52B6-40EB-26740A2CF86F}"/>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3C5E1D00-5C0D-1B96-0B4F-76371CA1F833}"/>
              </a:ext>
            </a:extLst>
          </p:cNvPr>
          <p:cNvPicPr>
            <a:picLocks noChangeAspect="1"/>
          </p:cNvPicPr>
          <p:nvPr/>
        </p:nvPicPr>
        <p:blipFill>
          <a:blip r:embed="rId2"/>
          <a:stretch>
            <a:fillRect/>
          </a:stretch>
        </p:blipFill>
        <p:spPr>
          <a:xfrm>
            <a:off x="0" y="0"/>
            <a:ext cx="12192000" cy="6858000"/>
          </a:xfrm>
          <a:prstGeom prst="rect">
            <a:avLst/>
          </a:prstGeom>
        </p:spPr>
      </p:pic>
      <p:sp>
        <p:nvSpPr>
          <p:cNvPr id="5" name="TextBox 4">
            <a:extLst>
              <a:ext uri="{FF2B5EF4-FFF2-40B4-BE49-F238E27FC236}">
                <a16:creationId xmlns:a16="http://schemas.microsoft.com/office/drawing/2014/main" id="{164B6D31-17F1-62A2-EC2A-2BAB7C161CB0}"/>
              </a:ext>
            </a:extLst>
          </p:cNvPr>
          <p:cNvSpPr txBox="1"/>
          <p:nvPr/>
        </p:nvSpPr>
        <p:spPr>
          <a:xfrm>
            <a:off x="3468488" y="3291953"/>
            <a:ext cx="8535926" cy="3631763"/>
          </a:xfrm>
          <a:prstGeom prst="rect">
            <a:avLst/>
          </a:prstGeom>
          <a:noFill/>
        </p:spPr>
        <p:txBody>
          <a:bodyPr wrap="square">
            <a:spAutoFit/>
          </a:bodyPr>
          <a:lstStyle/>
          <a:p>
            <a:pPr algn="just"/>
            <a:r>
              <a:rPr lang="vi-VN" sz="2300" b="1" i="1" dirty="0">
                <a:latin typeface="+mj-lt"/>
              </a:rPr>
              <a:t>Đồng bệnh tương lân/ đồng cam cộng khổ:</a:t>
            </a:r>
            <a:r>
              <a:rPr lang="vi-VN" sz="2300" b="1" dirty="0">
                <a:latin typeface="+mj-lt"/>
              </a:rPr>
              <a:t> </a:t>
            </a:r>
            <a:endParaRPr lang="en-US" sz="2300" b="1" dirty="0">
              <a:latin typeface="+mj-lt"/>
            </a:endParaRPr>
          </a:p>
          <a:p>
            <a:pPr algn="just"/>
            <a:r>
              <a:rPr lang="vi-VN" sz="2300" dirty="0">
                <a:latin typeface="+mj-lt"/>
              </a:rPr>
              <a:t>“Đồng bệnh tương lân” (hay “đồng bệnh tương liên”) có nghĩa đen là “cùng có bệnh (giống nhau) thì thương xót lẫn nhau”, nghĩa bóng là khi người ta ở cùng một hoàn cảnh giống nhau thì người ta thông cảm với nhau, hiểu cho nhau. “Đồng cam cộng khổ” có nghĩa đen là “cùng hưởng vị ngọt, cùng nếm vị đắng”, nói rộng ra là khi vui sướng cũng như lúc khó khăn đều luôn cận kề sát cánh, chia sẻ cùng nhau, trong mọi hoàn cảnh đều có nhau.</a:t>
            </a:r>
            <a:endParaRPr lang="en-US" sz="2300" dirty="0">
              <a:latin typeface="+mj-lt"/>
            </a:endParaRPr>
          </a:p>
          <a:p>
            <a:pPr algn="just">
              <a:spcAft>
                <a:spcPts val="800"/>
              </a:spcAft>
            </a:pPr>
            <a:r>
              <a:rPr lang="en-US" sz="2300" dirty="0">
                <a:latin typeface="+mj-lt"/>
              </a:rPr>
              <a:t>=&gt; </a:t>
            </a:r>
            <a:r>
              <a:rPr lang="vi-VN" sz="2300" dirty="0">
                <a:latin typeface="+mj-lt"/>
              </a:rPr>
              <a:t>Cặp từ ngữ này mỗi từ đều mang yếu tố “đồng” có nghĩa “cùng, cùng nhau”.</a:t>
            </a:r>
            <a:endParaRPr lang="en-SG" sz="2300" b="1"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3A1F45F1-5406-7978-84C8-D558FC5CF028}"/>
              </a:ext>
            </a:extLst>
          </p:cNvPr>
          <p:cNvSpPr txBox="1"/>
          <p:nvPr/>
        </p:nvSpPr>
        <p:spPr>
          <a:xfrm>
            <a:off x="3566342" y="1732923"/>
            <a:ext cx="8275901" cy="1569660"/>
          </a:xfrm>
          <a:prstGeom prst="rect">
            <a:avLst/>
          </a:prstGeom>
          <a:noFill/>
        </p:spPr>
        <p:txBody>
          <a:bodyPr wrap="square">
            <a:spAutoFit/>
          </a:bodyPr>
          <a:lstStyle/>
          <a:p>
            <a:pPr algn="just"/>
            <a:r>
              <a:rPr lang="vi-VN" sz="2400" b="1" i="1" dirty="0">
                <a:latin typeface="+mj-lt"/>
              </a:rPr>
              <a:t>Đồng thoại/ đồng dao:</a:t>
            </a:r>
            <a:r>
              <a:rPr lang="vi-VN" sz="2400" b="1" dirty="0">
                <a:latin typeface="+mj-lt"/>
              </a:rPr>
              <a:t> </a:t>
            </a:r>
            <a:endParaRPr lang="en-US" sz="2400" b="1" dirty="0">
              <a:latin typeface="+mj-lt"/>
            </a:endParaRPr>
          </a:p>
          <a:p>
            <a:pPr algn="just"/>
            <a:r>
              <a:rPr lang="vi-VN" sz="2400" dirty="0">
                <a:latin typeface="+mj-lt"/>
              </a:rPr>
              <a:t>“Đồng thoại” để chỉ truyện viết cho trẻ em nói chung</a:t>
            </a:r>
            <a:r>
              <a:rPr lang="en-US" sz="2400" dirty="0">
                <a:latin typeface="+mj-lt"/>
              </a:rPr>
              <a:t>;</a:t>
            </a:r>
            <a:r>
              <a:rPr lang="vi-VN" sz="2400" dirty="0">
                <a:latin typeface="+mj-lt"/>
              </a:rPr>
              <a:t> “đồng dao” để chỉ những bài hát, thơ ca dân gian truyền miệng của trẻ em.</a:t>
            </a:r>
            <a:endParaRPr lang="en-US" sz="2400" dirty="0">
              <a:latin typeface="+mj-lt"/>
            </a:endParaRPr>
          </a:p>
          <a:p>
            <a:pPr algn="just"/>
            <a:r>
              <a:rPr lang="en-US" sz="2400" dirty="0">
                <a:latin typeface="+mj-lt"/>
              </a:rPr>
              <a:t>=&gt; </a:t>
            </a:r>
            <a:r>
              <a:rPr lang="vi-VN" sz="2400" dirty="0">
                <a:latin typeface="+mj-lt"/>
              </a:rPr>
              <a:t>Cặp từ này mỗi từ đều mang yếu tố “đồng” có nghĩa “đứa trẻ”.</a:t>
            </a:r>
            <a:endParaRPr lang="en-SG" sz="2400" dirty="0">
              <a:latin typeface="+mj-lt"/>
            </a:endParaRPr>
          </a:p>
        </p:txBody>
      </p:sp>
      <p:sp>
        <p:nvSpPr>
          <p:cNvPr id="9" name="TextBox 8">
            <a:extLst>
              <a:ext uri="{FF2B5EF4-FFF2-40B4-BE49-F238E27FC236}">
                <a16:creationId xmlns:a16="http://schemas.microsoft.com/office/drawing/2014/main" id="{BB45DC1B-9DA7-EC8C-4319-3EDA576F2358}"/>
              </a:ext>
            </a:extLst>
          </p:cNvPr>
          <p:cNvSpPr txBox="1"/>
          <p:nvPr/>
        </p:nvSpPr>
        <p:spPr>
          <a:xfrm>
            <a:off x="3468488" y="-38543"/>
            <a:ext cx="8535926" cy="1862048"/>
          </a:xfrm>
          <a:prstGeom prst="rect">
            <a:avLst/>
          </a:prstGeom>
          <a:noFill/>
        </p:spPr>
        <p:txBody>
          <a:bodyPr wrap="square">
            <a:spAutoFit/>
          </a:bodyPr>
          <a:lstStyle/>
          <a:p>
            <a:pPr algn="just"/>
            <a:r>
              <a:rPr lang="vi-VN" sz="2300" b="1" i="1" dirty="0">
                <a:latin typeface="+mj-lt"/>
              </a:rPr>
              <a:t>Tương đồng/ đồng thời:</a:t>
            </a:r>
            <a:r>
              <a:rPr lang="vi-VN" sz="2300" b="1" dirty="0">
                <a:latin typeface="+mj-lt"/>
              </a:rPr>
              <a:t> </a:t>
            </a:r>
            <a:endParaRPr lang="en-US" sz="2300" b="1" dirty="0">
              <a:latin typeface="+mj-lt"/>
            </a:endParaRPr>
          </a:p>
          <a:p>
            <a:pPr algn="just"/>
            <a:r>
              <a:rPr lang="vi-VN" sz="2300" dirty="0">
                <a:latin typeface="+mj-lt"/>
              </a:rPr>
              <a:t>“Tương đồng” nghĩa là “giống nhau”</a:t>
            </a:r>
            <a:r>
              <a:rPr lang="en-US" sz="2300" dirty="0">
                <a:latin typeface="+mj-lt"/>
              </a:rPr>
              <a:t>;</a:t>
            </a:r>
            <a:r>
              <a:rPr lang="vi-VN" sz="2300" dirty="0">
                <a:latin typeface="+mj-lt"/>
              </a:rPr>
              <a:t> “đồng thời” nghĩa là “cùng một lúc”.</a:t>
            </a:r>
            <a:endParaRPr lang="en-US" sz="2300" dirty="0">
              <a:latin typeface="+mj-lt"/>
            </a:endParaRPr>
          </a:p>
          <a:p>
            <a:pPr algn="just"/>
            <a:r>
              <a:rPr lang="en-US" sz="2300" dirty="0">
                <a:latin typeface="Times New Roman" panose="02020603050405020304" pitchFamily="18" charset="0"/>
                <a:cs typeface="Times New Roman" panose="02020603050405020304" pitchFamily="18" charset="0"/>
              </a:rPr>
              <a:t>=&gt; </a:t>
            </a:r>
            <a:r>
              <a:rPr lang="vi-VN" sz="2300" dirty="0">
                <a:latin typeface="Times New Roman" panose="02020603050405020304" pitchFamily="18" charset="0"/>
                <a:cs typeface="Times New Roman" panose="02020603050405020304" pitchFamily="18" charset="0"/>
              </a:rPr>
              <a:t>Cặp từ này mỗi từ đều mang yếu tố “đồng” có nghĩa “cùng, cùng nhau”.</a:t>
            </a:r>
            <a:endParaRPr lang="en-SG" sz="23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029CE1BB-6516-C3C7-9817-61DCACAC66E3}"/>
              </a:ext>
            </a:extLst>
          </p:cNvPr>
          <p:cNvSpPr txBox="1"/>
          <p:nvPr/>
        </p:nvSpPr>
        <p:spPr>
          <a:xfrm>
            <a:off x="473076" y="566678"/>
            <a:ext cx="2807826" cy="2862322"/>
          </a:xfrm>
          <a:prstGeom prst="rect">
            <a:avLst/>
          </a:prstGeom>
          <a:noFill/>
        </p:spPr>
        <p:txBody>
          <a:bodyPr wrap="square">
            <a:spAutoFit/>
          </a:bodyPr>
          <a:lstStyle/>
          <a:p>
            <a:pPr algn="ctr">
              <a:spcAft>
                <a:spcPts val="800"/>
              </a:spcAft>
            </a:pPr>
            <a:r>
              <a:rPr lang="vi-VN" sz="36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Phân biệt ý nghĩa của các cặp từ ngữ Hán Việt sau:</a:t>
            </a:r>
            <a:endParaRPr lang="en-SG" sz="36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99822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Effect transition="in" filter="barn(inVertical)">
                                      <p:cBhvr>
                                        <p:cTn id="7" dur="500"/>
                                        <p:tgtEl>
                                          <p:spTgt spid="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Effect transition="in" filter="barn(inVertical)">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barn(inVertical)">
                                      <p:cBhvr>
                                        <p:cTn id="29" dur="500"/>
                                        <p:tgtEl>
                                          <p:spTgt spid="5">
                                            <p:txEl>
                                              <p:pRg st="1" end="1"/>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5">
                                            <p:txEl>
                                              <p:pRg st="2" end="2"/>
                                            </p:txEl>
                                          </p:spTgt>
                                        </p:tgtEl>
                                        <p:attrNameLst>
                                          <p:attrName>style.visibility</p:attrName>
                                        </p:attrNameLst>
                                      </p:cBhvr>
                                      <p:to>
                                        <p:strVal val="visible"/>
                                      </p:to>
                                    </p:set>
                                    <p:animEffect transition="in" filter="barn(inVertical)">
                                      <p:cBhvr>
                                        <p:cTn id="3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C6A4C9-0772-1CF1-D9E5-913E721C524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E6F2054-2D01-767F-DC82-F1B2F4785E7B}"/>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33D195F5-7193-7D33-23AB-F2F9799B1EE6}"/>
              </a:ext>
            </a:extLst>
          </p:cNvPr>
          <p:cNvSpPr txBox="1"/>
          <p:nvPr/>
        </p:nvSpPr>
        <p:spPr>
          <a:xfrm>
            <a:off x="2612573" y="2287644"/>
            <a:ext cx="7511143" cy="2800767"/>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vi-VN"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a:t>
            </a:r>
            <a:r>
              <a:rPr kumimoji="0" lang="en-US" sz="88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VẬN DỤNG</a:t>
            </a:r>
            <a:endParaRPr kumimoji="0" lang="en-SG" sz="88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7946777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53E07B4-5205-C1C1-4483-1C43256222B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6684046A-8DE9-5AC2-20E3-5924430D29F8}"/>
              </a:ext>
            </a:extLst>
          </p:cNvPr>
          <p:cNvSpPr txBox="1"/>
          <p:nvPr/>
        </p:nvSpPr>
        <p:spPr>
          <a:xfrm>
            <a:off x="1529080" y="446942"/>
            <a:ext cx="9133840" cy="916982"/>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HOẠT ĐỘNG VẬN DỤNG</a:t>
            </a:r>
            <a:endParaRPr kumimoji="0" lang="en-SG" sz="40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CC37AE75-5985-0ACA-D918-3B72351C4A86}"/>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68A6B7C7-04F3-3988-B7C9-F78D2187EC2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8AD3296E-DA64-535E-5116-F95A7BAB4526}"/>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 name="Freeform 11">
            <a:extLst>
              <a:ext uri="{FF2B5EF4-FFF2-40B4-BE49-F238E27FC236}">
                <a16:creationId xmlns:a16="http://schemas.microsoft.com/office/drawing/2014/main" id="{C0428F1F-1F0A-5C10-664A-A5AF7E94F2E6}"/>
              </a:ext>
            </a:extLst>
          </p:cNvPr>
          <p:cNvSpPr/>
          <p:nvPr/>
        </p:nvSpPr>
        <p:spPr>
          <a:xfrm>
            <a:off x="4368799" y="1363924"/>
            <a:ext cx="7050315" cy="4982644"/>
          </a:xfrm>
          <a:custGeom>
            <a:avLst/>
            <a:gdLst/>
            <a:ahLst/>
            <a:cxnLst/>
            <a:rect l="l" t="t" r="r" b="b"/>
            <a:pathLst>
              <a:path w="14097816" h="8229600">
                <a:moveTo>
                  <a:pt x="0" y="0"/>
                </a:moveTo>
                <a:lnTo>
                  <a:pt x="14097816" y="0"/>
                </a:lnTo>
                <a:lnTo>
                  <a:pt x="14097816" y="8229600"/>
                </a:lnTo>
                <a:lnTo>
                  <a:pt x="0" y="8229600"/>
                </a:lnTo>
                <a:lnTo>
                  <a:pt x="0" y="0"/>
                </a:lnTo>
                <a:close/>
              </a:path>
            </a:pathLst>
          </a:custGeom>
          <a:blipFill>
            <a:blip r:embed="rId3"/>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思源黑体 CN" panose="020F0502020204030204"/>
              <a:ea typeface="+mn-ea"/>
              <a:cs typeface="Arial"/>
              <a:sym typeface="Arial"/>
            </a:endParaRPr>
          </a:p>
        </p:txBody>
      </p:sp>
      <p:sp>
        <p:nvSpPr>
          <p:cNvPr id="3" name="TextBox 2">
            <a:extLst>
              <a:ext uri="{FF2B5EF4-FFF2-40B4-BE49-F238E27FC236}">
                <a16:creationId xmlns:a16="http://schemas.microsoft.com/office/drawing/2014/main" id="{8BE6E83C-28AD-5802-9028-B997F4943BA2}"/>
              </a:ext>
            </a:extLst>
          </p:cNvPr>
          <p:cNvSpPr txBox="1"/>
          <p:nvPr/>
        </p:nvSpPr>
        <p:spPr>
          <a:xfrm>
            <a:off x="4620153" y="3075181"/>
            <a:ext cx="6547605" cy="2308324"/>
          </a:xfrm>
          <a:prstGeom prst="rect">
            <a:avLst/>
          </a:prstGeom>
          <a:noFill/>
        </p:spPr>
        <p:txBody>
          <a:bodyPr wrap="square">
            <a:spAutoFit/>
          </a:bodyPr>
          <a:lstStyle/>
          <a:p>
            <a:pPr algn="ctr"/>
            <a:r>
              <a:rPr lang="vi-VN" sz="4800" dirty="0">
                <a:latin typeface="+mj-lt"/>
              </a:rPr>
              <a:t>HS lập từ điển phân biệt một số yếu tố Hán Việt đồng âm dễ nhầm lẫn.</a:t>
            </a:r>
            <a:endParaRPr lang="en-SG" sz="4800" dirty="0">
              <a:latin typeface="+mj-lt"/>
            </a:endParaRPr>
          </a:p>
        </p:txBody>
      </p:sp>
      <p:pic>
        <p:nvPicPr>
          <p:cNvPr id="8" name="图片 8">
            <a:extLst>
              <a:ext uri="{FF2B5EF4-FFF2-40B4-BE49-F238E27FC236}">
                <a16:creationId xmlns:a16="http://schemas.microsoft.com/office/drawing/2014/main" id="{71A83CA1-7521-584D-438E-9F98A6CD526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245598" y="3397421"/>
            <a:ext cx="3771101" cy="3673603"/>
          </a:xfrm>
          <a:prstGeom prst="rect">
            <a:avLst/>
          </a:prstGeom>
        </p:spPr>
      </p:pic>
    </p:spTree>
    <p:extLst>
      <p:ext uri="{BB962C8B-B14F-4D97-AF65-F5344CB8AC3E}">
        <p14:creationId xmlns:p14="http://schemas.microsoft.com/office/powerpoint/2010/main" val="156382763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5BCB9D-85E2-3D8A-4CB6-83956D6FDEA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0B943A9-0043-3BAC-1522-CD6C6E4E1DCE}"/>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877B75CA-A6ED-BA4E-AE3A-FBECE5C1F62C}"/>
              </a:ext>
            </a:extLst>
          </p:cNvPr>
          <p:cNvSpPr txBox="1"/>
          <p:nvPr/>
        </p:nvSpPr>
        <p:spPr>
          <a:xfrm>
            <a:off x="2939971" y="105924"/>
            <a:ext cx="6342926" cy="584775"/>
          </a:xfrm>
          <a:prstGeom prst="rect">
            <a:avLst/>
          </a:prstGeom>
          <a:solidFill>
            <a:srgbClr val="FBCFB5"/>
          </a:solidFill>
        </p:spPr>
        <p:txBody>
          <a:bodyPr wrap="square" anchor="t">
            <a:spAutoFit/>
          </a:bodyPr>
          <a:lstStyle/>
          <a:p>
            <a:pPr algn="ctr" defTabSz="1219170">
              <a:spcAft>
                <a:spcPts val="1067"/>
              </a:spcAft>
              <a:buClr>
                <a:srgbClr val="000000"/>
              </a:buClr>
            </a:pP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BẢNG GỢI Ý</a:t>
            </a:r>
            <a:endParaRPr lang="en-SG" sz="32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4" name="Table 33">
            <a:extLst>
              <a:ext uri="{FF2B5EF4-FFF2-40B4-BE49-F238E27FC236}">
                <a16:creationId xmlns:a16="http://schemas.microsoft.com/office/drawing/2014/main" id="{97DA807F-2017-9895-9B8D-ACC3A3A81368}"/>
              </a:ext>
            </a:extLst>
          </p:cNvPr>
          <p:cNvGraphicFramePr>
            <a:graphicFrameLocks noGrp="1"/>
          </p:cNvGraphicFramePr>
          <p:nvPr>
            <p:extLst>
              <p:ext uri="{D42A27DB-BD31-4B8C-83A1-F6EECF244321}">
                <p14:modId xmlns:p14="http://schemas.microsoft.com/office/powerpoint/2010/main" val="1599975124"/>
              </p:ext>
            </p:extLst>
          </p:nvPr>
        </p:nvGraphicFramePr>
        <p:xfrm>
          <a:off x="128001" y="769766"/>
          <a:ext cx="11898095" cy="5982311"/>
        </p:xfrm>
        <a:graphic>
          <a:graphicData uri="http://schemas.openxmlformats.org/drawingml/2006/table">
            <a:tbl>
              <a:tblPr firstRow="1" firstCol="1" bandRow="1">
                <a:tableStyleId>{1FECB4D8-DB02-4DC6-A0A2-4F2EBAE1DC90}</a:tableStyleId>
              </a:tblPr>
              <a:tblGrid>
                <a:gridCol w="2823543">
                  <a:extLst>
                    <a:ext uri="{9D8B030D-6E8A-4147-A177-3AD203B41FA5}">
                      <a16:colId xmlns:a16="http://schemas.microsoft.com/office/drawing/2014/main" val="813692468"/>
                    </a:ext>
                  </a:extLst>
                </a:gridCol>
                <a:gridCol w="6053560">
                  <a:extLst>
                    <a:ext uri="{9D8B030D-6E8A-4147-A177-3AD203B41FA5}">
                      <a16:colId xmlns:a16="http://schemas.microsoft.com/office/drawing/2014/main" val="3164119319"/>
                    </a:ext>
                  </a:extLst>
                </a:gridCol>
                <a:gridCol w="3020992">
                  <a:extLst>
                    <a:ext uri="{9D8B030D-6E8A-4147-A177-3AD203B41FA5}">
                      <a16:colId xmlns:a16="http://schemas.microsoft.com/office/drawing/2014/main" val="1959471994"/>
                    </a:ext>
                  </a:extLst>
                </a:gridCol>
              </a:tblGrid>
              <a:tr h="460178">
                <a:tc>
                  <a:txBody>
                    <a:bodyPr/>
                    <a:lstStyle/>
                    <a:p>
                      <a:pPr algn="ctr">
                        <a:lnSpc>
                          <a:spcPct val="100000"/>
                        </a:lnSpc>
                        <a:spcAft>
                          <a:spcPts val="800"/>
                        </a:spcAft>
                      </a:pPr>
                      <a:r>
                        <a:rPr lang="en-US" sz="2700" b="1" dirty="0" err="1">
                          <a:solidFill>
                            <a:srgbClr val="000000"/>
                          </a:solidFill>
                          <a:effectLst/>
                          <a:latin typeface="Times New Roman" panose="02020603050405020304" pitchFamily="18" charset="0"/>
                          <a:cs typeface="Times New Roman" panose="02020603050405020304" pitchFamily="18" charset="0"/>
                        </a:rPr>
                        <a:t>Yếu</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tố</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Hán</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Việt</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en-US" sz="2700" b="1" dirty="0" err="1">
                          <a:solidFill>
                            <a:srgbClr val="000000"/>
                          </a:solidFill>
                          <a:effectLst/>
                          <a:latin typeface="Times New Roman" panose="02020603050405020304" pitchFamily="18" charset="0"/>
                          <a:cs typeface="Times New Roman" panose="02020603050405020304" pitchFamily="18" charset="0"/>
                        </a:rPr>
                        <a:t>Nghĩa</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en-US" sz="2700" b="1" dirty="0" err="1">
                          <a:solidFill>
                            <a:srgbClr val="000000"/>
                          </a:solidFill>
                          <a:effectLst/>
                          <a:latin typeface="Times New Roman" panose="02020603050405020304" pitchFamily="18" charset="0"/>
                          <a:cs typeface="Times New Roman" panose="02020603050405020304" pitchFamily="18" charset="0"/>
                        </a:rPr>
                        <a:t>Ví</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dụ</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extLst>
                  <a:ext uri="{0D108BD9-81ED-4DB2-BD59-A6C34878D82A}">
                    <a16:rowId xmlns:a16="http://schemas.microsoft.com/office/drawing/2014/main" val="2577028882"/>
                  </a:ext>
                </a:extLst>
              </a:tr>
              <a:tr h="460178">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5F7"/>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595878"/>
                  </a:ext>
                </a:extLst>
              </a:tr>
              <a:tr h="920355">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5F7"/>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459448"/>
                  </a:ext>
                </a:extLst>
              </a:tr>
              <a:tr h="920355">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3</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5F7"/>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2635854"/>
                  </a:ext>
                </a:extLst>
              </a:tr>
              <a:tr h="460178">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Di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388254"/>
                  </a:ext>
                </a:extLst>
              </a:tr>
              <a:tr h="460178">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Di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297136"/>
                  </a:ext>
                </a:extLst>
              </a:tr>
              <a:tr h="460178">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Sinh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067263"/>
                  </a:ext>
                </a:extLst>
              </a:tr>
              <a:tr h="920355">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Sinh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9306400"/>
                  </a:ext>
                </a:extLst>
              </a:tr>
              <a:tr h="460178">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Bằng</a:t>
                      </a:r>
                      <a:r>
                        <a:rPr lang="en-US" sz="2700" dirty="0">
                          <a:effectLst/>
                          <a:latin typeface="Times New Roman" panose="02020603050405020304" pitchFamily="18" charset="0"/>
                          <a:cs typeface="Times New Roman" panose="02020603050405020304" pitchFamily="18" charset="0"/>
                        </a:rPr>
                        <a:t>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5"/>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182538"/>
                  </a:ext>
                </a:extLst>
              </a:tr>
              <a:tr h="460178">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Bằng</a:t>
                      </a:r>
                      <a:r>
                        <a:rPr lang="en-US" sz="2700" dirty="0">
                          <a:effectLst/>
                          <a:latin typeface="Times New Roman" panose="02020603050405020304" pitchFamily="18" charset="0"/>
                          <a:cs typeface="Times New Roman" panose="02020603050405020304" pitchFamily="18" charset="0"/>
                        </a:rPr>
                        <a:t>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5"/>
                    </a:solidFill>
                  </a:tcPr>
                </a:tc>
                <a:tc>
                  <a:txBody>
                    <a:bodyPr/>
                    <a:lstStyle/>
                    <a:p>
                      <a:pPr>
                        <a:lnSpc>
                          <a:spcPct val="100000"/>
                        </a:lnSpc>
                        <a:spcAft>
                          <a:spcPts val="800"/>
                        </a:spcAft>
                      </a:pP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634605"/>
                  </a:ext>
                </a:extLst>
              </a:tr>
            </a:tbl>
          </a:graphicData>
        </a:graphic>
      </p:graphicFrame>
    </p:spTree>
    <p:extLst>
      <p:ext uri="{BB962C8B-B14F-4D97-AF65-F5344CB8AC3E}">
        <p14:creationId xmlns:p14="http://schemas.microsoft.com/office/powerpoint/2010/main" val="7288437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D92B4-EBCE-2182-4EE0-36641636710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F2F8229-4A91-6A78-14AD-2B52056A79A0}"/>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F672869F-0EC2-809B-7A65-218ECF1B0804}"/>
              </a:ext>
            </a:extLst>
          </p:cNvPr>
          <p:cNvSpPr txBox="1"/>
          <p:nvPr/>
        </p:nvSpPr>
        <p:spPr>
          <a:xfrm>
            <a:off x="2939971" y="105924"/>
            <a:ext cx="6342926" cy="584775"/>
          </a:xfrm>
          <a:prstGeom prst="rect">
            <a:avLst/>
          </a:prstGeom>
          <a:solidFill>
            <a:srgbClr val="FBCFB5"/>
          </a:solidFill>
        </p:spPr>
        <p:txBody>
          <a:bodyPr wrap="square" anchor="t">
            <a:spAutoFit/>
          </a:bodyPr>
          <a:lstStyle/>
          <a:p>
            <a:pPr algn="ctr" defTabSz="1219170">
              <a:spcAft>
                <a:spcPts val="1067"/>
              </a:spcAft>
              <a:buClr>
                <a:srgbClr val="000000"/>
              </a:buClr>
            </a:pP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BẢNG GỢI Ý</a:t>
            </a:r>
            <a:endParaRPr lang="en-SG" sz="32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4" name="Table 33">
            <a:extLst>
              <a:ext uri="{FF2B5EF4-FFF2-40B4-BE49-F238E27FC236}">
                <a16:creationId xmlns:a16="http://schemas.microsoft.com/office/drawing/2014/main" id="{BA1F1792-A881-3838-3762-1AFA620F4BE2}"/>
              </a:ext>
            </a:extLst>
          </p:cNvPr>
          <p:cNvGraphicFramePr>
            <a:graphicFrameLocks noGrp="1"/>
          </p:cNvGraphicFramePr>
          <p:nvPr>
            <p:extLst>
              <p:ext uri="{D42A27DB-BD31-4B8C-83A1-F6EECF244321}">
                <p14:modId xmlns:p14="http://schemas.microsoft.com/office/powerpoint/2010/main" val="3756228701"/>
              </p:ext>
            </p:extLst>
          </p:nvPr>
        </p:nvGraphicFramePr>
        <p:xfrm>
          <a:off x="128001" y="769766"/>
          <a:ext cx="11898095" cy="5982311"/>
        </p:xfrm>
        <a:graphic>
          <a:graphicData uri="http://schemas.openxmlformats.org/drawingml/2006/table">
            <a:tbl>
              <a:tblPr firstRow="1" firstCol="1" bandRow="1">
                <a:tableStyleId>{1FECB4D8-DB02-4DC6-A0A2-4F2EBAE1DC90}</a:tableStyleId>
              </a:tblPr>
              <a:tblGrid>
                <a:gridCol w="2823543">
                  <a:extLst>
                    <a:ext uri="{9D8B030D-6E8A-4147-A177-3AD203B41FA5}">
                      <a16:colId xmlns:a16="http://schemas.microsoft.com/office/drawing/2014/main" val="813692468"/>
                    </a:ext>
                  </a:extLst>
                </a:gridCol>
                <a:gridCol w="6053560">
                  <a:extLst>
                    <a:ext uri="{9D8B030D-6E8A-4147-A177-3AD203B41FA5}">
                      <a16:colId xmlns:a16="http://schemas.microsoft.com/office/drawing/2014/main" val="3164119319"/>
                    </a:ext>
                  </a:extLst>
                </a:gridCol>
                <a:gridCol w="3020992">
                  <a:extLst>
                    <a:ext uri="{9D8B030D-6E8A-4147-A177-3AD203B41FA5}">
                      <a16:colId xmlns:a16="http://schemas.microsoft.com/office/drawing/2014/main" val="1959471994"/>
                    </a:ext>
                  </a:extLst>
                </a:gridCol>
              </a:tblGrid>
              <a:tr h="460178">
                <a:tc>
                  <a:txBody>
                    <a:bodyPr/>
                    <a:lstStyle/>
                    <a:p>
                      <a:pPr algn="ctr">
                        <a:lnSpc>
                          <a:spcPct val="100000"/>
                        </a:lnSpc>
                        <a:spcAft>
                          <a:spcPts val="800"/>
                        </a:spcAft>
                      </a:pPr>
                      <a:r>
                        <a:rPr lang="en-US" sz="2700" b="1" dirty="0" err="1">
                          <a:solidFill>
                            <a:srgbClr val="000000"/>
                          </a:solidFill>
                          <a:effectLst/>
                          <a:latin typeface="Times New Roman" panose="02020603050405020304" pitchFamily="18" charset="0"/>
                          <a:cs typeface="Times New Roman" panose="02020603050405020304" pitchFamily="18" charset="0"/>
                        </a:rPr>
                        <a:t>Yếu</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tố</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Hán</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Việt</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en-US" sz="2700" b="1" dirty="0" err="1">
                          <a:solidFill>
                            <a:srgbClr val="000000"/>
                          </a:solidFill>
                          <a:effectLst/>
                          <a:latin typeface="Times New Roman" panose="02020603050405020304" pitchFamily="18" charset="0"/>
                          <a:cs typeface="Times New Roman" panose="02020603050405020304" pitchFamily="18" charset="0"/>
                        </a:rPr>
                        <a:t>Nghĩa</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en-US" sz="2700" b="1" dirty="0" err="1">
                          <a:solidFill>
                            <a:srgbClr val="000000"/>
                          </a:solidFill>
                          <a:effectLst/>
                          <a:latin typeface="Times New Roman" panose="02020603050405020304" pitchFamily="18" charset="0"/>
                          <a:cs typeface="Times New Roman" panose="02020603050405020304" pitchFamily="18" charset="0"/>
                        </a:rPr>
                        <a:t>Ví</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dụ</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extLst>
                  <a:ext uri="{0D108BD9-81ED-4DB2-BD59-A6C34878D82A}">
                    <a16:rowId xmlns:a16="http://schemas.microsoft.com/office/drawing/2014/main" val="2577028882"/>
                  </a:ext>
                </a:extLst>
              </a:tr>
              <a:tr h="460178">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5F7"/>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595878"/>
                  </a:ext>
                </a:extLst>
              </a:tr>
              <a:tr h="920355">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5F7"/>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459448"/>
                  </a:ext>
                </a:extLst>
              </a:tr>
              <a:tr h="920355">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3</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5F7"/>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2635854"/>
                  </a:ext>
                </a:extLst>
              </a:tr>
              <a:tr h="460178">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Di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388254"/>
                  </a:ext>
                </a:extLst>
              </a:tr>
              <a:tr h="460178">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Di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297136"/>
                  </a:ext>
                </a:extLst>
              </a:tr>
              <a:tr h="460178">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Sinh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067263"/>
                  </a:ext>
                </a:extLst>
              </a:tr>
              <a:tr h="920355">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Sinh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9306400"/>
                  </a:ext>
                </a:extLst>
              </a:tr>
              <a:tr h="460178">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Bằng</a:t>
                      </a:r>
                      <a:r>
                        <a:rPr lang="en-US" sz="2700" dirty="0">
                          <a:effectLst/>
                          <a:latin typeface="Times New Roman" panose="02020603050405020304" pitchFamily="18" charset="0"/>
                          <a:cs typeface="Times New Roman" panose="02020603050405020304" pitchFamily="18" charset="0"/>
                        </a:rPr>
                        <a:t>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5"/>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182538"/>
                  </a:ext>
                </a:extLst>
              </a:tr>
              <a:tr h="460178">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Bằng</a:t>
                      </a:r>
                      <a:r>
                        <a:rPr lang="en-US" sz="2700" dirty="0">
                          <a:effectLst/>
                          <a:latin typeface="Times New Roman" panose="02020603050405020304" pitchFamily="18" charset="0"/>
                          <a:cs typeface="Times New Roman" panose="02020603050405020304" pitchFamily="18" charset="0"/>
                        </a:rPr>
                        <a:t>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5"/>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634605"/>
                  </a:ext>
                </a:extLst>
              </a:tr>
            </a:tbl>
          </a:graphicData>
        </a:graphic>
      </p:graphicFrame>
      <p:sp>
        <p:nvSpPr>
          <p:cNvPr id="7" name="TextBox 6">
            <a:extLst>
              <a:ext uri="{FF2B5EF4-FFF2-40B4-BE49-F238E27FC236}">
                <a16:creationId xmlns:a16="http://schemas.microsoft.com/office/drawing/2014/main" id="{BF28FE67-1F1C-CBA9-1EC0-1168EF04FA34}"/>
              </a:ext>
            </a:extLst>
          </p:cNvPr>
          <p:cNvSpPr txBox="1"/>
          <p:nvPr/>
        </p:nvSpPr>
        <p:spPr>
          <a:xfrm>
            <a:off x="2939971" y="1183399"/>
            <a:ext cx="609407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Cỏ</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chỉ</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thực</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vật</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B5B93253-8BBE-3857-98FA-85B3C09EB7D7}"/>
              </a:ext>
            </a:extLst>
          </p:cNvPr>
          <p:cNvSpPr txBox="1"/>
          <p:nvPr/>
        </p:nvSpPr>
        <p:spPr>
          <a:xfrm>
            <a:off x="2967943" y="1735572"/>
            <a:ext cx="609407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Viết</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phác</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ra</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sau</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đó</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xem</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xét</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chỉnh</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sửa</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và</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hoàn</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thiện</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39D00078-8979-4451-023F-54FED22EE0EC}"/>
              </a:ext>
            </a:extLst>
          </p:cNvPr>
          <p:cNvSpPr txBox="1"/>
          <p:nvPr/>
        </p:nvSpPr>
        <p:spPr>
          <a:xfrm>
            <a:off x="3006863" y="2599161"/>
            <a:ext cx="6094070"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Rộng</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rãi</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có</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lòng</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tốt</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hay chia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sẻ</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nhường</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nhịn</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cho</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người</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khác</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3947B7F5-C5AC-F24F-DEB1-2E4C23053D0C}"/>
              </a:ext>
            </a:extLst>
          </p:cNvPr>
          <p:cNvSpPr txBox="1"/>
          <p:nvPr/>
        </p:nvSpPr>
        <p:spPr>
          <a:xfrm>
            <a:off x="2954777" y="3520625"/>
            <a:ext cx="632812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Chuyển</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động</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dời</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từ</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nơi</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này</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sang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nơi</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khác</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EDB2067B-B62C-E427-EB74-7168581FE544}"/>
              </a:ext>
            </a:extLst>
          </p:cNvPr>
          <p:cNvSpPr txBox="1"/>
          <p:nvPr/>
        </p:nvSpPr>
        <p:spPr>
          <a:xfrm>
            <a:off x="2967943" y="3967738"/>
            <a:ext cx="609407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Tài</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sản</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được</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để</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lại</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692AF8C6-7875-C8C5-640C-90EDE272F8A3}"/>
              </a:ext>
            </a:extLst>
          </p:cNvPr>
          <p:cNvSpPr txBox="1"/>
          <p:nvPr/>
        </p:nvSpPr>
        <p:spPr>
          <a:xfrm>
            <a:off x="2995433" y="4411195"/>
            <a:ext cx="609407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Đẻ</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ra</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tạo</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thành</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5D09B2C1-E5BD-C3FE-FC4D-F204A2A1126B}"/>
              </a:ext>
            </a:extLst>
          </p:cNvPr>
          <p:cNvSpPr txBox="1"/>
          <p:nvPr/>
        </p:nvSpPr>
        <p:spPr>
          <a:xfrm>
            <a:off x="3064399" y="5073805"/>
            <a:ext cx="609407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trò</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1" name="TextBox 20">
            <a:extLst>
              <a:ext uri="{FF2B5EF4-FFF2-40B4-BE49-F238E27FC236}">
                <a16:creationId xmlns:a16="http://schemas.microsoft.com/office/drawing/2014/main" id="{181FAA58-7C24-79EF-BD19-CBDBE5D8B22D}"/>
              </a:ext>
            </a:extLst>
          </p:cNvPr>
          <p:cNvSpPr txBox="1"/>
          <p:nvPr/>
        </p:nvSpPr>
        <p:spPr>
          <a:xfrm>
            <a:off x="2995288" y="5823999"/>
            <a:ext cx="609407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Ngang</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đều</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3" name="TextBox 22">
            <a:extLst>
              <a:ext uri="{FF2B5EF4-FFF2-40B4-BE49-F238E27FC236}">
                <a16:creationId xmlns:a16="http://schemas.microsoft.com/office/drawing/2014/main" id="{FEA1E7E4-0D39-6DD1-6DC6-8A061605393F}"/>
              </a:ext>
            </a:extLst>
          </p:cNvPr>
          <p:cNvSpPr txBox="1"/>
          <p:nvPr/>
        </p:nvSpPr>
        <p:spPr>
          <a:xfrm>
            <a:off x="3006863" y="6243313"/>
            <a:ext cx="609407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Bạn</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5" name="TextBox 24">
            <a:extLst>
              <a:ext uri="{FF2B5EF4-FFF2-40B4-BE49-F238E27FC236}">
                <a16:creationId xmlns:a16="http://schemas.microsoft.com/office/drawing/2014/main" id="{2DB3164C-AE03-0C7D-8BDB-C6EBA2DC1265}"/>
              </a:ext>
            </a:extLst>
          </p:cNvPr>
          <p:cNvSpPr txBox="1"/>
          <p:nvPr/>
        </p:nvSpPr>
        <p:spPr>
          <a:xfrm>
            <a:off x="8974865" y="1209529"/>
            <a:ext cx="2622968"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Thảo</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mộc</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29" name="TextBox 28">
            <a:extLst>
              <a:ext uri="{FF2B5EF4-FFF2-40B4-BE49-F238E27FC236}">
                <a16:creationId xmlns:a16="http://schemas.microsoft.com/office/drawing/2014/main" id="{0853B96C-7069-BB82-2F6E-D694E669E8B0}"/>
              </a:ext>
            </a:extLst>
          </p:cNvPr>
          <p:cNvSpPr txBox="1"/>
          <p:nvPr/>
        </p:nvSpPr>
        <p:spPr>
          <a:xfrm>
            <a:off x="8974865" y="1898132"/>
            <a:ext cx="2891218"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Phác</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thảo</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31" name="TextBox 30">
            <a:extLst>
              <a:ext uri="{FF2B5EF4-FFF2-40B4-BE49-F238E27FC236}">
                <a16:creationId xmlns:a16="http://schemas.microsoft.com/office/drawing/2014/main" id="{4AFE8F23-1EAF-E954-4F7A-94F5646D7AAA}"/>
              </a:ext>
            </a:extLst>
          </p:cNvPr>
          <p:cNvSpPr txBox="1"/>
          <p:nvPr/>
        </p:nvSpPr>
        <p:spPr>
          <a:xfrm>
            <a:off x="8974865" y="2806910"/>
            <a:ext cx="3179232"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Hiếu</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thảo</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33" name="TextBox 32">
            <a:extLst>
              <a:ext uri="{FF2B5EF4-FFF2-40B4-BE49-F238E27FC236}">
                <a16:creationId xmlns:a16="http://schemas.microsoft.com/office/drawing/2014/main" id="{4D99D786-1249-BAB4-13D7-C083E44CC338}"/>
              </a:ext>
            </a:extLst>
          </p:cNvPr>
          <p:cNvSpPr txBox="1"/>
          <p:nvPr/>
        </p:nvSpPr>
        <p:spPr>
          <a:xfrm>
            <a:off x="9011206" y="3484078"/>
            <a:ext cx="2968589"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Di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cư</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di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chuyển</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36" name="TextBox 35">
            <a:extLst>
              <a:ext uri="{FF2B5EF4-FFF2-40B4-BE49-F238E27FC236}">
                <a16:creationId xmlns:a16="http://schemas.microsoft.com/office/drawing/2014/main" id="{2EF9AF38-8E86-D9BF-860A-AB49B1DA3B47}"/>
              </a:ext>
            </a:extLst>
          </p:cNvPr>
          <p:cNvSpPr txBox="1"/>
          <p:nvPr/>
        </p:nvSpPr>
        <p:spPr>
          <a:xfrm>
            <a:off x="9034041" y="3958205"/>
            <a:ext cx="2786605"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Di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sản</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38" name="TextBox 37">
            <a:extLst>
              <a:ext uri="{FF2B5EF4-FFF2-40B4-BE49-F238E27FC236}">
                <a16:creationId xmlns:a16="http://schemas.microsoft.com/office/drawing/2014/main" id="{7B446B4C-1775-BFB3-B978-89C1735379B0}"/>
              </a:ext>
            </a:extLst>
          </p:cNvPr>
          <p:cNvSpPr txBox="1"/>
          <p:nvPr/>
        </p:nvSpPr>
        <p:spPr>
          <a:xfrm>
            <a:off x="9016964" y="4411195"/>
            <a:ext cx="6094070"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Sinh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thành</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sinh</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sản</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40" name="TextBox 39">
            <a:extLst>
              <a:ext uri="{FF2B5EF4-FFF2-40B4-BE49-F238E27FC236}">
                <a16:creationId xmlns:a16="http://schemas.microsoft.com/office/drawing/2014/main" id="{00D3956F-BCBF-EA81-44CD-A0CA02D9E232}"/>
              </a:ext>
            </a:extLst>
          </p:cNvPr>
          <p:cNvSpPr txBox="1"/>
          <p:nvPr/>
        </p:nvSpPr>
        <p:spPr>
          <a:xfrm>
            <a:off x="9038587" y="4874646"/>
            <a:ext cx="3021555"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Học</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sinh</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sinh</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viên</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nghiên</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cứu</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sinh</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42" name="TextBox 41">
            <a:extLst>
              <a:ext uri="{FF2B5EF4-FFF2-40B4-BE49-F238E27FC236}">
                <a16:creationId xmlns:a16="http://schemas.microsoft.com/office/drawing/2014/main" id="{BDD1C3B6-43E2-4A77-4C13-25CBED47D24C}"/>
              </a:ext>
            </a:extLst>
          </p:cNvPr>
          <p:cNvSpPr txBox="1"/>
          <p:nvPr/>
        </p:nvSpPr>
        <p:spPr>
          <a:xfrm>
            <a:off x="9009590" y="5810280"/>
            <a:ext cx="7558268"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Công</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bằng</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
        <p:nvSpPr>
          <p:cNvPr id="44" name="TextBox 43">
            <a:extLst>
              <a:ext uri="{FF2B5EF4-FFF2-40B4-BE49-F238E27FC236}">
                <a16:creationId xmlns:a16="http://schemas.microsoft.com/office/drawing/2014/main" id="{0B7BA60F-9F1F-4672-DE64-F1DA3948109F}"/>
              </a:ext>
            </a:extLst>
          </p:cNvPr>
          <p:cNvSpPr txBox="1"/>
          <p:nvPr/>
        </p:nvSpPr>
        <p:spPr>
          <a:xfrm>
            <a:off x="9062013" y="6295792"/>
            <a:ext cx="8281686" cy="5078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800"/>
              </a:spcAft>
              <a:buClr>
                <a:srgbClr val="000000"/>
              </a:buClr>
              <a:buSzTx/>
              <a:buFont typeface="Arial"/>
              <a:buNone/>
              <a:tabLst/>
              <a:defRPr/>
            </a:pP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Bằng</a:t>
            </a:r>
            <a:r>
              <a:rPr kumimoji="0" lang="en-US" sz="27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 </a:t>
            </a:r>
            <a:r>
              <a:rPr kumimoji="0" lang="en-US" sz="2700" b="0" i="0" u="none" strike="noStrike" kern="0" cap="none" spc="0" normalizeH="0" baseline="0" noProof="0" dirty="0" err="1">
                <a:ln>
                  <a:noFill/>
                </a:ln>
                <a:solidFill>
                  <a:srgbClr val="191919"/>
                </a:solidFill>
                <a:effectLst/>
                <a:uLnTx/>
                <a:uFillTx/>
                <a:latin typeface="Times New Roman" panose="02020603050405020304" pitchFamily="18" charset="0"/>
                <a:ea typeface="+mn-ea"/>
                <a:cs typeface="Times New Roman" panose="02020603050405020304" pitchFamily="18" charset="0"/>
                <a:sym typeface="Arial"/>
              </a:rPr>
              <a:t>hữu</a:t>
            </a:r>
            <a:endParaRPr kumimoji="0" lang="en-SG" sz="2700" b="0" i="0" u="none" strike="noStrike" kern="0" cap="none" spc="0" normalizeH="0" baseline="0" noProof="0" dirty="0">
              <a:ln>
                <a:noFill/>
              </a:ln>
              <a:solidFill>
                <a:srgbClr val="191919"/>
              </a:solidFill>
              <a:effectLst/>
              <a:uLnTx/>
              <a:uFillTx/>
              <a:latin typeface="Times New Roman" panose="02020603050405020304" pitchFamily="18" charset="0"/>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2438450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barn(inVertical)">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arn(inVertic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barn(inVertical)">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arn(inVertical)">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36"/>
                                        </p:tgtEl>
                                        <p:attrNameLst>
                                          <p:attrName>style.visibility</p:attrName>
                                        </p:attrNameLst>
                                      </p:cBhvr>
                                      <p:to>
                                        <p:strVal val="visible"/>
                                      </p:to>
                                    </p:set>
                                    <p:animEffect transition="in" filter="barn(inVertical)">
                                      <p:cBhvr>
                                        <p:cTn id="52" dur="500"/>
                                        <p:tgtEl>
                                          <p:spTgt spid="36"/>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barn(inVertical)">
                                      <p:cBhvr>
                                        <p:cTn id="57" dur="5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barn(inVertical)">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barn(inVertical)">
                                      <p:cBhvr>
                                        <p:cTn id="67" dur="500"/>
                                        <p:tgtEl>
                                          <p:spTgt spid="19"/>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grpId="0" nodeType="click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barn(inVertical)">
                                      <p:cBhvr>
                                        <p:cTn id="72" dur="500"/>
                                        <p:tgtEl>
                                          <p:spTgt spid="40"/>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arn(inVertical)">
                                      <p:cBhvr>
                                        <p:cTn id="77" dur="500"/>
                                        <p:tgtEl>
                                          <p:spTgt spid="21"/>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barn(inVertical)">
                                      <p:cBhvr>
                                        <p:cTn id="82" dur="500"/>
                                        <p:tgtEl>
                                          <p:spTgt spid="4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grpId="0" nodeType="clickEffect">
                                  <p:stCondLst>
                                    <p:cond delay="0"/>
                                  </p:stCondLst>
                                  <p:childTnLst>
                                    <p:set>
                                      <p:cBhvr>
                                        <p:cTn id="86" dur="1" fill="hold">
                                          <p:stCondLst>
                                            <p:cond delay="0"/>
                                          </p:stCondLst>
                                        </p:cTn>
                                        <p:tgtEl>
                                          <p:spTgt spid="23"/>
                                        </p:tgtEl>
                                        <p:attrNameLst>
                                          <p:attrName>style.visibility</p:attrName>
                                        </p:attrNameLst>
                                      </p:cBhvr>
                                      <p:to>
                                        <p:strVal val="visible"/>
                                      </p:to>
                                    </p:set>
                                    <p:animEffect transition="in" filter="barn(inVertical)">
                                      <p:cBhvr>
                                        <p:cTn id="87" dur="500"/>
                                        <p:tgtEl>
                                          <p:spTgt spid="23"/>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44"/>
                                        </p:tgtEl>
                                        <p:attrNameLst>
                                          <p:attrName>style.visibility</p:attrName>
                                        </p:attrNameLst>
                                      </p:cBhvr>
                                      <p:to>
                                        <p:strVal val="visible"/>
                                      </p:to>
                                    </p:set>
                                    <p:animEffect transition="in" filter="barn(inVertical)">
                                      <p:cBhvr>
                                        <p:cTn id="9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3" grpId="0"/>
      <p:bldP spid="15" grpId="0"/>
      <p:bldP spid="17" grpId="0"/>
      <p:bldP spid="19" grpId="0"/>
      <p:bldP spid="21" grpId="0"/>
      <p:bldP spid="23" grpId="0"/>
      <p:bldP spid="25" grpId="0"/>
      <p:bldP spid="29" grpId="0"/>
      <p:bldP spid="31" grpId="0"/>
      <p:bldP spid="33" grpId="0"/>
      <p:bldP spid="36" grpId="0"/>
      <p:bldP spid="38" grpId="0"/>
      <p:bldP spid="40" grpId="0"/>
      <p:bldP spid="42"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50CBA2-18A7-9E06-F2B7-753E29DE912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8991B06-F467-753F-D24C-0279DA1BFB1B}"/>
              </a:ext>
            </a:extLst>
          </p:cNvPr>
          <p:cNvPicPr>
            <a:picLocks noChangeAspect="1"/>
          </p:cNvPicPr>
          <p:nvPr/>
        </p:nvPicPr>
        <p:blipFill>
          <a:blip r:embed="rId3"/>
          <a:stretch>
            <a:fillRect/>
          </a:stretch>
        </p:blipFill>
        <p:spPr>
          <a:xfrm>
            <a:off x="0" y="0"/>
            <a:ext cx="12192000" cy="6858000"/>
          </a:xfrm>
          <a:prstGeom prst="rect">
            <a:avLst/>
          </a:prstGeom>
        </p:spPr>
      </p:pic>
      <p:sp>
        <p:nvSpPr>
          <p:cNvPr id="6" name="TextBox 5">
            <a:extLst>
              <a:ext uri="{FF2B5EF4-FFF2-40B4-BE49-F238E27FC236}">
                <a16:creationId xmlns:a16="http://schemas.microsoft.com/office/drawing/2014/main" id="{4CC51A8C-EFCB-8A63-4259-960F0E036105}"/>
              </a:ext>
            </a:extLst>
          </p:cNvPr>
          <p:cNvSpPr txBox="1"/>
          <p:nvPr/>
        </p:nvSpPr>
        <p:spPr>
          <a:xfrm>
            <a:off x="2939971" y="105924"/>
            <a:ext cx="6342926" cy="584775"/>
          </a:xfrm>
          <a:prstGeom prst="rect">
            <a:avLst/>
          </a:prstGeom>
          <a:solidFill>
            <a:srgbClr val="FBCFB5"/>
          </a:solidFill>
        </p:spPr>
        <p:txBody>
          <a:bodyPr wrap="square" anchor="t">
            <a:spAutoFit/>
          </a:bodyPr>
          <a:lstStyle/>
          <a:p>
            <a:pPr algn="ctr" defTabSz="1219170">
              <a:spcAft>
                <a:spcPts val="1067"/>
              </a:spcAft>
              <a:buClr>
                <a:srgbClr val="000000"/>
              </a:buClr>
            </a:pPr>
            <a:r>
              <a:rPr lang="en-US" sz="3200" b="1"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Arial"/>
              </a:rPr>
              <a:t>BẢNG GỢI Ý</a:t>
            </a:r>
            <a:endParaRPr lang="en-SG" sz="3200" kern="0" dirty="0">
              <a:solidFill>
                <a:srgbClr val="000000"/>
              </a:solidFill>
              <a:latin typeface="Calibri" panose="020F0502020204030204" pitchFamily="34" charset="0"/>
              <a:ea typeface="Calibri" panose="020F0502020204030204" pitchFamily="34" charset="0"/>
              <a:cs typeface="Times New Roman" panose="02020603050405020304" pitchFamily="18" charset="0"/>
              <a:sym typeface="Arial"/>
            </a:endParaRPr>
          </a:p>
        </p:txBody>
      </p:sp>
      <p:graphicFrame>
        <p:nvGraphicFramePr>
          <p:cNvPr id="34" name="Table 33">
            <a:extLst>
              <a:ext uri="{FF2B5EF4-FFF2-40B4-BE49-F238E27FC236}">
                <a16:creationId xmlns:a16="http://schemas.microsoft.com/office/drawing/2014/main" id="{3D0FC693-58A2-FA86-B7A0-FB012C4683A6}"/>
              </a:ext>
            </a:extLst>
          </p:cNvPr>
          <p:cNvGraphicFramePr>
            <a:graphicFrameLocks noGrp="1"/>
          </p:cNvGraphicFramePr>
          <p:nvPr/>
        </p:nvGraphicFramePr>
        <p:xfrm>
          <a:off x="128001" y="769766"/>
          <a:ext cx="11898095" cy="5982311"/>
        </p:xfrm>
        <a:graphic>
          <a:graphicData uri="http://schemas.openxmlformats.org/drawingml/2006/table">
            <a:tbl>
              <a:tblPr firstRow="1" firstCol="1" bandRow="1">
                <a:tableStyleId>{1FECB4D8-DB02-4DC6-A0A2-4F2EBAE1DC90}</a:tableStyleId>
              </a:tblPr>
              <a:tblGrid>
                <a:gridCol w="2823543">
                  <a:extLst>
                    <a:ext uri="{9D8B030D-6E8A-4147-A177-3AD203B41FA5}">
                      <a16:colId xmlns:a16="http://schemas.microsoft.com/office/drawing/2014/main" val="813692468"/>
                    </a:ext>
                  </a:extLst>
                </a:gridCol>
                <a:gridCol w="6053560">
                  <a:extLst>
                    <a:ext uri="{9D8B030D-6E8A-4147-A177-3AD203B41FA5}">
                      <a16:colId xmlns:a16="http://schemas.microsoft.com/office/drawing/2014/main" val="3164119319"/>
                    </a:ext>
                  </a:extLst>
                </a:gridCol>
                <a:gridCol w="3020992">
                  <a:extLst>
                    <a:ext uri="{9D8B030D-6E8A-4147-A177-3AD203B41FA5}">
                      <a16:colId xmlns:a16="http://schemas.microsoft.com/office/drawing/2014/main" val="1959471994"/>
                    </a:ext>
                  </a:extLst>
                </a:gridCol>
              </a:tblGrid>
              <a:tr h="460178">
                <a:tc>
                  <a:txBody>
                    <a:bodyPr/>
                    <a:lstStyle/>
                    <a:p>
                      <a:pPr algn="ctr">
                        <a:lnSpc>
                          <a:spcPct val="100000"/>
                        </a:lnSpc>
                        <a:spcAft>
                          <a:spcPts val="800"/>
                        </a:spcAft>
                      </a:pPr>
                      <a:r>
                        <a:rPr lang="en-US" sz="2700" b="1" dirty="0" err="1">
                          <a:solidFill>
                            <a:srgbClr val="000000"/>
                          </a:solidFill>
                          <a:effectLst/>
                          <a:latin typeface="Times New Roman" panose="02020603050405020304" pitchFamily="18" charset="0"/>
                          <a:cs typeface="Times New Roman" panose="02020603050405020304" pitchFamily="18" charset="0"/>
                        </a:rPr>
                        <a:t>Yếu</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tố</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Hán</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Việt</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en-US" sz="2700" b="1" dirty="0" err="1">
                          <a:solidFill>
                            <a:srgbClr val="000000"/>
                          </a:solidFill>
                          <a:effectLst/>
                          <a:latin typeface="Times New Roman" panose="02020603050405020304" pitchFamily="18" charset="0"/>
                          <a:cs typeface="Times New Roman" panose="02020603050405020304" pitchFamily="18" charset="0"/>
                        </a:rPr>
                        <a:t>Nghĩa</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en-US" sz="2700" b="1" dirty="0" err="1">
                          <a:solidFill>
                            <a:srgbClr val="000000"/>
                          </a:solidFill>
                          <a:effectLst/>
                          <a:latin typeface="Times New Roman" panose="02020603050405020304" pitchFamily="18" charset="0"/>
                          <a:cs typeface="Times New Roman" panose="02020603050405020304" pitchFamily="18" charset="0"/>
                        </a:rPr>
                        <a:t>Ví</a:t>
                      </a:r>
                      <a:r>
                        <a:rPr lang="en-US" sz="2700" b="1" dirty="0">
                          <a:solidFill>
                            <a:srgbClr val="000000"/>
                          </a:solidFill>
                          <a:effectLst/>
                          <a:latin typeface="Times New Roman" panose="02020603050405020304" pitchFamily="18" charset="0"/>
                          <a:cs typeface="Times New Roman" panose="02020603050405020304" pitchFamily="18" charset="0"/>
                        </a:rPr>
                        <a:t> </a:t>
                      </a:r>
                      <a:r>
                        <a:rPr lang="en-US" sz="2700" b="1" dirty="0" err="1">
                          <a:solidFill>
                            <a:srgbClr val="000000"/>
                          </a:solidFill>
                          <a:effectLst/>
                          <a:latin typeface="Times New Roman" panose="02020603050405020304" pitchFamily="18" charset="0"/>
                          <a:cs typeface="Times New Roman" panose="02020603050405020304" pitchFamily="18" charset="0"/>
                        </a:rPr>
                        <a:t>dụ</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extLst>
                  <a:ext uri="{0D108BD9-81ED-4DB2-BD59-A6C34878D82A}">
                    <a16:rowId xmlns:a16="http://schemas.microsoft.com/office/drawing/2014/main" val="2577028882"/>
                  </a:ext>
                </a:extLst>
              </a:tr>
              <a:tr h="460178">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5F7"/>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Cỏ</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chỉ</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thực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vật</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r>
                        <a:rPr lang="en-US" sz="2700">
                          <a:effectLst/>
                          <a:latin typeface="Times New Roman" panose="02020603050405020304" pitchFamily="18" charset="0"/>
                          <a:cs typeface="Times New Roman" panose="02020603050405020304" pitchFamily="18" charset="0"/>
                        </a:rPr>
                        <a:t>Thảo mộc</a:t>
                      </a: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89595878"/>
                  </a:ext>
                </a:extLst>
              </a:tr>
              <a:tr h="920355">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5F7"/>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Viết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phác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ra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sau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đó</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xem</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xét</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chỉnh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sửa</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và</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hoàn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thiện</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r>
                        <a:rPr lang="en-US" sz="2700">
                          <a:effectLst/>
                          <a:latin typeface="Times New Roman" panose="02020603050405020304" pitchFamily="18" charset="0"/>
                          <a:cs typeface="Times New Roman" panose="02020603050405020304" pitchFamily="18" charset="0"/>
                        </a:rPr>
                        <a:t>Phác thảo</a:t>
                      </a: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41459448"/>
                  </a:ext>
                </a:extLst>
              </a:tr>
              <a:tr h="920355">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Thảo</a:t>
                      </a:r>
                      <a:r>
                        <a:rPr lang="en-US" sz="2700" dirty="0">
                          <a:effectLst/>
                          <a:latin typeface="Times New Roman" panose="02020603050405020304" pitchFamily="18" charset="0"/>
                          <a:cs typeface="Times New Roman" panose="02020603050405020304" pitchFamily="18" charset="0"/>
                        </a:rPr>
                        <a:t> 3</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FE5F7"/>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Rộng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rãi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có</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lòng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tốt</a:t>
                      </a:r>
                      <a:r>
                        <a:rPr lang="en-US" sz="2700" dirty="0">
                          <a:effectLst/>
                          <a:latin typeface="Times New Roman" panose="02020603050405020304" pitchFamily="18" charset="0"/>
                          <a:cs typeface="Times New Roman" panose="02020603050405020304" pitchFamily="18" charset="0"/>
                        </a:rPr>
                        <a:t>, hay chia </a:t>
                      </a:r>
                      <a:r>
                        <a:rPr lang="en-US" sz="2700" dirty="0" err="1">
                          <a:effectLst/>
                          <a:latin typeface="Times New Roman" panose="02020603050405020304" pitchFamily="18" charset="0"/>
                          <a:cs typeface="Times New Roman" panose="02020603050405020304" pitchFamily="18" charset="0"/>
                        </a:rPr>
                        <a:t>sẻ</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nhường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nhịn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cho</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người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khác</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r>
                        <a:rPr lang="en-US" sz="2700">
                          <a:effectLst/>
                          <a:latin typeface="Times New Roman" panose="02020603050405020304" pitchFamily="18" charset="0"/>
                          <a:cs typeface="Times New Roman" panose="02020603050405020304" pitchFamily="18" charset="0"/>
                        </a:rPr>
                        <a:t>Hiếu thảo</a:t>
                      </a: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92635854"/>
                  </a:ext>
                </a:extLst>
              </a:tr>
              <a:tr h="460178">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Di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Chuyển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động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dời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từ</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nơi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này</a:t>
                      </a:r>
                      <a:r>
                        <a:rPr lang="en-US" sz="2700" dirty="0">
                          <a:effectLst/>
                          <a:latin typeface="Times New Roman" panose="02020603050405020304" pitchFamily="18" charset="0"/>
                          <a:cs typeface="Times New Roman" panose="02020603050405020304" pitchFamily="18" charset="0"/>
                        </a:rPr>
                        <a:t> sang </a:t>
                      </a:r>
                      <a:r>
                        <a:rPr lang="en-US" sz="2700" dirty="0" err="1">
                          <a:effectLst/>
                          <a:latin typeface="Times New Roman" panose="02020603050405020304" pitchFamily="18" charset="0"/>
                          <a:cs typeface="Times New Roman" panose="02020603050405020304" pitchFamily="18" charset="0"/>
                        </a:rPr>
                        <a:t>nơi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khác</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r>
                        <a:rPr lang="en-US" sz="2700">
                          <a:effectLst/>
                          <a:latin typeface="Times New Roman" panose="02020603050405020304" pitchFamily="18" charset="0"/>
                          <a:cs typeface="Times New Roman" panose="02020603050405020304" pitchFamily="18" charset="0"/>
                        </a:rPr>
                        <a:t>Di cư, di chuyển</a:t>
                      </a: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388254"/>
                  </a:ext>
                </a:extLst>
              </a:tr>
              <a:tr h="460178">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Di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9EB"/>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Tài</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sản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được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để</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lại</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r>
                        <a:rPr lang="en-US" sz="2700">
                          <a:effectLst/>
                          <a:latin typeface="Times New Roman" panose="02020603050405020304" pitchFamily="18" charset="0"/>
                          <a:cs typeface="Times New Roman" panose="02020603050405020304" pitchFamily="18" charset="0"/>
                        </a:rPr>
                        <a:t>Di sản</a:t>
                      </a: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5297136"/>
                  </a:ext>
                </a:extLst>
              </a:tr>
              <a:tr h="460178">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Sinh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nSpc>
                          <a:spcPct val="100000"/>
                        </a:lnSpc>
                        <a:spcAft>
                          <a:spcPts val="800"/>
                        </a:spcAft>
                      </a:pPr>
                      <a:r>
                        <a:rPr lang="en-US" sz="2700">
                          <a:effectLst/>
                          <a:latin typeface="Times New Roman" panose="02020603050405020304" pitchFamily="18" charset="0"/>
                          <a:cs typeface="Times New Roman" panose="02020603050405020304" pitchFamily="18" charset="0"/>
                        </a:rPr>
                        <a:t>Đẻ ra, tạo thành</a:t>
                      </a: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r>
                        <a:rPr lang="en-US" sz="2700">
                          <a:effectLst/>
                          <a:latin typeface="Times New Roman" panose="02020603050405020304" pitchFamily="18" charset="0"/>
                          <a:cs typeface="Times New Roman" panose="02020603050405020304" pitchFamily="18" charset="0"/>
                        </a:rPr>
                        <a:t>Sinh thành, sinh sản</a:t>
                      </a: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02067263"/>
                  </a:ext>
                </a:extLst>
              </a:tr>
              <a:tr h="920355">
                <a:tc>
                  <a:txBody>
                    <a:bodyPr/>
                    <a:lstStyle/>
                    <a:p>
                      <a:pPr algn="ctr">
                        <a:lnSpc>
                          <a:spcPct val="100000"/>
                        </a:lnSpc>
                        <a:spcAft>
                          <a:spcPts val="800"/>
                        </a:spcAft>
                      </a:pPr>
                      <a:r>
                        <a:rPr lang="en-US" sz="2700" dirty="0">
                          <a:effectLst/>
                          <a:latin typeface="Times New Roman" panose="02020603050405020304" pitchFamily="18" charset="0"/>
                          <a:cs typeface="Times New Roman" panose="02020603050405020304" pitchFamily="18" charset="0"/>
                        </a:rPr>
                        <a:t>Sinh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E6FF"/>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Học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trò</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Học</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sinh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sinh</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viên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nghiên</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cứu</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sinh</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89306400"/>
                  </a:ext>
                </a:extLst>
              </a:tr>
              <a:tr h="460178">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Bằng</a:t>
                      </a:r>
                      <a:r>
                        <a:rPr lang="en-US" sz="2700" dirty="0">
                          <a:effectLst/>
                          <a:latin typeface="Times New Roman" panose="02020603050405020304" pitchFamily="18" charset="0"/>
                          <a:cs typeface="Times New Roman" panose="02020603050405020304" pitchFamily="18" charset="0"/>
                        </a:rPr>
                        <a:t> 1</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5"/>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Ngang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đều</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Công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bằng</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9182538"/>
                  </a:ext>
                </a:extLst>
              </a:tr>
              <a:tr h="460178">
                <a:tc>
                  <a:txBody>
                    <a:bodyPr/>
                    <a:lstStyle/>
                    <a:p>
                      <a:pPr algn="ct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Bằng</a:t>
                      </a:r>
                      <a:r>
                        <a:rPr lang="en-US" sz="2700" dirty="0">
                          <a:effectLst/>
                          <a:latin typeface="Times New Roman" panose="02020603050405020304" pitchFamily="18" charset="0"/>
                          <a:cs typeface="Times New Roman" panose="02020603050405020304" pitchFamily="18" charset="0"/>
                        </a:rPr>
                        <a:t> 2</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E5"/>
                    </a:solidFill>
                  </a:tcPr>
                </a:tc>
                <a:tc>
                  <a:txBody>
                    <a:bodyPr/>
                    <a:lstStyle/>
                    <a:p>
                      <a:pPr>
                        <a:lnSpc>
                          <a:spcPct val="100000"/>
                        </a:lnSpc>
                        <a:spcAft>
                          <a:spcPts val="800"/>
                        </a:spcAft>
                      </a:pPr>
                      <a:r>
                        <a:rPr lang="en-US" sz="2700">
                          <a:effectLst/>
                          <a:latin typeface="Times New Roman" panose="02020603050405020304" pitchFamily="18" charset="0"/>
                          <a:cs typeface="Times New Roman" panose="02020603050405020304" pitchFamily="18" charset="0"/>
                        </a:rPr>
                        <a:t>Bạn</a:t>
                      </a:r>
                      <a:endParaRPr lang="en-SG" sz="270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spcAft>
                          <a:spcPts val="800"/>
                        </a:spcAft>
                      </a:pPr>
                      <a:r>
                        <a:rPr lang="en-US" sz="2700" dirty="0" err="1">
                          <a:effectLst/>
                          <a:latin typeface="Times New Roman" panose="02020603050405020304" pitchFamily="18" charset="0"/>
                          <a:cs typeface="Times New Roman" panose="02020603050405020304" pitchFamily="18" charset="0"/>
                        </a:rPr>
                        <a:t>Bằng</a:t>
                      </a:r>
                      <a:r>
                        <a:rPr lang="en-US" sz="2700" dirty="0">
                          <a:effectLst/>
                          <a:latin typeface="Times New Roman" panose="02020603050405020304" pitchFamily="18" charset="0"/>
                          <a:cs typeface="Times New Roman" panose="02020603050405020304" pitchFamily="18" charset="0"/>
                        </a:rPr>
                        <a:t> </a:t>
                      </a:r>
                      <a:r>
                        <a:rPr lang="en-US" sz="2700" dirty="0" err="1">
                          <a:effectLst/>
                          <a:latin typeface="Times New Roman" panose="02020603050405020304" pitchFamily="18" charset="0"/>
                          <a:cs typeface="Times New Roman" panose="02020603050405020304" pitchFamily="18" charset="0"/>
                        </a:rPr>
                        <a:t>hữu</a:t>
                      </a:r>
                      <a:endParaRPr lang="en-SG" sz="27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503" marR="4450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61634605"/>
                  </a:ext>
                </a:extLst>
              </a:tr>
            </a:tbl>
          </a:graphicData>
        </a:graphic>
      </p:graphicFrame>
    </p:spTree>
    <p:extLst>
      <p:ext uri="{BB962C8B-B14F-4D97-AF65-F5344CB8AC3E}">
        <p14:creationId xmlns:p14="http://schemas.microsoft.com/office/powerpoint/2010/main" val="36518942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452A9-DC14-DBDB-94B7-9149A62CE87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9134E6F-BCEC-CD6D-7E4B-62C4D8FEBB7B}"/>
              </a:ext>
            </a:extLst>
          </p:cNvPr>
          <p:cNvSpPr>
            <a:spLocks noGrp="1"/>
          </p:cNvSpPr>
          <p:nvPr>
            <p:ph type="title"/>
          </p:nvPr>
        </p:nvSpPr>
        <p:spPr/>
        <p:txBody>
          <a:bodyPr/>
          <a:lstStyle/>
          <a:p>
            <a:endParaRPr lang="en-SG"/>
          </a:p>
        </p:txBody>
      </p:sp>
      <p:sp>
        <p:nvSpPr>
          <p:cNvPr id="3" name="Text Placeholder 2">
            <a:extLst>
              <a:ext uri="{FF2B5EF4-FFF2-40B4-BE49-F238E27FC236}">
                <a16:creationId xmlns:a16="http://schemas.microsoft.com/office/drawing/2014/main" id="{8BB12F8D-8ED4-450E-CB04-B81B99ACB785}"/>
              </a:ext>
            </a:extLst>
          </p:cNvPr>
          <p:cNvSpPr>
            <a:spLocks noGrp="1"/>
          </p:cNvSpPr>
          <p:nvPr>
            <p:ph type="body" idx="1"/>
          </p:nvPr>
        </p:nvSpPr>
        <p:spPr/>
        <p:txBody>
          <a:bodyPr/>
          <a:lstStyle/>
          <a:p>
            <a:endParaRPr lang="en-SG"/>
          </a:p>
        </p:txBody>
      </p:sp>
      <p:pic>
        <p:nvPicPr>
          <p:cNvPr id="4" name="Picture 3">
            <a:extLst>
              <a:ext uri="{FF2B5EF4-FFF2-40B4-BE49-F238E27FC236}">
                <a16:creationId xmlns:a16="http://schemas.microsoft.com/office/drawing/2014/main" id="{BC2F2DFE-49DC-455A-93DC-F677335F2982}"/>
              </a:ext>
            </a:extLst>
          </p:cNvPr>
          <p:cNvPicPr>
            <a:picLocks noChangeAspect="1"/>
          </p:cNvPicPr>
          <p:nvPr/>
        </p:nvPicPr>
        <p:blipFill>
          <a:blip r:embed="rId2"/>
          <a:stretch>
            <a:fillRect/>
          </a:stretch>
        </p:blipFill>
        <p:spPr>
          <a:xfrm>
            <a:off x="0" y="0"/>
            <a:ext cx="12192000" cy="6858000"/>
          </a:xfrm>
          <a:prstGeom prst="rect">
            <a:avLst/>
          </a:prstGeom>
        </p:spPr>
      </p:pic>
      <p:graphicFrame>
        <p:nvGraphicFramePr>
          <p:cNvPr id="5" name="Table 4">
            <a:extLst>
              <a:ext uri="{FF2B5EF4-FFF2-40B4-BE49-F238E27FC236}">
                <a16:creationId xmlns:a16="http://schemas.microsoft.com/office/drawing/2014/main" id="{26E22774-A14E-8427-1C72-57DCF614B67A}"/>
              </a:ext>
            </a:extLst>
          </p:cNvPr>
          <p:cNvGraphicFramePr>
            <a:graphicFrameLocks noGrp="1"/>
          </p:cNvGraphicFramePr>
          <p:nvPr>
            <p:extLst>
              <p:ext uri="{D42A27DB-BD31-4B8C-83A1-F6EECF244321}">
                <p14:modId xmlns:p14="http://schemas.microsoft.com/office/powerpoint/2010/main" val="3454171123"/>
              </p:ext>
            </p:extLst>
          </p:nvPr>
        </p:nvGraphicFramePr>
        <p:xfrm>
          <a:off x="154391" y="1087407"/>
          <a:ext cx="11883218" cy="5596310"/>
        </p:xfrm>
        <a:graphic>
          <a:graphicData uri="http://schemas.openxmlformats.org/drawingml/2006/table">
            <a:tbl>
              <a:tblPr firstRow="1" firstCol="1" bandRow="1">
                <a:tableStyleId>{1FECB4D8-DB02-4DC6-A0A2-4F2EBAE1DC90}</a:tableStyleId>
              </a:tblPr>
              <a:tblGrid>
                <a:gridCol w="7298461">
                  <a:extLst>
                    <a:ext uri="{9D8B030D-6E8A-4147-A177-3AD203B41FA5}">
                      <a16:colId xmlns:a16="http://schemas.microsoft.com/office/drawing/2014/main" val="360486334"/>
                    </a:ext>
                  </a:extLst>
                </a:gridCol>
                <a:gridCol w="2506605">
                  <a:extLst>
                    <a:ext uri="{9D8B030D-6E8A-4147-A177-3AD203B41FA5}">
                      <a16:colId xmlns:a16="http://schemas.microsoft.com/office/drawing/2014/main" val="1122148751"/>
                    </a:ext>
                  </a:extLst>
                </a:gridCol>
                <a:gridCol w="2078152">
                  <a:extLst>
                    <a:ext uri="{9D8B030D-6E8A-4147-A177-3AD203B41FA5}">
                      <a16:colId xmlns:a16="http://schemas.microsoft.com/office/drawing/2014/main" val="1317553059"/>
                    </a:ext>
                  </a:extLst>
                </a:gridCol>
              </a:tblGrid>
              <a:tr h="1286151">
                <a:tc>
                  <a:txBody>
                    <a:bodyPr/>
                    <a:lstStyle/>
                    <a:p>
                      <a:pPr algn="ctr">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Câu</a:t>
                      </a:r>
                      <a:r>
                        <a:rPr lang="en-US" sz="3600" dirty="0">
                          <a:solidFill>
                            <a:schemeClr val="tx1"/>
                          </a:solidFill>
                          <a:effectLst/>
                          <a:latin typeface="Times New Roman" panose="02020603050405020304" pitchFamily="18" charset="0"/>
                          <a:cs typeface="Times New Roman" panose="02020603050405020304" pitchFamily="18" charset="0"/>
                        </a:rPr>
                        <a:t> </a:t>
                      </a: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Từ dùng sai</a:t>
                      </a: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tc>
                  <a:txBody>
                    <a:bodyPr/>
                    <a:lstStyle/>
                    <a:p>
                      <a:pPr algn="ctr">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Phương án sửa</a:t>
                      </a: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EF1ED"/>
                    </a:solidFill>
                  </a:tcPr>
                </a:tc>
                <a:extLst>
                  <a:ext uri="{0D108BD9-81ED-4DB2-BD59-A6C34878D82A}">
                    <a16:rowId xmlns:a16="http://schemas.microsoft.com/office/drawing/2014/main" val="1314692356"/>
                  </a:ext>
                </a:extLst>
              </a:tr>
              <a:tr h="1630258">
                <a:tc>
                  <a:txBody>
                    <a:bodyPr/>
                    <a:lstStyle/>
                    <a:p>
                      <a:pPr algn="just">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Hai trường học đó đã được </a:t>
                      </a:r>
                      <a:endParaRPr lang="en-US" sz="36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từ năm ngoái.</a:t>
                      </a: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81211839"/>
                  </a:ext>
                </a:extLst>
              </a:tr>
              <a:tr h="1286151">
                <a:tc>
                  <a:txBody>
                    <a:bodyPr/>
                    <a:lstStyle/>
                    <a:p>
                      <a:pPr algn="just">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Chưa chăm chỉ là </a:t>
                      </a:r>
                      <a:r>
                        <a:rPr lang="en-US" sz="360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của anh ấy.</a:t>
                      </a: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77852611"/>
                  </a:ext>
                </a:extLst>
              </a:tr>
              <a:tr h="1393750">
                <a:tc>
                  <a:txBody>
                    <a:bodyPr/>
                    <a:lstStyle/>
                    <a:p>
                      <a:pPr algn="just">
                        <a:lnSpc>
                          <a:spcPct val="100000"/>
                        </a:lnSpc>
                        <a:spcAft>
                          <a:spcPts val="800"/>
                        </a:spcAft>
                      </a:pPr>
                      <a:r>
                        <a:rPr lang="vi-VN" sz="3600" dirty="0">
                          <a:solidFill>
                            <a:schemeClr val="tx1"/>
                          </a:solidFill>
                          <a:effectLst/>
                          <a:latin typeface="Times New Roman" panose="02020603050405020304" pitchFamily="18" charset="0"/>
                          <a:cs typeface="Times New Roman" panose="02020603050405020304" pitchFamily="18" charset="0"/>
                        </a:rPr>
                        <a:t>Cô ấy sinh ra trong một gia đình </a:t>
                      </a:r>
                      <a:endParaRPr lang="en-US" sz="36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spcAft>
                          <a:spcPts val="800"/>
                        </a:spcAft>
                      </a:pPr>
                      <a:r>
                        <a:rPr lang="en-US" sz="3600" dirty="0">
                          <a:solidFill>
                            <a:schemeClr val="tx1"/>
                          </a:solidFill>
                          <a:effectLst/>
                          <a:latin typeface="Times New Roman" panose="02020603050405020304" pitchFamily="18" charset="0"/>
                          <a:cs typeface="Times New Roman" panose="02020603050405020304" pitchFamily="18" charset="0"/>
                        </a:rPr>
                        <a:t>             </a:t>
                      </a:r>
                      <a:r>
                        <a:rPr lang="vi-VN" sz="3600" dirty="0">
                          <a:solidFill>
                            <a:schemeClr val="tx1"/>
                          </a:solidFill>
                          <a:effectLst/>
                          <a:latin typeface="Times New Roman" panose="02020603050405020304" pitchFamily="18" charset="0"/>
                          <a:cs typeface="Times New Roman" panose="02020603050405020304" pitchFamily="18" charset="0"/>
                        </a:rPr>
                        <a:t>.</a:t>
                      </a: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Aft>
                          <a:spcPts val="800"/>
                        </a:spcAft>
                      </a:pPr>
                      <a:endParaRPr lang="en-SG"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3238" marR="4323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7206430"/>
                  </a:ext>
                </a:extLst>
              </a:tr>
            </a:tbl>
          </a:graphicData>
        </a:graphic>
      </p:graphicFrame>
      <p:sp>
        <p:nvSpPr>
          <p:cNvPr id="8" name="TextBox 7">
            <a:extLst>
              <a:ext uri="{FF2B5EF4-FFF2-40B4-BE49-F238E27FC236}">
                <a16:creationId xmlns:a16="http://schemas.microsoft.com/office/drawing/2014/main" id="{AEB0BFEC-D919-4887-344E-84F530B09D60}"/>
              </a:ext>
            </a:extLst>
          </p:cNvPr>
          <p:cNvSpPr txBox="1"/>
          <p:nvPr/>
        </p:nvSpPr>
        <p:spPr>
          <a:xfrm>
            <a:off x="7242303" y="2729602"/>
            <a:ext cx="27779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kern="0" dirty="0">
                <a:solidFill>
                  <a:srgbClr val="191919"/>
                </a:solidFill>
                <a:latin typeface="Times New Roman" panose="02020603050405020304" pitchFamily="18" charset="0"/>
                <a:sym typeface="Arial"/>
              </a:rPr>
              <a:t>s</a:t>
            </a:r>
            <a:r>
              <a:rPr kumimoji="0" lang="vi-VN" sz="36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mn-cs"/>
                <a:sym typeface="Arial"/>
              </a:rPr>
              <a:t>át nhập</a:t>
            </a:r>
            <a:endParaRPr kumimoji="0" lang="en-SG" sz="2800" b="0" i="0" u="none" strike="noStrike" kern="0" cap="none" spc="0" normalizeH="0" baseline="0" noProof="0" dirty="0">
              <a:ln>
                <a:noFill/>
              </a:ln>
              <a:solidFill>
                <a:srgbClr val="191919"/>
              </a:solidFill>
              <a:effectLst/>
              <a:uLnTx/>
              <a:uFillTx/>
              <a:latin typeface="Arial"/>
              <a:ea typeface="Calibri" panose="020F0502020204030204" pitchFamily="34" charset="0"/>
              <a:cs typeface="Times New Roman" panose="02020603050405020304" pitchFamily="18" charset="0"/>
              <a:sym typeface="Arial"/>
            </a:endParaRPr>
          </a:p>
        </p:txBody>
      </p:sp>
      <p:sp>
        <p:nvSpPr>
          <p:cNvPr id="10" name="TextBox 9">
            <a:extLst>
              <a:ext uri="{FF2B5EF4-FFF2-40B4-BE49-F238E27FC236}">
                <a16:creationId xmlns:a16="http://schemas.microsoft.com/office/drawing/2014/main" id="{DB2D6F4D-E43D-DF69-C220-808843EC0C9C}"/>
              </a:ext>
            </a:extLst>
          </p:cNvPr>
          <p:cNvSpPr txBox="1"/>
          <p:nvPr/>
        </p:nvSpPr>
        <p:spPr>
          <a:xfrm>
            <a:off x="9536665" y="2753109"/>
            <a:ext cx="272936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kern="0" dirty="0">
                <a:solidFill>
                  <a:srgbClr val="191919"/>
                </a:solidFill>
                <a:latin typeface="Times New Roman" panose="02020603050405020304" pitchFamily="18" charset="0"/>
                <a:sym typeface="Arial"/>
              </a:rPr>
              <a:t>s</a:t>
            </a:r>
            <a:r>
              <a:rPr kumimoji="0" lang="vi-VN" sz="36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mn-cs"/>
                <a:sym typeface="Arial"/>
              </a:rPr>
              <a:t>áp nhập</a:t>
            </a:r>
            <a:endParaRPr kumimoji="0" lang="en-SG" sz="2800" b="0" i="0" u="none" strike="noStrike" kern="0" cap="none" spc="0" normalizeH="0" baseline="0" noProof="0" dirty="0">
              <a:ln>
                <a:noFill/>
              </a:ln>
              <a:solidFill>
                <a:srgbClr val="191919"/>
              </a:solidFill>
              <a:effectLst/>
              <a:uLnTx/>
              <a:uFillTx/>
              <a:latin typeface="Arial"/>
              <a:ea typeface="Calibri" panose="020F0502020204030204" pitchFamily="34" charset="0"/>
              <a:cs typeface="Times New Roman" panose="02020603050405020304" pitchFamily="18" charset="0"/>
              <a:sym typeface="Arial"/>
            </a:endParaRPr>
          </a:p>
        </p:txBody>
      </p:sp>
      <p:sp>
        <p:nvSpPr>
          <p:cNvPr id="12" name="TextBox 11">
            <a:extLst>
              <a:ext uri="{FF2B5EF4-FFF2-40B4-BE49-F238E27FC236}">
                <a16:creationId xmlns:a16="http://schemas.microsoft.com/office/drawing/2014/main" id="{D5D4DB38-FFF8-AEB1-B1B2-824E864799AD}"/>
              </a:ext>
            </a:extLst>
          </p:cNvPr>
          <p:cNvSpPr txBox="1"/>
          <p:nvPr/>
        </p:nvSpPr>
        <p:spPr>
          <a:xfrm>
            <a:off x="7379692" y="4347262"/>
            <a:ext cx="209335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kern="0" dirty="0">
                <a:solidFill>
                  <a:srgbClr val="191919"/>
                </a:solidFill>
                <a:latin typeface="Times New Roman" panose="02020603050405020304" pitchFamily="18" charset="0"/>
                <a:sym typeface="Arial"/>
              </a:rPr>
              <a:t>y</a:t>
            </a:r>
            <a:r>
              <a:rPr kumimoji="0" lang="vi-VN" sz="36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mn-cs"/>
                <a:sym typeface="Arial"/>
              </a:rPr>
              <a:t>ếu điểm</a:t>
            </a:r>
            <a:endParaRPr kumimoji="0" lang="en-SG" sz="2800" b="0" i="0" u="none" strike="noStrike" kern="0" cap="none" spc="0" normalizeH="0" baseline="0" noProof="0" dirty="0">
              <a:ln>
                <a:noFill/>
              </a:ln>
              <a:solidFill>
                <a:srgbClr val="191919"/>
              </a:solidFill>
              <a:effectLst/>
              <a:uLnTx/>
              <a:uFillTx/>
              <a:latin typeface="Arial"/>
              <a:ea typeface="Calibri" panose="020F0502020204030204" pitchFamily="34" charset="0"/>
              <a:cs typeface="Times New Roman" panose="02020603050405020304" pitchFamily="18" charset="0"/>
              <a:sym typeface="Arial"/>
            </a:endParaRPr>
          </a:p>
        </p:txBody>
      </p:sp>
      <p:sp>
        <p:nvSpPr>
          <p:cNvPr id="14" name="TextBox 13">
            <a:extLst>
              <a:ext uri="{FF2B5EF4-FFF2-40B4-BE49-F238E27FC236}">
                <a16:creationId xmlns:a16="http://schemas.microsoft.com/office/drawing/2014/main" id="{02A83D25-2175-1EFC-3BCD-187B361CF891}"/>
              </a:ext>
            </a:extLst>
          </p:cNvPr>
          <p:cNvSpPr txBox="1"/>
          <p:nvPr/>
        </p:nvSpPr>
        <p:spPr>
          <a:xfrm>
            <a:off x="9674987" y="4365087"/>
            <a:ext cx="266507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kern="0" noProof="0" dirty="0">
                <a:solidFill>
                  <a:srgbClr val="191919"/>
                </a:solidFill>
                <a:latin typeface="Times New Roman" panose="02020603050405020304" pitchFamily="18" charset="0"/>
                <a:sym typeface="Arial"/>
              </a:rPr>
              <a:t>đ</a:t>
            </a:r>
            <a:r>
              <a:rPr kumimoji="0" lang="vi-VN" sz="36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mn-cs"/>
                <a:sym typeface="Arial"/>
              </a:rPr>
              <a:t>iểm yếu</a:t>
            </a:r>
            <a:endParaRPr kumimoji="0" lang="en-SG" sz="2800" b="0" i="0" u="none" strike="noStrike" kern="0" cap="none" spc="0" normalizeH="0" baseline="0" noProof="0" dirty="0">
              <a:ln>
                <a:noFill/>
              </a:ln>
              <a:solidFill>
                <a:srgbClr val="191919"/>
              </a:solidFill>
              <a:effectLst/>
              <a:uLnTx/>
              <a:uFillTx/>
              <a:latin typeface="Arial"/>
              <a:ea typeface="Calibri" panose="020F0502020204030204" pitchFamily="34" charset="0"/>
              <a:cs typeface="Times New Roman" panose="02020603050405020304" pitchFamily="18" charset="0"/>
              <a:sym typeface="Arial"/>
            </a:endParaRPr>
          </a:p>
        </p:txBody>
      </p:sp>
      <p:sp>
        <p:nvSpPr>
          <p:cNvPr id="16" name="TextBox 15">
            <a:extLst>
              <a:ext uri="{FF2B5EF4-FFF2-40B4-BE49-F238E27FC236}">
                <a16:creationId xmlns:a16="http://schemas.microsoft.com/office/drawing/2014/main" id="{5DBADF62-D7C5-FAFB-A383-F19846F4EB27}"/>
              </a:ext>
            </a:extLst>
          </p:cNvPr>
          <p:cNvSpPr txBox="1"/>
          <p:nvPr/>
        </p:nvSpPr>
        <p:spPr>
          <a:xfrm>
            <a:off x="7302178" y="5627828"/>
            <a:ext cx="2248382"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kern="0" dirty="0">
                <a:solidFill>
                  <a:srgbClr val="191919"/>
                </a:solidFill>
                <a:latin typeface="Times New Roman" panose="02020603050405020304" pitchFamily="18" charset="0"/>
                <a:sym typeface="Arial"/>
              </a:rPr>
              <a:t>t</a:t>
            </a:r>
            <a:r>
              <a:rPr kumimoji="0" lang="vi-VN" sz="36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mn-cs"/>
                <a:sym typeface="Arial"/>
              </a:rPr>
              <a:t>ri thức</a:t>
            </a:r>
            <a:endParaRPr kumimoji="0" lang="en-SG" sz="2800" b="0" i="0" u="none" strike="noStrike" kern="0" cap="none" spc="0" normalizeH="0" baseline="0" noProof="0" dirty="0">
              <a:ln>
                <a:noFill/>
              </a:ln>
              <a:solidFill>
                <a:srgbClr val="191919"/>
              </a:solidFill>
              <a:effectLst/>
              <a:uLnTx/>
              <a:uFillTx/>
              <a:latin typeface="Arial"/>
              <a:ea typeface="Calibri" panose="020F0502020204030204" pitchFamily="34" charset="0"/>
              <a:cs typeface="Times New Roman" panose="02020603050405020304" pitchFamily="18" charset="0"/>
              <a:sym typeface="Arial"/>
            </a:endParaRPr>
          </a:p>
        </p:txBody>
      </p:sp>
      <p:sp>
        <p:nvSpPr>
          <p:cNvPr id="18" name="TextBox 17">
            <a:extLst>
              <a:ext uri="{FF2B5EF4-FFF2-40B4-BE49-F238E27FC236}">
                <a16:creationId xmlns:a16="http://schemas.microsoft.com/office/drawing/2014/main" id="{42BE2E74-E281-C770-DED3-3DDD6E11FACC}"/>
              </a:ext>
            </a:extLst>
          </p:cNvPr>
          <p:cNvSpPr txBox="1"/>
          <p:nvPr/>
        </p:nvSpPr>
        <p:spPr>
          <a:xfrm>
            <a:off x="9473047" y="5611543"/>
            <a:ext cx="296145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kern="0" dirty="0">
                <a:solidFill>
                  <a:srgbClr val="191919"/>
                </a:solidFill>
                <a:latin typeface="Times New Roman" panose="02020603050405020304" pitchFamily="18" charset="0"/>
                <a:sym typeface="Arial"/>
              </a:rPr>
              <a:t>t</a:t>
            </a:r>
            <a:r>
              <a:rPr kumimoji="0" lang="vi-VN" sz="3600" b="0" i="0" u="none" strike="noStrike" kern="0" cap="none" spc="0" normalizeH="0" baseline="0" noProof="0" dirty="0">
                <a:ln>
                  <a:noFill/>
                </a:ln>
                <a:solidFill>
                  <a:srgbClr val="191919"/>
                </a:solidFill>
                <a:effectLst/>
                <a:uLnTx/>
                <a:uFillTx/>
                <a:latin typeface="Times New Roman" panose="02020603050405020304" pitchFamily="18" charset="0"/>
                <a:ea typeface="+mn-ea"/>
                <a:cs typeface="+mn-cs"/>
                <a:sym typeface="Arial"/>
              </a:rPr>
              <a:t>rí thức</a:t>
            </a:r>
            <a:endParaRPr kumimoji="0" lang="en-SG" sz="2800" b="0" i="0" u="none" strike="noStrike" kern="0" cap="none" spc="0" normalizeH="0" baseline="0" noProof="0" dirty="0">
              <a:ln>
                <a:noFill/>
              </a:ln>
              <a:solidFill>
                <a:srgbClr val="191919"/>
              </a:solidFill>
              <a:effectLst/>
              <a:uLnTx/>
              <a:uFillTx/>
              <a:latin typeface="Arial"/>
              <a:ea typeface="Calibri" panose="020F0502020204030204" pitchFamily="34" charset="0"/>
              <a:cs typeface="Times New Roman" panose="02020603050405020304" pitchFamily="18" charset="0"/>
              <a:sym typeface="Arial"/>
            </a:endParaRPr>
          </a:p>
        </p:txBody>
      </p:sp>
      <p:sp>
        <p:nvSpPr>
          <p:cNvPr id="9" name="TextBox 8">
            <a:extLst>
              <a:ext uri="{FF2B5EF4-FFF2-40B4-BE49-F238E27FC236}">
                <a16:creationId xmlns:a16="http://schemas.microsoft.com/office/drawing/2014/main" id="{3ED0EF1A-3204-E93F-30D7-FEB96CFA7302}"/>
              </a:ext>
            </a:extLst>
          </p:cNvPr>
          <p:cNvSpPr txBox="1"/>
          <p:nvPr/>
        </p:nvSpPr>
        <p:spPr>
          <a:xfrm>
            <a:off x="5050389" y="2542506"/>
            <a:ext cx="27779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b="1" kern="0" dirty="0">
                <a:solidFill>
                  <a:srgbClr val="191919"/>
                </a:solidFill>
                <a:latin typeface="Times New Roman" panose="02020603050405020304" pitchFamily="18" charset="0"/>
                <a:sym typeface="Arial"/>
              </a:rPr>
              <a:t>s</a:t>
            </a:r>
            <a:r>
              <a:rPr kumimoji="0" lang="vi-VN" sz="3600" b="1" i="0" u="none" strike="noStrike" kern="0" cap="none" spc="0" normalizeH="0" baseline="0" noProof="0" dirty="0">
                <a:ln>
                  <a:noFill/>
                </a:ln>
                <a:solidFill>
                  <a:srgbClr val="191919"/>
                </a:solidFill>
                <a:effectLst/>
                <a:uLnTx/>
                <a:uFillTx/>
                <a:latin typeface="Times New Roman" panose="02020603050405020304" pitchFamily="18" charset="0"/>
                <a:sym typeface="Arial"/>
              </a:rPr>
              <a:t>át nhập</a:t>
            </a:r>
            <a:endParaRPr kumimoji="0" lang="en-SG" sz="2800" b="1" i="0" u="none" strike="noStrike" kern="0" cap="none" spc="0" normalizeH="0" baseline="0" noProof="0" dirty="0">
              <a:ln>
                <a:noFill/>
              </a:ln>
              <a:solidFill>
                <a:srgbClr val="191919"/>
              </a:solidFill>
              <a:effectLst/>
              <a:uLnTx/>
              <a:uFillTx/>
              <a:latin typeface="Arial"/>
              <a:ea typeface="Calibri" panose="020F0502020204030204" pitchFamily="34" charset="0"/>
              <a:cs typeface="Times New Roman" panose="02020603050405020304" pitchFamily="18" charset="0"/>
              <a:sym typeface="Arial"/>
            </a:endParaRPr>
          </a:p>
        </p:txBody>
      </p:sp>
      <p:sp>
        <p:nvSpPr>
          <p:cNvPr id="11" name="TextBox 10">
            <a:extLst>
              <a:ext uri="{FF2B5EF4-FFF2-40B4-BE49-F238E27FC236}">
                <a16:creationId xmlns:a16="http://schemas.microsoft.com/office/drawing/2014/main" id="{77B72D25-A3DB-5BB2-DB43-21F3D4F2D4A6}"/>
              </a:ext>
            </a:extLst>
          </p:cNvPr>
          <p:cNvSpPr txBox="1"/>
          <p:nvPr/>
        </p:nvSpPr>
        <p:spPr>
          <a:xfrm>
            <a:off x="5047732" y="2544653"/>
            <a:ext cx="2777924"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b="1" kern="0" dirty="0">
                <a:solidFill>
                  <a:srgbClr val="C00000"/>
                </a:solidFill>
                <a:latin typeface="Times New Roman" panose="02020603050405020304" pitchFamily="18" charset="0"/>
                <a:sym typeface="Arial"/>
              </a:rPr>
              <a:t>s</a:t>
            </a:r>
            <a:r>
              <a:rPr kumimoji="0" lang="vi-VN" sz="3600" b="1" i="0" u="none" strike="noStrike" kern="0" cap="none" spc="0" normalizeH="0" baseline="0" noProof="0" dirty="0">
                <a:ln>
                  <a:noFill/>
                </a:ln>
                <a:solidFill>
                  <a:srgbClr val="C00000"/>
                </a:solidFill>
                <a:effectLst/>
                <a:uLnTx/>
                <a:uFillTx/>
                <a:latin typeface="Times New Roman" panose="02020603050405020304" pitchFamily="18" charset="0"/>
                <a:sym typeface="Arial"/>
              </a:rPr>
              <a:t>át nhập</a:t>
            </a:r>
            <a:endParaRPr kumimoji="0" lang="en-SG" sz="2800" b="1" i="0" u="none" strike="noStrike" kern="0" cap="none" spc="0" normalizeH="0" baseline="0" noProof="0" dirty="0">
              <a:ln>
                <a:noFill/>
              </a:ln>
              <a:solidFill>
                <a:srgbClr val="C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13" name="TextBox 12">
            <a:extLst>
              <a:ext uri="{FF2B5EF4-FFF2-40B4-BE49-F238E27FC236}">
                <a16:creationId xmlns:a16="http://schemas.microsoft.com/office/drawing/2014/main" id="{678B38B0-0F02-1086-670A-DEC3D2112278}"/>
              </a:ext>
            </a:extLst>
          </p:cNvPr>
          <p:cNvSpPr txBox="1"/>
          <p:nvPr/>
        </p:nvSpPr>
        <p:spPr>
          <a:xfrm>
            <a:off x="3740956" y="4041921"/>
            <a:ext cx="209335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b="1" kern="0" dirty="0">
                <a:solidFill>
                  <a:srgbClr val="191919"/>
                </a:solidFill>
                <a:latin typeface="Times New Roman" panose="02020603050405020304" pitchFamily="18" charset="0"/>
                <a:sym typeface="Arial"/>
              </a:rPr>
              <a:t>y</a:t>
            </a:r>
            <a:r>
              <a:rPr kumimoji="0" lang="vi-VN" sz="3600" b="1" i="0" u="none" strike="noStrike" kern="0" cap="none" spc="0" normalizeH="0" baseline="0" noProof="0" dirty="0">
                <a:ln>
                  <a:noFill/>
                </a:ln>
                <a:solidFill>
                  <a:srgbClr val="191919"/>
                </a:solidFill>
                <a:effectLst/>
                <a:uLnTx/>
                <a:uFillTx/>
                <a:latin typeface="Times New Roman" panose="02020603050405020304" pitchFamily="18" charset="0"/>
                <a:sym typeface="Arial"/>
              </a:rPr>
              <a:t>ếu điểm</a:t>
            </a:r>
            <a:endParaRPr kumimoji="0" lang="en-SG" sz="2800" b="1" i="0" u="none" strike="noStrike" kern="0" cap="none" spc="0" normalizeH="0" baseline="0" noProof="0" dirty="0">
              <a:ln>
                <a:noFill/>
              </a:ln>
              <a:solidFill>
                <a:srgbClr val="191919"/>
              </a:solidFill>
              <a:effectLst/>
              <a:uLnTx/>
              <a:uFillTx/>
              <a:latin typeface="Arial"/>
              <a:ea typeface="Calibri" panose="020F0502020204030204" pitchFamily="34" charset="0"/>
              <a:cs typeface="Times New Roman" panose="02020603050405020304" pitchFamily="18" charset="0"/>
              <a:sym typeface="Arial"/>
            </a:endParaRPr>
          </a:p>
        </p:txBody>
      </p:sp>
      <p:sp>
        <p:nvSpPr>
          <p:cNvPr id="15" name="TextBox 14">
            <a:extLst>
              <a:ext uri="{FF2B5EF4-FFF2-40B4-BE49-F238E27FC236}">
                <a16:creationId xmlns:a16="http://schemas.microsoft.com/office/drawing/2014/main" id="{303147C8-AFA6-3C89-9398-7C1D1FF24764}"/>
              </a:ext>
            </a:extLst>
          </p:cNvPr>
          <p:cNvSpPr txBox="1"/>
          <p:nvPr/>
        </p:nvSpPr>
        <p:spPr>
          <a:xfrm>
            <a:off x="3740955" y="4039774"/>
            <a:ext cx="2093355"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b="1" kern="0" dirty="0">
                <a:solidFill>
                  <a:srgbClr val="C00000"/>
                </a:solidFill>
                <a:latin typeface="Times New Roman" panose="02020603050405020304" pitchFamily="18" charset="0"/>
                <a:sym typeface="Arial"/>
              </a:rPr>
              <a:t>y</a:t>
            </a:r>
            <a:r>
              <a:rPr kumimoji="0" lang="vi-VN" sz="3600" b="1" i="0" u="none" strike="noStrike" kern="0" cap="none" spc="0" normalizeH="0" baseline="0" noProof="0" dirty="0">
                <a:ln>
                  <a:noFill/>
                </a:ln>
                <a:solidFill>
                  <a:srgbClr val="C00000"/>
                </a:solidFill>
                <a:effectLst/>
                <a:uLnTx/>
                <a:uFillTx/>
                <a:latin typeface="Times New Roman" panose="02020603050405020304" pitchFamily="18" charset="0"/>
                <a:sym typeface="Arial"/>
              </a:rPr>
              <a:t>ếu điểm</a:t>
            </a:r>
            <a:endParaRPr kumimoji="0" lang="en-SG" sz="2800" b="1" i="0" u="none" strike="noStrike" kern="0" cap="none" spc="0" normalizeH="0" baseline="0" noProof="0" dirty="0">
              <a:ln>
                <a:noFill/>
              </a:ln>
              <a:solidFill>
                <a:srgbClr val="C00000"/>
              </a:solidFill>
              <a:effectLst/>
              <a:uLnTx/>
              <a:uFillTx/>
              <a:latin typeface="Arial"/>
              <a:ea typeface="Calibri" panose="020F0502020204030204" pitchFamily="34" charset="0"/>
              <a:cs typeface="Times New Roman" panose="02020603050405020304" pitchFamily="18" charset="0"/>
              <a:sym typeface="Arial"/>
            </a:endParaRPr>
          </a:p>
        </p:txBody>
      </p:sp>
      <p:sp>
        <p:nvSpPr>
          <p:cNvPr id="17" name="TextBox 16">
            <a:extLst>
              <a:ext uri="{FF2B5EF4-FFF2-40B4-BE49-F238E27FC236}">
                <a16:creationId xmlns:a16="http://schemas.microsoft.com/office/drawing/2014/main" id="{327B6A2B-481A-8C8C-C094-D55130FC2786}"/>
              </a:ext>
            </a:extLst>
          </p:cNvPr>
          <p:cNvSpPr txBox="1"/>
          <p:nvPr/>
        </p:nvSpPr>
        <p:spPr>
          <a:xfrm>
            <a:off x="101328" y="5988226"/>
            <a:ext cx="169767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b="1" kern="0" dirty="0">
                <a:solidFill>
                  <a:srgbClr val="191919"/>
                </a:solidFill>
                <a:latin typeface="Times New Roman" panose="02020603050405020304" pitchFamily="18" charset="0"/>
                <a:sym typeface="Arial"/>
              </a:rPr>
              <a:t>t</a:t>
            </a:r>
            <a:r>
              <a:rPr kumimoji="0" lang="vi-VN" sz="3600" b="1" i="0" u="none" strike="noStrike" kern="0" cap="none" spc="0" normalizeH="0" baseline="0" noProof="0" dirty="0">
                <a:ln>
                  <a:noFill/>
                </a:ln>
                <a:solidFill>
                  <a:srgbClr val="191919"/>
                </a:solidFill>
                <a:effectLst/>
                <a:uLnTx/>
                <a:uFillTx/>
                <a:latin typeface="Times New Roman" panose="02020603050405020304" pitchFamily="18" charset="0"/>
                <a:sym typeface="Arial"/>
              </a:rPr>
              <a:t>ri thức</a:t>
            </a:r>
            <a:endParaRPr kumimoji="0" lang="en-SG" sz="2800" b="1" i="0" u="none" strike="noStrike" kern="0" cap="none" spc="0" normalizeH="0" baseline="0" noProof="0" dirty="0">
              <a:ln>
                <a:noFill/>
              </a:ln>
              <a:solidFill>
                <a:srgbClr val="191919"/>
              </a:solidFill>
              <a:effectLst/>
              <a:uLnTx/>
              <a:uFillTx/>
              <a:latin typeface="Arial"/>
              <a:ea typeface="Calibri" panose="020F0502020204030204" pitchFamily="34" charset="0"/>
              <a:cs typeface="Times New Roman" panose="02020603050405020304" pitchFamily="18" charset="0"/>
              <a:sym typeface="Arial"/>
            </a:endParaRPr>
          </a:p>
        </p:txBody>
      </p:sp>
      <p:sp>
        <p:nvSpPr>
          <p:cNvPr id="19" name="TextBox 18">
            <a:extLst>
              <a:ext uri="{FF2B5EF4-FFF2-40B4-BE49-F238E27FC236}">
                <a16:creationId xmlns:a16="http://schemas.microsoft.com/office/drawing/2014/main" id="{38959CDC-7164-2067-DFD1-02905920CD58}"/>
              </a:ext>
            </a:extLst>
          </p:cNvPr>
          <p:cNvSpPr txBox="1"/>
          <p:nvPr/>
        </p:nvSpPr>
        <p:spPr>
          <a:xfrm>
            <a:off x="96416" y="5993146"/>
            <a:ext cx="1697679"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800"/>
              </a:spcAft>
              <a:buClr>
                <a:srgbClr val="000000"/>
              </a:buClr>
              <a:buSzTx/>
              <a:buFont typeface="Arial"/>
              <a:buNone/>
              <a:tabLst/>
              <a:defRPr/>
            </a:pPr>
            <a:r>
              <a:rPr lang="en-US" sz="3600" b="1" kern="0" dirty="0">
                <a:solidFill>
                  <a:srgbClr val="C00000"/>
                </a:solidFill>
                <a:latin typeface="Times New Roman" panose="02020603050405020304" pitchFamily="18" charset="0"/>
                <a:sym typeface="Arial"/>
              </a:rPr>
              <a:t>t</a:t>
            </a:r>
            <a:r>
              <a:rPr kumimoji="0" lang="vi-VN" sz="3600" b="1" i="0" u="none" strike="noStrike" kern="0" cap="none" spc="0" normalizeH="0" baseline="0" noProof="0" dirty="0">
                <a:ln>
                  <a:noFill/>
                </a:ln>
                <a:solidFill>
                  <a:srgbClr val="C00000"/>
                </a:solidFill>
                <a:effectLst/>
                <a:uLnTx/>
                <a:uFillTx/>
                <a:latin typeface="Times New Roman" panose="02020603050405020304" pitchFamily="18" charset="0"/>
                <a:sym typeface="Arial"/>
              </a:rPr>
              <a:t>ri thức</a:t>
            </a:r>
            <a:endParaRPr kumimoji="0" lang="en-SG" sz="2800" b="1" i="0" u="none" strike="noStrike" kern="0" cap="none" spc="0" normalizeH="0" baseline="0" noProof="0" dirty="0">
              <a:ln>
                <a:noFill/>
              </a:ln>
              <a:solidFill>
                <a:srgbClr val="C00000"/>
              </a:solidFill>
              <a:effectLst/>
              <a:uLnTx/>
              <a:uFillTx/>
              <a:latin typeface="Arial"/>
              <a:ea typeface="Calibri" panose="020F0502020204030204" pitchFamily="34" charset="0"/>
              <a:cs typeface="Times New Roman" panose="02020603050405020304" pitchFamily="18" charset="0"/>
              <a:sym typeface="Arial"/>
            </a:endParaRPr>
          </a:p>
        </p:txBody>
      </p:sp>
    </p:spTree>
    <p:extLst>
      <p:ext uri="{BB962C8B-B14F-4D97-AF65-F5344CB8AC3E}">
        <p14:creationId xmlns:p14="http://schemas.microsoft.com/office/powerpoint/2010/main" val="38926996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arn(inVertical)">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arn(inVertic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barn(inVertical)">
                                      <p:cBhvr>
                                        <p:cTn id="42" dur="5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arn(inVertical)">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P spid="16" grpId="0"/>
      <p:bldP spid="18" grpId="0"/>
      <p:bldP spid="11" grpId="0"/>
      <p:bldP spid="15" grpId="0"/>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AEDA47F-69A7-3BDF-7BA8-BD2DDE7062AA}"/>
              </a:ext>
            </a:extLst>
          </p:cNvPr>
          <p:cNvPicPr>
            <a:picLocks noChangeAspect="1"/>
          </p:cNvPicPr>
          <p:nvPr/>
        </p:nvPicPr>
        <p:blipFill>
          <a:blip r:embed="rId2"/>
          <a:stretch>
            <a:fillRect/>
          </a:stretch>
        </p:blipFill>
        <p:spPr>
          <a:xfrm>
            <a:off x="0" y="0"/>
            <a:ext cx="12192000" cy="6858000"/>
          </a:xfrm>
          <a:prstGeom prst="rect">
            <a:avLst/>
          </a:prstGeom>
        </p:spPr>
      </p:pic>
      <p:sp>
        <p:nvSpPr>
          <p:cNvPr id="2" name="Google Shape;1132;p46">
            <a:extLst>
              <a:ext uri="{FF2B5EF4-FFF2-40B4-BE49-F238E27FC236}">
                <a16:creationId xmlns:a16="http://schemas.microsoft.com/office/drawing/2014/main" id="{1A5005A0-FE32-BAF8-4B28-87FC688E95DF}"/>
              </a:ext>
            </a:extLst>
          </p:cNvPr>
          <p:cNvSpPr txBox="1">
            <a:spLocks noGrp="1"/>
          </p:cNvSpPr>
          <p:nvPr/>
        </p:nvSpPr>
        <p:spPr>
          <a:xfrm>
            <a:off x="5910286" y="2704682"/>
            <a:ext cx="6281714" cy="10028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1pPr>
            <a:lvl2pPr marL="914400" marR="0" lvl="1"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2pPr>
            <a:lvl3pPr marL="1371600" marR="0" lvl="2"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3pPr>
            <a:lvl4pPr marL="1828800" marR="0" lvl="3"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4pPr>
            <a:lvl5pPr marL="2286000" marR="0" lvl="4"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5pPr>
            <a:lvl6pPr marL="2743200" marR="0" lvl="5"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6pPr>
            <a:lvl7pPr marL="3200400" marR="0" lvl="6"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7pPr>
            <a:lvl8pPr marL="3657600" marR="0" lvl="7"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8pPr>
            <a:lvl9pPr marL="4114800" marR="0" lvl="8" indent="-323850" algn="l" rtl="0">
              <a:lnSpc>
                <a:spcPct val="115000"/>
              </a:lnSpc>
              <a:spcBef>
                <a:spcPts val="0"/>
              </a:spcBef>
              <a:spcAft>
                <a:spcPts val="0"/>
              </a:spcAft>
              <a:buClr>
                <a:schemeClr val="dk1"/>
              </a:buClr>
              <a:buSzPts val="1500"/>
              <a:buFont typeface="Poppins Medium"/>
              <a:buChar char="■"/>
              <a:defRPr sz="1500" b="0" i="0" u="none" strike="noStrike" cap="none">
                <a:solidFill>
                  <a:schemeClr val="dk1"/>
                </a:solidFill>
                <a:latin typeface="Poppins Medium"/>
                <a:ea typeface="Poppins Medium"/>
                <a:cs typeface="Poppins Medium"/>
                <a:sym typeface="Poppins Medium"/>
              </a:defRPr>
            </a:lvl9pPr>
          </a:lstStyle>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Tri </a:t>
            </a:r>
            <a:r>
              <a:rPr kumimoji="0" lang="en-US" sz="8000" b="1" i="0" u="none" strike="noStrike" kern="1200" cap="none" spc="0" normalizeH="0" baseline="0" noProof="0" dirty="0" err="1">
                <a:ln>
                  <a:noFill/>
                </a:ln>
                <a:solidFill>
                  <a:prstClr val="black"/>
                </a:solidFill>
                <a:effectLst/>
                <a:uLnTx/>
                <a:uFillTx/>
                <a:latin typeface="Times New Roman" panose="02020603050405020304" pitchFamily="18" charset="0"/>
                <a:cs typeface="Poppins Medium"/>
                <a:sym typeface="Poppins Medium"/>
              </a:rPr>
              <a:t>thức</a:t>
            </a:r>
            <a:endParaRPr kumimoji="0" lang="en-US" sz="80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endParaRPr>
          </a:p>
          <a:p>
            <a:pPr marL="133350" marR="0" lvl="0" indent="0" algn="ctr" defTabSz="91440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8000" b="1" i="0" u="none" strike="noStrike" kern="1200" cap="none" spc="0" normalizeH="0" baseline="0" noProof="0" dirty="0">
                <a:ln>
                  <a:noFill/>
                </a:ln>
                <a:solidFill>
                  <a:prstClr val="black"/>
                </a:solidFill>
                <a:effectLst/>
                <a:uLnTx/>
                <a:uFillTx/>
                <a:latin typeface="Times New Roman" panose="02020603050405020304" pitchFamily="18" charset="0"/>
                <a:cs typeface="Poppins Medium"/>
                <a:sym typeface="Poppins Medium"/>
              </a:rPr>
              <a:t>tiếng Việt</a:t>
            </a:r>
            <a:endParaRPr kumimoji="0" lang="en-SG" sz="8000" b="0" i="0" u="none" strike="noStrike" kern="1200" cap="none" spc="0" normalizeH="0" baseline="0" noProof="0" dirty="0">
              <a:ln>
                <a:noFill/>
              </a:ln>
              <a:solidFill>
                <a:prstClr val="black"/>
              </a:solidFill>
              <a:effectLst/>
              <a:uLnTx/>
              <a:uFillTx/>
              <a:latin typeface="Aptos Display" panose="02110004020202020204"/>
              <a:cs typeface="Poppins Medium"/>
              <a:sym typeface="Poppins Medium"/>
            </a:endParaRPr>
          </a:p>
          <a:p>
            <a:pPr marL="177796" marR="0" lvl="0" indent="0" algn="ctr" defTabSz="1219170" rtl="0" eaLnBrk="1" fontAlgn="auto" latinLnBrk="0" hangingPunct="1">
              <a:lnSpc>
                <a:spcPct val="115000"/>
              </a:lnSpc>
              <a:spcBef>
                <a:spcPts val="0"/>
              </a:spcBef>
              <a:spcAft>
                <a:spcPts val="0"/>
              </a:spcAft>
              <a:buClr>
                <a:prstClr val="black"/>
              </a:buClr>
              <a:buSzPts val="1500"/>
              <a:buFont typeface="Poppins Medium"/>
              <a:buNone/>
              <a:tabLst/>
              <a:defRPr/>
            </a:pPr>
            <a:r>
              <a:rPr kumimoji="0" lang="vi-VN" sz="400000" b="1" i="0" u="none" strike="noStrike" kern="0" cap="none" spc="0" normalizeH="0" baseline="0" noProof="0" dirty="0">
                <a:ln>
                  <a:noFill/>
                </a:ln>
                <a:solidFill>
                  <a:prstClr val="black"/>
                </a:solidFill>
                <a:effectLst/>
                <a:uLnTx/>
                <a:uFillTx/>
                <a:latin typeface="Times New Roman" panose="02020603050405020304" pitchFamily="18" charset="0"/>
                <a:cs typeface="Poppins Medium"/>
                <a:sym typeface="Poppins Medium"/>
              </a:rPr>
              <a:t> </a:t>
            </a:r>
            <a:endParaRPr kumimoji="0" lang="en-SG" sz="400000" b="0" i="0" u="none" strike="noStrike" kern="0" cap="none" spc="0" normalizeH="0" baseline="0" noProof="0" dirty="0">
              <a:ln>
                <a:noFill/>
              </a:ln>
              <a:solidFill>
                <a:prstClr val="black"/>
              </a:solidFill>
              <a:effectLst/>
              <a:uLnTx/>
              <a:uFillTx/>
              <a:latin typeface="Aptos Display" panose="02110004020202020204"/>
              <a:cs typeface="Poppins Medium"/>
              <a:sym typeface="Poppins Medium"/>
            </a:endParaRPr>
          </a:p>
        </p:txBody>
      </p:sp>
      <p:sp>
        <p:nvSpPr>
          <p:cNvPr id="4" name="Google Shape;1161;p38">
            <a:extLst>
              <a:ext uri="{FF2B5EF4-FFF2-40B4-BE49-F238E27FC236}">
                <a16:creationId xmlns:a16="http://schemas.microsoft.com/office/drawing/2014/main" id="{D9829501-3E3C-41E3-A481-1246EEEB2B98}"/>
              </a:ext>
            </a:extLst>
          </p:cNvPr>
          <p:cNvSpPr/>
          <p:nvPr/>
        </p:nvSpPr>
        <p:spPr>
          <a:xfrm rot="3363349">
            <a:off x="8122111" y="981437"/>
            <a:ext cx="2014375" cy="1566435"/>
          </a:xfrm>
          <a:custGeom>
            <a:avLst/>
            <a:gdLst/>
            <a:ahLst/>
            <a:cxnLst/>
            <a:rect l="l" t="t" r="r" b="b"/>
            <a:pathLst>
              <a:path w="4364" h="5052" extrusionOk="0">
                <a:moveTo>
                  <a:pt x="1469" y="1"/>
                </a:moveTo>
                <a:cubicBezTo>
                  <a:pt x="975" y="1"/>
                  <a:pt x="594" y="306"/>
                  <a:pt x="535" y="1091"/>
                </a:cubicBezTo>
                <a:cubicBezTo>
                  <a:pt x="535" y="1091"/>
                  <a:pt x="1" y="4493"/>
                  <a:pt x="1035" y="4994"/>
                </a:cubicBezTo>
                <a:cubicBezTo>
                  <a:pt x="1109" y="5033"/>
                  <a:pt x="1190" y="5052"/>
                  <a:pt x="1278" y="5052"/>
                </a:cubicBezTo>
                <a:cubicBezTo>
                  <a:pt x="2372" y="5052"/>
                  <a:pt x="4363" y="2141"/>
                  <a:pt x="3437" y="1091"/>
                </a:cubicBezTo>
                <a:cubicBezTo>
                  <a:pt x="2880" y="479"/>
                  <a:pt x="2087" y="1"/>
                  <a:pt x="1469" y="1"/>
                </a:cubicBezTo>
                <a:close/>
              </a:path>
            </a:pathLst>
          </a:custGeom>
          <a:solidFill>
            <a:schemeClr val="accent2">
              <a:lumMod val="75000"/>
            </a:schemeClr>
          </a:solid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dirty="0">
              <a:ln>
                <a:noFill/>
              </a:ln>
              <a:solidFill>
                <a:srgbClr val="000000"/>
              </a:solidFill>
              <a:effectLst/>
              <a:uLnTx/>
              <a:uFillTx/>
              <a:latin typeface="Arial"/>
              <a:cs typeface="Arial"/>
              <a:sym typeface="Arial"/>
            </a:endParaRPr>
          </a:p>
        </p:txBody>
      </p:sp>
      <p:sp>
        <p:nvSpPr>
          <p:cNvPr id="5" name="Google Shape;1162;p38">
            <a:extLst>
              <a:ext uri="{FF2B5EF4-FFF2-40B4-BE49-F238E27FC236}">
                <a16:creationId xmlns:a16="http://schemas.microsoft.com/office/drawing/2014/main" id="{4DBE0F21-9A49-DA2A-0339-04405B87B073}"/>
              </a:ext>
            </a:extLst>
          </p:cNvPr>
          <p:cNvSpPr txBox="1">
            <a:spLocks noGrp="1"/>
          </p:cNvSpPr>
          <p:nvPr/>
        </p:nvSpPr>
        <p:spPr>
          <a:xfrm>
            <a:off x="8094298" y="998114"/>
            <a:ext cx="2070000" cy="1122400"/>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defTabSz="1219170" rtl="0" eaLnBrk="1" fontAlgn="auto" latinLnBrk="0" hangingPunct="1">
              <a:lnSpc>
                <a:spcPct val="100000"/>
              </a:lnSpc>
              <a:spcBef>
                <a:spcPts val="0"/>
              </a:spcBef>
              <a:spcAft>
                <a:spcPts val="0"/>
              </a:spcAft>
              <a:buClr>
                <a:srgbClr val="38965D"/>
              </a:buClr>
              <a:buSzPts val="6000"/>
              <a:buFont typeface="Arial"/>
              <a:buNone/>
              <a:tabLst/>
              <a:defRPr/>
            </a:pPr>
            <a:r>
              <a:rPr kumimoji="0" lang="en-US"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rPr>
              <a:t>I</a:t>
            </a:r>
            <a:endParaRPr kumimoji="0" sz="9600" b="1"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Titan One"/>
            </a:endParaRPr>
          </a:p>
        </p:txBody>
      </p:sp>
    </p:spTree>
    <p:extLst>
      <p:ext uri="{BB962C8B-B14F-4D97-AF65-F5344CB8AC3E}">
        <p14:creationId xmlns:p14="http://schemas.microsoft.com/office/powerpoint/2010/main" val="12299689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31"/>
        <p:cNvGrpSpPr/>
        <p:nvPr/>
      </p:nvGrpSpPr>
      <p:grpSpPr>
        <a:xfrm>
          <a:off x="0" y="0"/>
          <a:ext cx="0" cy="0"/>
          <a:chOff x="0" y="0"/>
          <a:chExt cx="0" cy="0"/>
        </a:xfrm>
      </p:grpSpPr>
      <p:sp>
        <p:nvSpPr>
          <p:cNvPr id="5" name="TextBox 4">
            <a:extLst>
              <a:ext uri="{FF2B5EF4-FFF2-40B4-BE49-F238E27FC236}">
                <a16:creationId xmlns:a16="http://schemas.microsoft.com/office/drawing/2014/main" id="{6092ED3C-093D-E084-A62A-D0E47E27E52D}"/>
              </a:ext>
            </a:extLst>
          </p:cNvPr>
          <p:cNvSpPr txBox="1"/>
          <p:nvPr/>
        </p:nvSpPr>
        <p:spPr>
          <a:xfrm>
            <a:off x="3384852" y="285789"/>
            <a:ext cx="8168400" cy="834524"/>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800"/>
              </a:spcAft>
              <a:buClrTx/>
              <a:buSzTx/>
              <a:buFontTx/>
              <a:buNone/>
              <a:tabLst/>
              <a:defRPr/>
            </a:pPr>
            <a:r>
              <a:rPr kumimoji="0" lang="en-US" sz="3600" b="1" i="0" u="none" strike="noStrike" kern="1200" cap="none" spc="0" normalizeH="0" baseline="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I. TRI THỨC</a:t>
            </a:r>
            <a:r>
              <a:rPr kumimoji="0" lang="en-US" sz="3600" b="1" i="0" u="none" strike="noStrike" kern="1200" cap="none" spc="0" normalizeH="0" noProof="0" dirty="0">
                <a:ln>
                  <a:noFill/>
                </a:ln>
                <a:solidFill>
                  <a:srgbClr val="3393A5"/>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TIẾNG VIỆT</a:t>
            </a:r>
            <a:endParaRPr kumimoji="0" lang="en-SG" sz="3600" b="0" i="0" u="none" strike="noStrike" kern="1200" cap="none" spc="0" normalizeH="0" baseline="0" noProof="0" dirty="0">
              <a:ln>
                <a:noFill/>
              </a:ln>
              <a:solidFill>
                <a:srgbClr val="3393A5"/>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6AED1297-3783-E6F6-9972-2B7075C9377A}"/>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16919371-A99F-62E7-E795-0BB2328E227C}"/>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6FE64C80-6E55-B1E8-5DB9-FBE3994AD77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1" name="Freeform 11">
            <a:extLst>
              <a:ext uri="{FF2B5EF4-FFF2-40B4-BE49-F238E27FC236}">
                <a16:creationId xmlns:a16="http://schemas.microsoft.com/office/drawing/2014/main" id="{37E60C11-E52C-6478-E3A3-2A3BA979487C}"/>
              </a:ext>
            </a:extLst>
          </p:cNvPr>
          <p:cNvSpPr/>
          <p:nvPr/>
        </p:nvSpPr>
        <p:spPr>
          <a:xfrm rot="10800000" flipH="1">
            <a:off x="418079" y="3389376"/>
            <a:ext cx="464339" cy="1448165"/>
          </a:xfrm>
          <a:custGeom>
            <a:avLst/>
            <a:gdLst/>
            <a:ahLst/>
            <a:cxnLst/>
            <a:rect l="l" t="t" r="r" b="b"/>
            <a:pathLst>
              <a:path w="696509" h="2796205">
                <a:moveTo>
                  <a:pt x="696509" y="0"/>
                </a:moveTo>
                <a:lnTo>
                  <a:pt x="0" y="0"/>
                </a:lnTo>
                <a:lnTo>
                  <a:pt x="0" y="2796204"/>
                </a:lnTo>
                <a:lnTo>
                  <a:pt x="696509" y="2796204"/>
                </a:lnTo>
                <a:lnTo>
                  <a:pt x="696509"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a:ln>
                <a:noFill/>
              </a:ln>
              <a:solidFill>
                <a:prstClr val="black"/>
              </a:solidFill>
              <a:effectLst/>
              <a:uLnTx/>
              <a:uFillTx/>
              <a:latin typeface="Poppins Light"/>
              <a:ea typeface="微软雅黑"/>
              <a:cs typeface="+mn-cs"/>
            </a:endParaRPr>
          </a:p>
        </p:txBody>
      </p:sp>
      <p:pic>
        <p:nvPicPr>
          <p:cNvPr id="26" name="图形 13">
            <a:extLst>
              <a:ext uri="{FF2B5EF4-FFF2-40B4-BE49-F238E27FC236}">
                <a16:creationId xmlns:a16="http://schemas.microsoft.com/office/drawing/2014/main" id="{E89E5C69-99E1-C3F6-7B04-D163052A6DA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9857" y="1736657"/>
            <a:ext cx="588376" cy="588376"/>
          </a:xfrm>
          <a:prstGeom prst="rect">
            <a:avLst/>
          </a:prstGeom>
        </p:spPr>
      </p:pic>
      <p:cxnSp>
        <p:nvCxnSpPr>
          <p:cNvPr id="27" name="直接连接符 18">
            <a:extLst>
              <a:ext uri="{FF2B5EF4-FFF2-40B4-BE49-F238E27FC236}">
                <a16:creationId xmlns:a16="http://schemas.microsoft.com/office/drawing/2014/main" id="{B3960E9D-CE9A-A101-2EF7-74FBAF1E1105}"/>
              </a:ext>
            </a:extLst>
          </p:cNvPr>
          <p:cNvCxnSpPr>
            <a:cxnSpLocks/>
          </p:cNvCxnSpPr>
          <p:nvPr/>
        </p:nvCxnSpPr>
        <p:spPr>
          <a:xfrm flipV="1">
            <a:off x="1038233" y="3541911"/>
            <a:ext cx="5467213" cy="60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矩形 20">
            <a:extLst>
              <a:ext uri="{FF2B5EF4-FFF2-40B4-BE49-F238E27FC236}">
                <a16:creationId xmlns:a16="http://schemas.microsoft.com/office/drawing/2014/main" id="{1F1365BA-EBBB-6CD6-B691-7033F3571E57}"/>
              </a:ext>
            </a:extLst>
          </p:cNvPr>
          <p:cNvSpPr/>
          <p:nvPr/>
        </p:nvSpPr>
        <p:spPr>
          <a:xfrm>
            <a:off x="1038233" y="1209912"/>
            <a:ext cx="8846547" cy="1993639"/>
          </a:xfrm>
          <a:prstGeom prst="rect">
            <a:avLst/>
          </a:prstGeom>
          <a:solidFill>
            <a:srgbClr val="FDEFE9"/>
          </a:solidFill>
        </p:spPr>
        <p:txBody>
          <a:bodyPr wrap="square" lIns="0" tIns="0" rIns="0" bIns="0" rtlCol="0" anchor="ctr">
            <a:noAutofit/>
          </a:bodyPr>
          <a:lstStyle/>
          <a:p>
            <a:pPr algn="just">
              <a:spcAft>
                <a:spcPts val="800"/>
              </a:spcAft>
            </a:pPr>
            <a:r>
              <a:rPr lang="vi-VN" sz="3200" dirty="0">
                <a:effectLst/>
                <a:latin typeface="Times New Roman" panose="02020603050405020304" pitchFamily="18" charset="0"/>
                <a:ea typeface="Times New Roman" panose="02020603050405020304" pitchFamily="18" charset="0"/>
                <a:cs typeface="Times New Roman" panose="02020603050405020304" pitchFamily="18" charset="0"/>
              </a:rPr>
              <a:t>Đọc thông tin trang 65sgk và cho biết: Vì sao khi sử dụng từ Hán Việt cần phân biệt được các yếu tố Hán Việt đồng âm khác nghĩa?</a:t>
            </a:r>
            <a:endParaRPr lang="en-SG"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oup 3">
            <a:extLst>
              <a:ext uri="{FF2B5EF4-FFF2-40B4-BE49-F238E27FC236}">
                <a16:creationId xmlns:a16="http://schemas.microsoft.com/office/drawing/2014/main" id="{B3E929F2-01A8-D87C-024B-62093A4D8BBB}"/>
              </a:ext>
            </a:extLst>
          </p:cNvPr>
          <p:cNvGrpSpPr/>
          <p:nvPr/>
        </p:nvGrpSpPr>
        <p:grpSpPr>
          <a:xfrm>
            <a:off x="1038234" y="3809863"/>
            <a:ext cx="10735688" cy="2672030"/>
            <a:chOff x="0" y="0"/>
            <a:chExt cx="5740378" cy="584912"/>
          </a:xfrm>
        </p:grpSpPr>
        <p:sp>
          <p:nvSpPr>
            <p:cNvPr id="3" name="Freeform 4">
              <a:extLst>
                <a:ext uri="{FF2B5EF4-FFF2-40B4-BE49-F238E27FC236}">
                  <a16:creationId xmlns:a16="http://schemas.microsoft.com/office/drawing/2014/main" id="{44F98A4D-18CA-F3D6-DA3B-AE6CB671A2F8}"/>
                </a:ext>
              </a:extLst>
            </p:cNvPr>
            <p:cNvSpPr/>
            <p:nvPr/>
          </p:nvSpPr>
          <p:spPr>
            <a:xfrm>
              <a:off x="0" y="0"/>
              <a:ext cx="5740378" cy="584912"/>
            </a:xfrm>
            <a:custGeom>
              <a:avLst/>
              <a:gdLst/>
              <a:ahLst/>
              <a:cxnLst/>
              <a:rect l="l" t="t" r="r" b="b"/>
              <a:pathLst>
                <a:path w="5740378" h="584912">
                  <a:moveTo>
                    <a:pt x="0" y="0"/>
                  </a:moveTo>
                  <a:lnTo>
                    <a:pt x="5740378" y="0"/>
                  </a:lnTo>
                  <a:lnTo>
                    <a:pt x="5740378" y="584912"/>
                  </a:lnTo>
                  <a:lnTo>
                    <a:pt x="0" y="584912"/>
                  </a:lnTo>
                  <a:close/>
                </a:path>
              </a:pathLst>
            </a:custGeom>
            <a:solidFill>
              <a:srgbClr val="FFFFFF"/>
            </a:solidFill>
            <a:ln w="19050" cap="sq">
              <a:solidFill>
                <a:srgbClr val="000000"/>
              </a:solidFill>
              <a:prstDash val="solid"/>
              <a:miter/>
            </a:ln>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Poppins Light"/>
                <a:ea typeface="微软雅黑"/>
                <a:cs typeface="+mn-cs"/>
              </a:endParaRPr>
            </a:p>
          </p:txBody>
        </p:sp>
        <p:sp>
          <p:nvSpPr>
            <p:cNvPr id="4" name="TextBox 5">
              <a:extLst>
                <a:ext uri="{FF2B5EF4-FFF2-40B4-BE49-F238E27FC236}">
                  <a16:creationId xmlns:a16="http://schemas.microsoft.com/office/drawing/2014/main" id="{9BA1A9AC-AE61-1820-E451-4D948A9AE820}"/>
                </a:ext>
              </a:extLst>
            </p:cNvPr>
            <p:cNvSpPr txBox="1"/>
            <p:nvPr/>
          </p:nvSpPr>
          <p:spPr>
            <a:xfrm>
              <a:off x="0" y="9525"/>
              <a:ext cx="5740378" cy="575387"/>
            </a:xfrm>
            <a:prstGeom prst="rect">
              <a:avLst/>
            </a:prstGeom>
          </p:spPr>
          <p:txBody>
            <a:bodyPr lIns="33867" tIns="33867" rIns="33867" bIns="33867" rtlCol="0" anchor="ctr"/>
            <a:lstStyle/>
            <a:p>
              <a:pPr marL="0" marR="0" lvl="0" indent="0" algn="ctr" defTabSz="609630" rtl="0" eaLnBrk="1" fontAlgn="auto" latinLnBrk="0" hangingPunct="1">
                <a:lnSpc>
                  <a:spcPts val="1027"/>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微软雅黑"/>
                <a:cs typeface="+mn-cs"/>
              </a:endParaRPr>
            </a:p>
          </p:txBody>
        </p:sp>
      </p:grpSp>
      <p:sp>
        <p:nvSpPr>
          <p:cNvPr id="11" name="TextBox 10">
            <a:extLst>
              <a:ext uri="{FF2B5EF4-FFF2-40B4-BE49-F238E27FC236}">
                <a16:creationId xmlns:a16="http://schemas.microsoft.com/office/drawing/2014/main" id="{AE38C13C-BBEC-7526-6ED0-5BCC0D4A4E9A}"/>
              </a:ext>
            </a:extLst>
          </p:cNvPr>
          <p:cNvSpPr txBox="1"/>
          <p:nvPr/>
        </p:nvSpPr>
        <p:spPr>
          <a:xfrm>
            <a:off x="1102081" y="3890361"/>
            <a:ext cx="10671841" cy="2554545"/>
          </a:xfrm>
          <a:prstGeom prst="rect">
            <a:avLst/>
          </a:prstGeom>
          <a:noFill/>
        </p:spPr>
        <p:txBody>
          <a:bodyPr wrap="square">
            <a:spAutoFit/>
          </a:bodyPr>
          <a:lstStyle/>
          <a:p>
            <a:pPr marL="0" marR="0" lvl="0" indent="0" algn="just" defTabSz="914400" rtl="0" eaLnBrk="1" fontAlgn="auto" latinLnBrk="0" hangingPunct="1">
              <a:spcBef>
                <a:spcPts val="0"/>
              </a:spcBef>
              <a:spcAft>
                <a:spcPts val="800"/>
              </a:spcAft>
              <a:buClrTx/>
              <a:buSzTx/>
              <a:buFontTx/>
              <a:buNone/>
              <a:tabLst/>
              <a:defRPr/>
            </a:pPr>
            <a:r>
              <a:rPr lang="vi-VN" sz="3200" b="1" dirty="0">
                <a:solidFill>
                  <a:srgbClr val="000000"/>
                </a:solidFill>
                <a:effectLst/>
                <a:latin typeface="Times New Roman" panose="02020603050405020304" pitchFamily="18" charset="0"/>
                <a:ea typeface="Calibri" panose="020F0502020204030204" pitchFamily="34" charset="0"/>
              </a:rPr>
              <a:t>Hiện tượng đồng âm khác nghĩa và đa nghĩa khá phổ biến trong các yếu tố Hán Việt, vì vậy, khi sử dụng từ Hán Việt, cần phân biệt được các yếu tố Hán Việt đồng âm khác nghĩa, nhận biết được các nghĩa của cùng một yếu tố Hán Việt đa nghĩa.</a:t>
            </a:r>
            <a:endParaRPr kumimoji="0" lang="en-SG" sz="3600" b="1" i="0" u="none" strike="noStrike" kern="1200" cap="none" spc="0" normalizeH="0" baseline="0" noProof="0" dirty="0">
              <a:ln>
                <a:noFill/>
              </a:ln>
              <a:solidFill>
                <a:srgbClr val="27373A"/>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25" name="그림 3">
            <a:extLst>
              <a:ext uri="{FF2B5EF4-FFF2-40B4-BE49-F238E27FC236}">
                <a16:creationId xmlns:a16="http://schemas.microsoft.com/office/drawing/2014/main" id="{31D352DE-7AD2-0185-C361-C51792A7B6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26371" y="1731312"/>
            <a:ext cx="3347552" cy="2085078"/>
          </a:xfrm>
          <a:prstGeom prst="rect">
            <a:avLst/>
          </a:prstGeom>
        </p:spPr>
      </p:pic>
    </p:spTree>
    <p:extLst>
      <p:ext uri="{BB962C8B-B14F-4D97-AF65-F5344CB8AC3E}">
        <p14:creationId xmlns:p14="http://schemas.microsoft.com/office/powerpoint/2010/main" val="42183537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5D2C771A-BB08-97B7-24D3-3CE6F03D755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C3A3161C-E58C-04A4-8C87-9BCF17B7DB5E}"/>
              </a:ext>
            </a:extLst>
          </p:cNvPr>
          <p:cNvPicPr>
            <a:picLocks noChangeAspect="1"/>
          </p:cNvPicPr>
          <p:nvPr/>
        </p:nvPicPr>
        <p:blipFill>
          <a:blip r:embed="rId3"/>
          <a:stretch>
            <a:fillRect/>
          </a:stretch>
        </p:blipFill>
        <p:spPr>
          <a:xfrm>
            <a:off x="0" y="0"/>
            <a:ext cx="12192000" cy="6858000"/>
          </a:xfrm>
          <a:prstGeom prst="rect">
            <a:avLst/>
          </a:prstGeom>
        </p:spPr>
      </p:pic>
      <p:grpSp>
        <p:nvGrpSpPr>
          <p:cNvPr id="13" name="Google Shape;1022;p21">
            <a:extLst>
              <a:ext uri="{FF2B5EF4-FFF2-40B4-BE49-F238E27FC236}">
                <a16:creationId xmlns:a16="http://schemas.microsoft.com/office/drawing/2014/main" id="{83D30DE6-8B8F-AABB-1C8A-8BBD813EF855}"/>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ACEA9ACA-51BB-0426-F3D0-F48D3E8569DB}"/>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E89F3B87-FC33-237D-F552-977292DFDA29}"/>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TextBox 8">
            <a:extLst>
              <a:ext uri="{FF2B5EF4-FFF2-40B4-BE49-F238E27FC236}">
                <a16:creationId xmlns:a16="http://schemas.microsoft.com/office/drawing/2014/main" id="{CAFFAC98-32B5-2B90-F01B-590ABE4CDDD4}"/>
              </a:ext>
            </a:extLst>
          </p:cNvPr>
          <p:cNvSpPr txBox="1"/>
          <p:nvPr/>
        </p:nvSpPr>
        <p:spPr>
          <a:xfrm>
            <a:off x="657402" y="482650"/>
            <a:ext cx="3755958" cy="3416320"/>
          </a:xfrm>
          <a:prstGeom prst="rect">
            <a:avLst/>
          </a:prstGeom>
          <a:noFill/>
        </p:spPr>
        <p:txBody>
          <a:bodyPr wrap="square">
            <a:spAutoFit/>
          </a:bodyPr>
          <a:lstStyle/>
          <a:p>
            <a:pPr algn="ctr"/>
            <a:r>
              <a:rPr lang="vi-VN" sz="3600" b="1" dirty="0">
                <a:solidFill>
                  <a:schemeClr val="bg1"/>
                </a:solidFill>
                <a:latin typeface="+mj-lt"/>
              </a:rPr>
              <a:t>Cho các ví dụ minh hoạ có sử dụng từ ngữ chứa yếu tố Hán Việt đã học </a:t>
            </a:r>
            <a:r>
              <a:rPr lang="vi-VN" sz="3600" b="1" i="1" dirty="0">
                <a:solidFill>
                  <a:schemeClr val="bg1"/>
                </a:solidFill>
                <a:latin typeface="+mj-lt"/>
              </a:rPr>
              <a:t>(đồng, kì, minh).</a:t>
            </a:r>
            <a:endParaRPr lang="en-SG" sz="3600" b="1" dirty="0">
              <a:solidFill>
                <a:schemeClr val="bg1"/>
              </a:solidFill>
              <a:latin typeface="+mj-lt"/>
            </a:endParaRPr>
          </a:p>
        </p:txBody>
      </p:sp>
      <p:sp>
        <p:nvSpPr>
          <p:cNvPr id="11" name="TextBox 10">
            <a:extLst>
              <a:ext uri="{FF2B5EF4-FFF2-40B4-BE49-F238E27FC236}">
                <a16:creationId xmlns:a16="http://schemas.microsoft.com/office/drawing/2014/main" id="{40C353B1-D641-D96E-0CBB-D2B681F40840}"/>
              </a:ext>
            </a:extLst>
          </p:cNvPr>
          <p:cNvSpPr txBox="1"/>
          <p:nvPr/>
        </p:nvSpPr>
        <p:spPr>
          <a:xfrm>
            <a:off x="5070763" y="63640"/>
            <a:ext cx="6982691" cy="2246769"/>
          </a:xfrm>
          <a:prstGeom prst="rect">
            <a:avLst/>
          </a:prstGeom>
          <a:noFill/>
        </p:spPr>
        <p:txBody>
          <a:bodyPr wrap="square">
            <a:spAutoFit/>
          </a:bodyPr>
          <a:lstStyle/>
          <a:p>
            <a:pPr algn="just"/>
            <a:r>
              <a:rPr lang="vi-VN" sz="2800" b="1" dirty="0">
                <a:solidFill>
                  <a:srgbClr val="FF0000"/>
                </a:solidFill>
                <a:latin typeface="+mj-lt"/>
              </a:rPr>
              <a:t>Đồng</a:t>
            </a:r>
            <a:endParaRPr lang="en-SG" sz="2800" dirty="0">
              <a:solidFill>
                <a:srgbClr val="FF0000"/>
              </a:solidFill>
              <a:latin typeface="+mj-lt"/>
            </a:endParaRPr>
          </a:p>
          <a:p>
            <a:pPr algn="just"/>
            <a:r>
              <a:rPr lang="vi-VN" sz="2800" b="1" dirty="0">
                <a:latin typeface="+mj-lt"/>
              </a:rPr>
              <a:t>+ </a:t>
            </a:r>
            <a:r>
              <a:rPr lang="vi-VN" sz="2800" dirty="0">
                <a:latin typeface="+mj-lt"/>
              </a:rPr>
              <a:t>Sinh thời, Bác Hồ rất yêu thương và đặt sự kì vọng ở thiếu niên nhi </a:t>
            </a:r>
            <a:r>
              <a:rPr lang="vi-VN" sz="2800" b="1" dirty="0">
                <a:latin typeface="+mj-lt"/>
              </a:rPr>
              <a:t>đồng</a:t>
            </a:r>
            <a:r>
              <a:rPr lang="en-US" sz="2800" b="1" dirty="0">
                <a:latin typeface="+mj-lt"/>
              </a:rPr>
              <a:t>.</a:t>
            </a:r>
            <a:endParaRPr lang="en-SG" sz="2800" b="1" dirty="0">
              <a:latin typeface="+mj-lt"/>
            </a:endParaRPr>
          </a:p>
          <a:p>
            <a:pPr algn="just"/>
            <a:r>
              <a:rPr lang="vi-VN" sz="2800" dirty="0">
                <a:latin typeface="+mj-lt"/>
              </a:rPr>
              <a:t>+ Vợ chồng nếu </a:t>
            </a:r>
            <a:r>
              <a:rPr lang="vi-VN" sz="2800" b="1" dirty="0">
                <a:latin typeface="+mj-lt"/>
              </a:rPr>
              <a:t>đồng</a:t>
            </a:r>
            <a:r>
              <a:rPr lang="vi-VN" sz="2800" dirty="0">
                <a:latin typeface="+mj-lt"/>
              </a:rPr>
              <a:t> cam cộng khổ sẽ vượt qua được mọi khó khăn thử thách.</a:t>
            </a:r>
            <a:endParaRPr lang="en-SG" sz="2800" dirty="0">
              <a:latin typeface="+mj-lt"/>
            </a:endParaRPr>
          </a:p>
        </p:txBody>
      </p:sp>
      <p:sp>
        <p:nvSpPr>
          <p:cNvPr id="16" name="TextBox 15">
            <a:extLst>
              <a:ext uri="{FF2B5EF4-FFF2-40B4-BE49-F238E27FC236}">
                <a16:creationId xmlns:a16="http://schemas.microsoft.com/office/drawing/2014/main" id="{C5BFE71E-4AA5-64C0-5991-BAA378BFD1D9}"/>
              </a:ext>
            </a:extLst>
          </p:cNvPr>
          <p:cNvSpPr txBox="1"/>
          <p:nvPr/>
        </p:nvSpPr>
        <p:spPr>
          <a:xfrm>
            <a:off x="5070764" y="2521059"/>
            <a:ext cx="6982690" cy="1815882"/>
          </a:xfrm>
          <a:prstGeom prst="rect">
            <a:avLst/>
          </a:prstGeom>
          <a:noFill/>
        </p:spPr>
        <p:txBody>
          <a:bodyPr wrap="square">
            <a:spAutoFit/>
          </a:bodyPr>
          <a:lstStyle/>
          <a:p>
            <a:pPr algn="just"/>
            <a:r>
              <a:rPr lang="vi-VN" sz="2800" b="1" dirty="0">
                <a:solidFill>
                  <a:schemeClr val="accent3">
                    <a:lumMod val="75000"/>
                  </a:schemeClr>
                </a:solidFill>
                <a:latin typeface="+mj-lt"/>
              </a:rPr>
              <a:t>Kì</a:t>
            </a:r>
            <a:endParaRPr lang="en-SG" sz="2800" b="1" dirty="0">
              <a:solidFill>
                <a:schemeClr val="accent3">
                  <a:lumMod val="75000"/>
                </a:schemeClr>
              </a:solidFill>
              <a:latin typeface="+mj-lt"/>
            </a:endParaRPr>
          </a:p>
          <a:p>
            <a:pPr algn="just"/>
            <a:r>
              <a:rPr lang="vi-VN" sz="2800" dirty="0">
                <a:latin typeface="+mj-lt"/>
              </a:rPr>
              <a:t>+ Động Phong Nha là món quà </a:t>
            </a:r>
            <a:r>
              <a:rPr lang="vi-VN" sz="2800" b="1" dirty="0">
                <a:latin typeface="+mj-lt"/>
              </a:rPr>
              <a:t>kì </a:t>
            </a:r>
            <a:r>
              <a:rPr lang="vi-VN" sz="2800" dirty="0">
                <a:latin typeface="+mj-lt"/>
              </a:rPr>
              <a:t>diệu mà tạo hóa ban tặng.</a:t>
            </a:r>
            <a:endParaRPr lang="en-SG" sz="2800" dirty="0">
              <a:latin typeface="+mj-lt"/>
            </a:endParaRPr>
          </a:p>
          <a:p>
            <a:pPr algn="just"/>
            <a:r>
              <a:rPr lang="vi-VN" sz="2800" dirty="0">
                <a:latin typeface="+mj-lt"/>
              </a:rPr>
              <a:t>+ </a:t>
            </a:r>
            <a:r>
              <a:rPr lang="vi-VN" sz="2800" b="1" dirty="0">
                <a:latin typeface="+mj-lt"/>
              </a:rPr>
              <a:t>Kì </a:t>
            </a:r>
            <a:r>
              <a:rPr lang="vi-VN" sz="2800" dirty="0">
                <a:latin typeface="+mj-lt"/>
              </a:rPr>
              <a:t>thị vùng miền là việc tuyệt đối nên tránh</a:t>
            </a:r>
            <a:endParaRPr lang="en-SG" sz="2800" dirty="0">
              <a:latin typeface="+mj-lt"/>
            </a:endParaRPr>
          </a:p>
        </p:txBody>
      </p:sp>
      <p:sp>
        <p:nvSpPr>
          <p:cNvPr id="18" name="TextBox 17">
            <a:extLst>
              <a:ext uri="{FF2B5EF4-FFF2-40B4-BE49-F238E27FC236}">
                <a16:creationId xmlns:a16="http://schemas.microsoft.com/office/drawing/2014/main" id="{9F62E83F-69CE-DBD6-9362-ECA65ED94459}"/>
              </a:ext>
            </a:extLst>
          </p:cNvPr>
          <p:cNvSpPr txBox="1"/>
          <p:nvPr/>
        </p:nvSpPr>
        <p:spPr>
          <a:xfrm>
            <a:off x="5070764" y="4547591"/>
            <a:ext cx="6982690" cy="2246769"/>
          </a:xfrm>
          <a:prstGeom prst="rect">
            <a:avLst/>
          </a:prstGeom>
          <a:noFill/>
        </p:spPr>
        <p:txBody>
          <a:bodyPr wrap="square">
            <a:spAutoFit/>
          </a:bodyPr>
          <a:lstStyle/>
          <a:p>
            <a:pPr algn="just"/>
            <a:r>
              <a:rPr lang="vi-VN" sz="2800" b="1" dirty="0">
                <a:solidFill>
                  <a:schemeClr val="accent4">
                    <a:lumMod val="50000"/>
                  </a:schemeClr>
                </a:solidFill>
                <a:latin typeface="+mj-lt"/>
              </a:rPr>
              <a:t>Minh</a:t>
            </a:r>
            <a:endParaRPr lang="en-SG" sz="2800" dirty="0">
              <a:solidFill>
                <a:schemeClr val="accent4">
                  <a:lumMod val="50000"/>
                </a:schemeClr>
              </a:solidFill>
              <a:latin typeface="+mj-lt"/>
            </a:endParaRPr>
          </a:p>
          <a:p>
            <a:pPr algn="just"/>
            <a:r>
              <a:rPr lang="vi-VN" sz="2800" dirty="0">
                <a:latin typeface="+mj-lt"/>
              </a:rPr>
              <a:t>+ Nguyễn Trãi đã được Lê Thánh Tông </a:t>
            </a:r>
            <a:r>
              <a:rPr lang="vi-VN" sz="2800" b="1" dirty="0">
                <a:latin typeface="+mj-lt"/>
              </a:rPr>
              <a:t>minh </a:t>
            </a:r>
            <a:r>
              <a:rPr lang="vi-VN" sz="2800" dirty="0">
                <a:latin typeface="+mj-lt"/>
              </a:rPr>
              <a:t>oan.</a:t>
            </a:r>
            <a:endParaRPr lang="en-SG" sz="2800" dirty="0">
              <a:latin typeface="+mj-lt"/>
            </a:endParaRPr>
          </a:p>
          <a:p>
            <a:pPr algn="just"/>
            <a:r>
              <a:rPr lang="vi-VN" sz="2800" dirty="0">
                <a:latin typeface="+mj-lt"/>
              </a:rPr>
              <a:t>+ Thúy Kiều phải gác lại lời thệ hải </a:t>
            </a:r>
            <a:r>
              <a:rPr lang="vi-VN" sz="2800" b="1" dirty="0">
                <a:latin typeface="+mj-lt"/>
              </a:rPr>
              <a:t>minh</a:t>
            </a:r>
            <a:r>
              <a:rPr lang="vi-VN" sz="2800" dirty="0">
                <a:latin typeface="+mj-lt"/>
              </a:rPr>
              <a:t> sơn để làm tròn chữ hiếu. </a:t>
            </a:r>
            <a:endParaRPr lang="en-SG" sz="2800" dirty="0">
              <a:latin typeface="+mj-lt"/>
            </a:endParaRPr>
          </a:p>
        </p:txBody>
      </p:sp>
    </p:spTree>
    <p:extLst>
      <p:ext uri="{BB962C8B-B14F-4D97-AF65-F5344CB8AC3E}">
        <p14:creationId xmlns:p14="http://schemas.microsoft.com/office/powerpoint/2010/main" val="27325803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Effect transition="in" filter="barn(inVertical)">
                                      <p:cBhvr>
                                        <p:cTn id="7" dur="500"/>
                                        <p:tgtEl>
                                          <p:spTgt spid="1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barn(inVertical)">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animEffect transition="in" filter="barn(inVertical)">
                                      <p:cBhvr>
                                        <p:cTn id="17" dur="500"/>
                                        <p:tgtEl>
                                          <p:spTgt spid="1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6">
                                            <p:txEl>
                                              <p:pRg st="2" end="2"/>
                                            </p:txEl>
                                          </p:spTgt>
                                        </p:tgtEl>
                                        <p:attrNameLst>
                                          <p:attrName>style.visibility</p:attrName>
                                        </p:attrNameLst>
                                      </p:cBhvr>
                                      <p:to>
                                        <p:strVal val="visible"/>
                                      </p:to>
                                    </p:set>
                                    <p:animEffect transition="in" filter="barn(inVertical)">
                                      <p:cBhvr>
                                        <p:cTn id="22" dur="500"/>
                                        <p:tgtEl>
                                          <p:spTgt spid="16">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xEl>
                                              <p:pRg st="1" end="1"/>
                                            </p:txEl>
                                          </p:spTgt>
                                        </p:tgtEl>
                                        <p:attrNameLst>
                                          <p:attrName>style.visibility</p:attrName>
                                        </p:attrNameLst>
                                      </p:cBhvr>
                                      <p:to>
                                        <p:strVal val="visible"/>
                                      </p:to>
                                    </p:set>
                                    <p:animEffect transition="in" filter="barn(inVertical)">
                                      <p:cBhvr>
                                        <p:cTn id="27" dur="500"/>
                                        <p:tgtEl>
                                          <p:spTgt spid="18">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8">
                                            <p:txEl>
                                              <p:pRg st="2" end="2"/>
                                            </p:txEl>
                                          </p:spTgt>
                                        </p:tgtEl>
                                        <p:attrNameLst>
                                          <p:attrName>style.visibility</p:attrName>
                                        </p:attrNameLst>
                                      </p:cBhvr>
                                      <p:to>
                                        <p:strVal val="visible"/>
                                      </p:to>
                                    </p:set>
                                    <p:animEffect transition="in" filter="barn(inVertical)">
                                      <p:cBhvr>
                                        <p:cTn id="32"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F6F1"/>
        </a:solidFill>
        <a:effectLst/>
      </p:bgPr>
    </p:bg>
    <p:spTree>
      <p:nvGrpSpPr>
        <p:cNvPr id="1" name="">
          <a:extLst>
            <a:ext uri="{FF2B5EF4-FFF2-40B4-BE49-F238E27FC236}">
              <a16:creationId xmlns:a16="http://schemas.microsoft.com/office/drawing/2014/main" id="{5C55D2B8-0B37-09C6-0271-4AB7D4823E73}"/>
            </a:ext>
          </a:extLst>
        </p:cNvPr>
        <p:cNvGrpSpPr/>
        <p:nvPr/>
      </p:nvGrpSpPr>
      <p:grpSpPr>
        <a:xfrm>
          <a:off x="0" y="0"/>
          <a:ext cx="0" cy="0"/>
          <a:chOff x="0" y="0"/>
          <a:chExt cx="0" cy="0"/>
        </a:xfrm>
      </p:grpSpPr>
      <p:sp>
        <p:nvSpPr>
          <p:cNvPr id="69" name="AutoShape 12">
            <a:extLst>
              <a:ext uri="{FF2B5EF4-FFF2-40B4-BE49-F238E27FC236}">
                <a16:creationId xmlns:a16="http://schemas.microsoft.com/office/drawing/2014/main" id="{43953B06-119F-23AA-F9BA-C4D477AEC3FF}"/>
              </a:ext>
            </a:extLst>
          </p:cNvPr>
          <p:cNvSpPr/>
          <p:nvPr/>
        </p:nvSpPr>
        <p:spPr>
          <a:xfrm>
            <a:off x="830444" y="373557"/>
            <a:ext cx="10820400" cy="0"/>
          </a:xfrm>
          <a:prstGeom prst="line">
            <a:avLst/>
          </a:prstGeom>
          <a:ln w="19050" cap="flat">
            <a:solidFill>
              <a:srgbClr val="000000"/>
            </a:solidFill>
            <a:prstDash val="solid"/>
            <a:headEnd type="none" w="sm" len="sm"/>
            <a:tailEnd type="none" w="sm" len="sm"/>
          </a:ln>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71" name="Freeform 14">
            <a:extLst>
              <a:ext uri="{FF2B5EF4-FFF2-40B4-BE49-F238E27FC236}">
                <a16:creationId xmlns:a16="http://schemas.microsoft.com/office/drawing/2014/main" id="{043DF8C7-8D85-9040-3DC1-B7D02DB46513}"/>
              </a:ext>
            </a:extLst>
          </p:cNvPr>
          <p:cNvSpPr/>
          <p:nvPr/>
        </p:nvSpPr>
        <p:spPr>
          <a:xfrm>
            <a:off x="2407534" y="55904"/>
            <a:ext cx="8032831" cy="951775"/>
          </a:xfrm>
          <a:custGeom>
            <a:avLst/>
            <a:gdLst/>
            <a:ahLst/>
            <a:cxnLst/>
            <a:rect l="l" t="t" r="r" b="b"/>
            <a:pathLst>
              <a:path w="4991441" h="1677991">
                <a:moveTo>
                  <a:pt x="56993" y="0"/>
                </a:moveTo>
                <a:lnTo>
                  <a:pt x="4934448" y="0"/>
                </a:lnTo>
                <a:cubicBezTo>
                  <a:pt x="4949564" y="0"/>
                  <a:pt x="4964060" y="6005"/>
                  <a:pt x="4974748" y="16693"/>
                </a:cubicBezTo>
                <a:cubicBezTo>
                  <a:pt x="4985436" y="27381"/>
                  <a:pt x="4991441" y="41877"/>
                  <a:pt x="4991441" y="56993"/>
                </a:cubicBezTo>
                <a:lnTo>
                  <a:pt x="4991441" y="1620998"/>
                </a:lnTo>
                <a:cubicBezTo>
                  <a:pt x="4991441" y="1636114"/>
                  <a:pt x="4985436" y="1650610"/>
                  <a:pt x="4974748" y="1661298"/>
                </a:cubicBezTo>
                <a:cubicBezTo>
                  <a:pt x="4964060" y="1671986"/>
                  <a:pt x="4949564" y="1677991"/>
                  <a:pt x="4934448" y="1677991"/>
                </a:cubicBezTo>
                <a:lnTo>
                  <a:pt x="56993" y="1677991"/>
                </a:lnTo>
                <a:cubicBezTo>
                  <a:pt x="41877" y="1677991"/>
                  <a:pt x="27381" y="1671986"/>
                  <a:pt x="16693" y="1661298"/>
                </a:cubicBezTo>
                <a:cubicBezTo>
                  <a:pt x="6005" y="1650610"/>
                  <a:pt x="0" y="1636114"/>
                  <a:pt x="0" y="1620998"/>
                </a:cubicBezTo>
                <a:lnTo>
                  <a:pt x="0" y="56993"/>
                </a:lnTo>
                <a:cubicBezTo>
                  <a:pt x="0" y="41877"/>
                  <a:pt x="6005" y="27381"/>
                  <a:pt x="16693" y="16693"/>
                </a:cubicBezTo>
                <a:cubicBezTo>
                  <a:pt x="27381" y="6005"/>
                  <a:pt x="41877" y="0"/>
                  <a:pt x="56993" y="0"/>
                </a:cubicBezTo>
                <a:close/>
              </a:path>
            </a:pathLst>
          </a:custGeom>
          <a:solidFill>
            <a:schemeClr val="accent6">
              <a:lumMod val="20000"/>
              <a:lumOff val="80000"/>
            </a:schemeClr>
          </a:solidFill>
          <a:ln w="19050" cap="sq">
            <a:solidFill>
              <a:srgbClr val="000000"/>
            </a:solidFill>
            <a:prstDash val="solid"/>
            <a:miter/>
          </a:ln>
        </p:spPr>
        <p:txBody>
          <a:bodyPr anchor="ctr"/>
          <a:lstStyle/>
          <a:p>
            <a:pPr algn="ctr">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Cách phân biệt nghĩa của một số yếu tố Hán Việt dễ nhầm lẫn:</a:t>
            </a:r>
            <a:endParaRPr lang="en-SG"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Freeform 6">
            <a:extLst>
              <a:ext uri="{FF2B5EF4-FFF2-40B4-BE49-F238E27FC236}">
                <a16:creationId xmlns:a16="http://schemas.microsoft.com/office/drawing/2014/main" id="{23171263-ECE2-A6B0-AB35-F8ECC704E45D}"/>
              </a:ext>
            </a:extLst>
          </p:cNvPr>
          <p:cNvSpPr/>
          <p:nvPr/>
        </p:nvSpPr>
        <p:spPr>
          <a:xfrm>
            <a:off x="138369" y="0"/>
            <a:ext cx="950203" cy="596763"/>
          </a:xfrm>
          <a:custGeom>
            <a:avLst/>
            <a:gdLst/>
            <a:ahLst/>
            <a:cxnLst/>
            <a:rect l="l" t="t" r="r" b="b"/>
            <a:pathLst>
              <a:path w="3814671" h="2889902">
                <a:moveTo>
                  <a:pt x="0" y="0"/>
                </a:moveTo>
                <a:lnTo>
                  <a:pt x="3814671" y="0"/>
                </a:lnTo>
                <a:lnTo>
                  <a:pt x="3814671" y="2889902"/>
                </a:lnTo>
                <a:lnTo>
                  <a:pt x="0" y="288990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black"/>
              </a:solidFill>
              <a:effectLst/>
              <a:uLnTx/>
              <a:uFillTx/>
              <a:latin typeface="Calibri"/>
              <a:ea typeface="+mn-ea"/>
              <a:cs typeface="Arial"/>
              <a:sym typeface="Arial"/>
            </a:endParaRPr>
          </a:p>
        </p:txBody>
      </p:sp>
      <p:sp>
        <p:nvSpPr>
          <p:cNvPr id="41" name="Freeform 8">
            <a:extLst>
              <a:ext uri="{FF2B5EF4-FFF2-40B4-BE49-F238E27FC236}">
                <a16:creationId xmlns:a16="http://schemas.microsoft.com/office/drawing/2014/main" id="{46F48E0A-2BE9-BBD4-78B8-DDCDC84348EA}"/>
              </a:ext>
            </a:extLst>
          </p:cNvPr>
          <p:cNvSpPr/>
          <p:nvPr/>
        </p:nvSpPr>
        <p:spPr>
          <a:xfrm rot="20719017">
            <a:off x="11327161" y="12267"/>
            <a:ext cx="608465" cy="824471"/>
          </a:xfrm>
          <a:custGeom>
            <a:avLst/>
            <a:gdLst/>
            <a:ahLst/>
            <a:cxnLst/>
            <a:rect l="l" t="t" r="r" b="b"/>
            <a:pathLst>
              <a:path w="2476025" h="3265741">
                <a:moveTo>
                  <a:pt x="0" y="0"/>
                </a:moveTo>
                <a:lnTo>
                  <a:pt x="2476025" y="0"/>
                </a:lnTo>
                <a:lnTo>
                  <a:pt x="2476025" y="3265741"/>
                </a:lnTo>
                <a:lnTo>
                  <a:pt x="0" y="32657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599" rtl="0" eaLnBrk="1" fontAlgn="auto" latinLnBrk="0" hangingPunct="1">
              <a:lnSpc>
                <a:spcPct val="100000"/>
              </a:lnSpc>
              <a:spcBef>
                <a:spcPts val="0"/>
              </a:spcBef>
              <a:spcAft>
                <a:spcPts val="0"/>
              </a:spcAft>
              <a:buClrTx/>
              <a:buSzTx/>
              <a:buFontTx/>
              <a:buNone/>
              <a:tabLst/>
              <a:defRPr/>
            </a:pPr>
            <a:endParaRPr kumimoji="0" lang="en-SG" sz="1200" b="0" i="0" u="none" strike="noStrike" kern="1200" cap="none" spc="0" normalizeH="0" baseline="0" noProof="0" dirty="0">
              <a:ln>
                <a:noFill/>
              </a:ln>
              <a:solidFill>
                <a:prstClr val="black"/>
              </a:solidFill>
              <a:effectLst/>
              <a:uLnTx/>
              <a:uFillTx/>
              <a:latin typeface="Calibri"/>
              <a:ea typeface="+mn-ea"/>
              <a:cs typeface="Arial"/>
              <a:sym typeface="Arial"/>
            </a:endParaRPr>
          </a:p>
        </p:txBody>
      </p:sp>
      <p:sp>
        <p:nvSpPr>
          <p:cNvPr id="4" name="Google Shape;508;p24">
            <a:extLst>
              <a:ext uri="{FF2B5EF4-FFF2-40B4-BE49-F238E27FC236}">
                <a16:creationId xmlns:a16="http://schemas.microsoft.com/office/drawing/2014/main" id="{F9A3998A-8DDA-5776-8C7E-A67039FB917A}"/>
              </a:ext>
            </a:extLst>
          </p:cNvPr>
          <p:cNvSpPr/>
          <p:nvPr/>
        </p:nvSpPr>
        <p:spPr>
          <a:xfrm>
            <a:off x="138368" y="1419362"/>
            <a:ext cx="5382755" cy="5359583"/>
          </a:xfrm>
          <a:prstGeom prst="roundRect">
            <a:avLst>
              <a:gd name="adj" fmla="val 7494"/>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9" name="Google Shape;520;p24">
            <a:extLst>
              <a:ext uri="{FF2B5EF4-FFF2-40B4-BE49-F238E27FC236}">
                <a16:creationId xmlns:a16="http://schemas.microsoft.com/office/drawing/2014/main" id="{20F170CB-6811-5E22-E700-EC9F89DD78E1}"/>
              </a:ext>
            </a:extLst>
          </p:cNvPr>
          <p:cNvSpPr/>
          <p:nvPr/>
        </p:nvSpPr>
        <p:spPr>
          <a:xfrm>
            <a:off x="663976" y="1186299"/>
            <a:ext cx="4331537" cy="1369293"/>
          </a:xfrm>
          <a:prstGeom prst="roundRect">
            <a:avLst>
              <a:gd name="adj" fmla="val 50000"/>
            </a:avLst>
          </a:prstGeom>
          <a:solidFill>
            <a:schemeClr val="accent5">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2800" dirty="0">
                <a:effectLst/>
                <a:latin typeface="+mj-lt"/>
                <a:ea typeface="Calibri" panose="020F0502020204030204" pitchFamily="34" charset="0"/>
              </a:rPr>
              <a:t>Dựa vào từ có chứa yếu tố Hán Việt đồng âm để suy luận.</a:t>
            </a:r>
            <a:endParaRPr kumimoji="0" lang="en-SG" sz="4000" b="1" i="0" u="none" strike="noStrike" kern="1200" cap="none" spc="0" normalizeH="0" baseline="0" noProof="0" dirty="0">
              <a:ln>
                <a:noFill/>
              </a:ln>
              <a:solidFill>
                <a:prstClr val="black"/>
              </a:solidFill>
              <a:effectLst/>
              <a:uLnTx/>
              <a:uFillTx/>
              <a:latin typeface="+mj-lt"/>
              <a:cs typeface="Times New Roman" panose="02020603050405020304" pitchFamily="18" charset="0"/>
            </a:endParaRPr>
          </a:p>
        </p:txBody>
      </p:sp>
      <p:sp>
        <p:nvSpPr>
          <p:cNvPr id="2" name="Google Shape;508;p24">
            <a:extLst>
              <a:ext uri="{FF2B5EF4-FFF2-40B4-BE49-F238E27FC236}">
                <a16:creationId xmlns:a16="http://schemas.microsoft.com/office/drawing/2014/main" id="{9F656739-3CC1-D92A-A7B7-D69E3BE7BC52}"/>
              </a:ext>
            </a:extLst>
          </p:cNvPr>
          <p:cNvSpPr/>
          <p:nvPr/>
        </p:nvSpPr>
        <p:spPr>
          <a:xfrm>
            <a:off x="6337113" y="1432621"/>
            <a:ext cx="5693067" cy="5336720"/>
          </a:xfrm>
          <a:prstGeom prst="roundRect">
            <a:avLst>
              <a:gd name="adj" fmla="val 7710"/>
            </a:avLst>
          </a:prstGeom>
          <a:solidFill>
            <a:srgbClr val="FFFFFF"/>
          </a:solidFill>
          <a:ln w="19050" cap="flat" cmpd="sng">
            <a:solidFill>
              <a:srgbClr val="000000"/>
            </a:solidFill>
            <a:prstDash val="lgDashDotDot"/>
            <a:round/>
            <a:headEnd type="none" w="sm" len="sm"/>
            <a:tailEnd type="none" w="sm" len="sm"/>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sz="2133" b="0" i="0" u="none" strike="noStrike" kern="0" cap="none" spc="0" normalizeH="0" baseline="0" noProof="0" dirty="0">
              <a:ln>
                <a:noFill/>
              </a:ln>
              <a:solidFill>
                <a:sysClr val="windowText" lastClr="000000"/>
              </a:solidFill>
              <a:effectLst/>
              <a:uLnTx/>
              <a:uFillTx/>
              <a:latin typeface="Montserrat SemiBold"/>
              <a:ea typeface="Montserrat SemiBold"/>
              <a:cs typeface="Montserrat SemiBold"/>
              <a:sym typeface="Montserrat SemiBold"/>
            </a:endParaRPr>
          </a:p>
        </p:txBody>
      </p:sp>
      <p:sp>
        <p:nvSpPr>
          <p:cNvPr id="3" name="Google Shape;520;p24">
            <a:extLst>
              <a:ext uri="{FF2B5EF4-FFF2-40B4-BE49-F238E27FC236}">
                <a16:creationId xmlns:a16="http://schemas.microsoft.com/office/drawing/2014/main" id="{D4478633-EB7D-E4B1-8D70-807E8285AB3F}"/>
              </a:ext>
            </a:extLst>
          </p:cNvPr>
          <p:cNvSpPr/>
          <p:nvPr/>
        </p:nvSpPr>
        <p:spPr>
          <a:xfrm>
            <a:off x="7137964" y="1264828"/>
            <a:ext cx="4160474" cy="702880"/>
          </a:xfrm>
          <a:prstGeom prst="roundRect">
            <a:avLst>
              <a:gd name="adj" fmla="val 50000"/>
            </a:avLst>
          </a:prstGeom>
          <a:solidFill>
            <a:schemeClr val="accent3">
              <a:lumMod val="20000"/>
              <a:lumOff val="80000"/>
            </a:schemeClr>
          </a:solidFill>
          <a:ln w="19050" cap="flat" cmpd="sng">
            <a:solidFill>
              <a:srgbClr val="000000"/>
            </a:solidFill>
            <a:prstDash val="solid"/>
            <a:round/>
            <a:headEnd type="none" w="sm" len="sm"/>
            <a:tailEnd type="none" w="sm" len="sm"/>
          </a:ln>
        </p:spPr>
        <p:txBody>
          <a:bodyPr spcFirstLastPara="1" wrap="square" lIns="121900" tIns="121900" rIns="121900" bIns="121900" anchor="ctr" anchorCtr="0">
            <a:noAutofit/>
          </a:bodyPr>
          <a:lstStyle/>
          <a:p>
            <a:pPr lvl="0" algn="ctr">
              <a:defRPr/>
            </a:pPr>
            <a:r>
              <a:rPr lang="vi-VN" sz="2800" dirty="0">
                <a:latin typeface="+mj-lt"/>
              </a:rPr>
              <a:t>Tra cứu từ điển</a:t>
            </a:r>
            <a:endParaRPr kumimoji="0" lang="en-SG" sz="4000" b="1" i="0" u="none" strike="noStrike" kern="1200" cap="none" spc="0" normalizeH="0" baseline="0" noProof="0" dirty="0">
              <a:ln>
                <a:noFill/>
              </a:ln>
              <a:solidFill>
                <a:prstClr val="black"/>
              </a:solidFill>
              <a:effectLst/>
              <a:uLnTx/>
              <a:uFillTx/>
              <a:latin typeface="+mj-lt"/>
              <a:ea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63B2D27F-8B50-AE6E-694F-0613C16B1A1B}"/>
              </a:ext>
            </a:extLst>
          </p:cNvPr>
          <p:cNvSpPr txBox="1"/>
          <p:nvPr/>
        </p:nvSpPr>
        <p:spPr>
          <a:xfrm>
            <a:off x="272144" y="2690336"/>
            <a:ext cx="5086934" cy="3046988"/>
          </a:xfrm>
          <a:prstGeom prst="rect">
            <a:avLst/>
          </a:prstGeom>
          <a:noFill/>
        </p:spPr>
        <p:txBody>
          <a:bodyPr wrap="square">
            <a:spAutoFit/>
          </a:bodyPr>
          <a:lstStyle/>
          <a:p>
            <a:pPr algn="just"/>
            <a:r>
              <a:rPr lang="vi-VN" sz="3200" dirty="0">
                <a:latin typeface="+mj-lt"/>
              </a:rPr>
              <a:t>Ví dụ: </a:t>
            </a:r>
            <a:r>
              <a:rPr lang="vi-VN" sz="3200" b="1" dirty="0">
                <a:latin typeface="+mj-lt"/>
              </a:rPr>
              <a:t>di cư – di sản </a:t>
            </a:r>
            <a:endParaRPr lang="en-SG" sz="3200" b="1" dirty="0">
              <a:latin typeface="+mj-lt"/>
            </a:endParaRPr>
          </a:p>
          <a:p>
            <a:pPr algn="just"/>
            <a:r>
              <a:rPr lang="vi-VN" sz="3200" dirty="0">
                <a:latin typeface="+mj-lt"/>
              </a:rPr>
              <a:t>+ Yếu tố di trong di cư là chuyển đến nơi khác để sinh sống.</a:t>
            </a:r>
            <a:endParaRPr lang="en-SG" sz="3200" dirty="0">
              <a:latin typeface="+mj-lt"/>
            </a:endParaRPr>
          </a:p>
          <a:p>
            <a:pPr algn="just"/>
            <a:r>
              <a:rPr lang="vi-VN" sz="3200" dirty="0">
                <a:latin typeface="+mj-lt"/>
              </a:rPr>
              <a:t>+ Yếu tố di trong di sản là tài sản của người đã mất để lại.</a:t>
            </a:r>
            <a:endParaRPr lang="en-SG" sz="3200" dirty="0">
              <a:latin typeface="+mj-lt"/>
            </a:endParaRPr>
          </a:p>
        </p:txBody>
      </p:sp>
      <p:sp>
        <p:nvSpPr>
          <p:cNvPr id="10" name="TextBox 9">
            <a:extLst>
              <a:ext uri="{FF2B5EF4-FFF2-40B4-BE49-F238E27FC236}">
                <a16:creationId xmlns:a16="http://schemas.microsoft.com/office/drawing/2014/main" id="{E18CA0A6-57BD-1AEB-BEC1-45256B0CC590}"/>
              </a:ext>
            </a:extLst>
          </p:cNvPr>
          <p:cNvSpPr txBox="1"/>
          <p:nvPr/>
        </p:nvSpPr>
        <p:spPr>
          <a:xfrm>
            <a:off x="6516547" y="2622627"/>
            <a:ext cx="5403309" cy="2554545"/>
          </a:xfrm>
          <a:prstGeom prst="rect">
            <a:avLst/>
          </a:prstGeom>
          <a:noFill/>
        </p:spPr>
        <p:txBody>
          <a:bodyPr wrap="square">
            <a:spAutoFit/>
          </a:bodyPr>
          <a:lstStyle/>
          <a:p>
            <a:pPr lvl="0" algn="just">
              <a:defRPr/>
            </a:pPr>
            <a:r>
              <a:rPr lang="en-US" sz="3200" dirty="0">
                <a:latin typeface="Times New Roman" panose="02020603050405020304" pitchFamily="18" charset="0"/>
                <a:cs typeface="Times New Roman" panose="02020603050405020304" pitchFamily="18" charset="0"/>
              </a:rPr>
              <a:t>T</a:t>
            </a:r>
            <a:r>
              <a:rPr lang="vi-VN" sz="3200" dirty="0">
                <a:latin typeface="Times New Roman" panose="02020603050405020304" pitchFamily="18" charset="0"/>
                <a:cs typeface="Times New Roman" panose="02020603050405020304" pitchFamily="18" charset="0"/>
              </a:rPr>
              <a:t>ìm hiểu cách giải nghĩa từng yếu tố kèm theo một số ví dụ về từ được từ điển nêu ra sẽ giúp ta n</a:t>
            </a:r>
            <a:r>
              <a:rPr lang="en-US" sz="3200" dirty="0">
                <a:latin typeface="Times New Roman" panose="02020603050405020304" pitchFamily="18" charset="0"/>
                <a:cs typeface="Times New Roman" panose="02020603050405020304" pitchFamily="18" charset="0"/>
              </a:rPr>
              <a:t>ắ</a:t>
            </a:r>
            <a:r>
              <a:rPr lang="vi-VN" sz="3200" dirty="0">
                <a:latin typeface="Times New Roman" panose="02020603050405020304" pitchFamily="18" charset="0"/>
                <a:cs typeface="Times New Roman" panose="02020603050405020304" pitchFamily="18" charset="0"/>
              </a:rPr>
              <a:t>m được nghĩa của yếu tố một cách chính xác.</a:t>
            </a:r>
            <a:endParaRPr kumimoji="0" lang="en-SG" sz="4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6" name="Picture 15">
            <a:extLst>
              <a:ext uri="{FF2B5EF4-FFF2-40B4-BE49-F238E27FC236}">
                <a16:creationId xmlns:a16="http://schemas.microsoft.com/office/drawing/2014/main" id="{8FF691DB-B5E0-7938-767E-BAFD66EAF7EE}"/>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t="-10527" r="31208" b="-1"/>
          <a:stretch/>
        </p:blipFill>
        <p:spPr>
          <a:xfrm>
            <a:off x="4271299" y="5235540"/>
            <a:ext cx="3095223" cy="1622460"/>
          </a:xfrm>
          <a:prstGeom prst="rect">
            <a:avLst/>
          </a:prstGeom>
        </p:spPr>
      </p:pic>
    </p:spTree>
    <p:extLst>
      <p:ext uri="{BB962C8B-B14F-4D97-AF65-F5344CB8AC3E}">
        <p14:creationId xmlns:p14="http://schemas.microsoft.com/office/powerpoint/2010/main" val="20450985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barn(inVertical)">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barn(inVertical)">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 calcmode="lin" valueType="num">
                                      <p:cBhvr additive="base">
                                        <p:cTn id="1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Effect transition="in" filter="fade">
                                      <p:cBhvr>
                                        <p:cTn id="23" dur="1000"/>
                                        <p:tgtEl>
                                          <p:spTgt spid="7">
                                            <p:txEl>
                                              <p:pRg st="2" end="2"/>
                                            </p:txEl>
                                          </p:spTgt>
                                        </p:tgtEl>
                                      </p:cBhvr>
                                    </p:animEffect>
                                    <p:anim calcmode="lin" valueType="num">
                                      <p:cBhvr>
                                        <p:cTn id="2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0" end="0"/>
                                            </p:txEl>
                                          </p:spTgt>
                                        </p:tgtEl>
                                        <p:attrNameLst>
                                          <p:attrName>style.visibility</p:attrName>
                                        </p:attrNameLst>
                                      </p:cBhvr>
                                      <p:to>
                                        <p:strVal val="visible"/>
                                      </p:to>
                                    </p:set>
                                    <p:animEffect transition="in" filter="barn(inVertical)">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9A399C-348C-C4B0-6F57-CB8E642BEE37}"/>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EA39BBA-FCF8-124C-356E-BF00420960DA}"/>
              </a:ext>
            </a:extLst>
          </p:cNvPr>
          <p:cNvPicPr>
            <a:picLocks noChangeAspect="1"/>
          </p:cNvPicPr>
          <p:nvPr/>
        </p:nvPicPr>
        <p:blipFill>
          <a:blip r:embed="rId2"/>
          <a:stretch>
            <a:fillRect/>
          </a:stretch>
        </p:blipFill>
        <p:spPr>
          <a:xfrm>
            <a:off x="0" y="0"/>
            <a:ext cx="12192000" cy="6858000"/>
          </a:xfrm>
          <a:prstGeom prst="rect">
            <a:avLst/>
          </a:prstGeom>
        </p:spPr>
      </p:pic>
      <p:sp>
        <p:nvSpPr>
          <p:cNvPr id="4" name="TextBox 3">
            <a:extLst>
              <a:ext uri="{FF2B5EF4-FFF2-40B4-BE49-F238E27FC236}">
                <a16:creationId xmlns:a16="http://schemas.microsoft.com/office/drawing/2014/main" id="{6618BF31-9B71-4DAD-B73D-3097E2D254FD}"/>
              </a:ext>
            </a:extLst>
          </p:cNvPr>
          <p:cNvSpPr txBox="1"/>
          <p:nvPr/>
        </p:nvSpPr>
        <p:spPr>
          <a:xfrm>
            <a:off x="2503715" y="2173145"/>
            <a:ext cx="7511143" cy="2308324"/>
          </a:xfrm>
          <a:prstGeom prst="rect">
            <a:avLst/>
          </a:prstGeom>
          <a:noFill/>
        </p:spPr>
        <p:txBody>
          <a:bodyPr wrap="square">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7200" b="1" i="0" u="none" strike="noStrike" kern="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Arial"/>
                <a:sym typeface="Arial"/>
              </a:rPr>
              <a:t>HOẠT ĐỘNG LUYỆN TẬP</a:t>
            </a:r>
            <a:endParaRPr kumimoji="0" lang="en-SG" sz="7200" b="0" i="0" u="none" strike="noStrike" kern="0" cap="none" spc="0" normalizeH="0" baseline="0" noProof="0" dirty="0">
              <a:ln>
                <a:noFill/>
              </a:ln>
              <a:solidFill>
                <a:srgbClr val="000000"/>
              </a:solidFill>
              <a:effectLst/>
              <a:uLnTx/>
              <a:uFillTx/>
              <a:latin typeface="Arial"/>
              <a:ea typeface="+mn-ea"/>
              <a:cs typeface="Arial"/>
              <a:sym typeface="Arial"/>
            </a:endParaRPr>
          </a:p>
        </p:txBody>
      </p:sp>
    </p:spTree>
    <p:extLst>
      <p:ext uri="{BB962C8B-B14F-4D97-AF65-F5344CB8AC3E}">
        <p14:creationId xmlns:p14="http://schemas.microsoft.com/office/powerpoint/2010/main" val="29165639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1">
          <a:extLst>
            <a:ext uri="{FF2B5EF4-FFF2-40B4-BE49-F238E27FC236}">
              <a16:creationId xmlns:a16="http://schemas.microsoft.com/office/drawing/2014/main" id="{DE8C3184-C789-1B3D-CE2C-743EC5F29422}"/>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17A3BF56-0CE6-BFD7-FED0-890D3C6FF96D}"/>
              </a:ext>
            </a:extLst>
          </p:cNvPr>
          <p:cNvSpPr txBox="1"/>
          <p:nvPr/>
        </p:nvSpPr>
        <p:spPr>
          <a:xfrm>
            <a:off x="2125884" y="232806"/>
            <a:ext cx="7940232" cy="986360"/>
          </a:xfrm>
          <a:prstGeom prst="rect">
            <a:avLst/>
          </a:prstGeom>
          <a:noFill/>
        </p:spPr>
        <p:txBody>
          <a:bodyPr wrap="square">
            <a:spAutoFit/>
          </a:bodyPr>
          <a:lstStyle/>
          <a:p>
            <a:pPr marL="0" marR="0" lvl="0" indent="0" algn="ctr" defTabSz="914400" rtl="0" eaLnBrk="1" fontAlgn="auto" latinLnBrk="0" hangingPunct="1">
              <a:lnSpc>
                <a:spcPct val="150000"/>
              </a:lnSpc>
              <a:spcBef>
                <a:spcPts val="0"/>
              </a:spcBef>
              <a:spcAft>
                <a:spcPts val="800"/>
              </a:spcAft>
              <a:buClrTx/>
              <a:buSzTx/>
              <a:buFontTx/>
              <a:buNone/>
              <a:tabLst/>
              <a:defRPr/>
            </a:pPr>
            <a:r>
              <a:rPr kumimoji="0" lang="en-US" sz="4400" b="1" i="0" u="none" strike="noStrike" kern="1200" cap="none" spc="0" normalizeH="0" baseline="0" noProof="0" dirty="0">
                <a:ln>
                  <a:noFill/>
                </a:ln>
                <a:solidFill>
                  <a:srgbClr val="3393A5"/>
                </a:solidFill>
                <a:effectLst/>
                <a:uLnTx/>
                <a:uFillTx/>
                <a:latin typeface="Times New Roman" panose="02020603050405020304" pitchFamily="18" charset="0"/>
                <a:ea typeface="Calibri" panose="020F0502020204030204" pitchFamily="34" charset="0"/>
                <a:cs typeface="Times New Roman" panose="02020603050405020304" pitchFamily="18" charset="0"/>
              </a:rPr>
              <a:t>HOẠT ĐỘNG LUYỆN TẬP</a:t>
            </a:r>
            <a:endParaRPr kumimoji="0" lang="en-SG" sz="4400" b="0" i="0" u="none" strike="noStrike" kern="1200" cap="none" spc="0" normalizeH="0" baseline="0" noProof="0" dirty="0">
              <a:ln>
                <a:noFill/>
              </a:ln>
              <a:solidFill>
                <a:srgbClr val="3393A5"/>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13" name="Google Shape;1022;p21">
            <a:extLst>
              <a:ext uri="{FF2B5EF4-FFF2-40B4-BE49-F238E27FC236}">
                <a16:creationId xmlns:a16="http://schemas.microsoft.com/office/drawing/2014/main" id="{57CB1165-9731-02D8-6F7F-96AB18DE05ED}"/>
              </a:ext>
            </a:extLst>
          </p:cNvPr>
          <p:cNvGrpSpPr/>
          <p:nvPr/>
        </p:nvGrpSpPr>
        <p:grpSpPr>
          <a:xfrm rot="7739380">
            <a:off x="-93794" y="228736"/>
            <a:ext cx="711283" cy="343075"/>
            <a:chOff x="3372600" y="1183575"/>
            <a:chExt cx="533462" cy="257306"/>
          </a:xfrm>
        </p:grpSpPr>
        <p:sp>
          <p:nvSpPr>
            <p:cNvPr id="14" name="Google Shape;1023;p21">
              <a:extLst>
                <a:ext uri="{FF2B5EF4-FFF2-40B4-BE49-F238E27FC236}">
                  <a16:creationId xmlns:a16="http://schemas.microsoft.com/office/drawing/2014/main" id="{8F5D40A8-6921-2B35-DCCA-AFAEA8F168CD}"/>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rgbClr val="FFFFFF"/>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24;p21">
              <a:extLst>
                <a:ext uri="{FF2B5EF4-FFF2-40B4-BE49-F238E27FC236}">
                  <a16:creationId xmlns:a16="http://schemas.microsoft.com/office/drawing/2014/main" id="{8E417255-EC62-223E-54CF-1FD937452C67}"/>
                </a:ext>
              </a:extLst>
            </p:cNvPr>
            <p:cNvSpPr/>
            <p:nvPr/>
          </p:nvSpPr>
          <p:spPr>
            <a:xfrm>
              <a:off x="3372600" y="1183575"/>
              <a:ext cx="533462" cy="257306"/>
            </a:xfrm>
            <a:custGeom>
              <a:avLst/>
              <a:gdLst/>
              <a:ahLst/>
              <a:cxnLst/>
              <a:rect l="l" t="t" r="r" b="b"/>
              <a:pathLst>
                <a:path w="10783" h="5201" extrusionOk="0">
                  <a:moveTo>
                    <a:pt x="9338" y="0"/>
                  </a:moveTo>
                  <a:cubicBezTo>
                    <a:pt x="9156" y="0"/>
                    <a:pt x="8960" y="37"/>
                    <a:pt x="8753" y="111"/>
                  </a:cubicBezTo>
                  <a:lnTo>
                    <a:pt x="2886" y="2211"/>
                  </a:lnTo>
                  <a:cubicBezTo>
                    <a:pt x="2282" y="2428"/>
                    <a:pt x="1940" y="2967"/>
                    <a:pt x="2109" y="3439"/>
                  </a:cubicBezTo>
                  <a:cubicBezTo>
                    <a:pt x="2233" y="3783"/>
                    <a:pt x="2588" y="3983"/>
                    <a:pt x="3005" y="3983"/>
                  </a:cubicBezTo>
                  <a:cubicBezTo>
                    <a:pt x="3160" y="3983"/>
                    <a:pt x="3325" y="3955"/>
                    <a:pt x="3489" y="3896"/>
                  </a:cubicBezTo>
                  <a:lnTo>
                    <a:pt x="7211" y="2564"/>
                  </a:lnTo>
                  <a:cubicBezTo>
                    <a:pt x="7340" y="2517"/>
                    <a:pt x="7408" y="2374"/>
                    <a:pt x="7361" y="2246"/>
                  </a:cubicBezTo>
                  <a:cubicBezTo>
                    <a:pt x="7324" y="2145"/>
                    <a:pt x="7228" y="2082"/>
                    <a:pt x="7126" y="2082"/>
                  </a:cubicBezTo>
                  <a:cubicBezTo>
                    <a:pt x="7099" y="2082"/>
                    <a:pt x="7071" y="2086"/>
                    <a:pt x="7043" y="2096"/>
                  </a:cubicBezTo>
                  <a:lnTo>
                    <a:pt x="3322" y="3428"/>
                  </a:lnTo>
                  <a:cubicBezTo>
                    <a:pt x="3212" y="3467"/>
                    <a:pt x="3106" y="3484"/>
                    <a:pt x="3010" y="3484"/>
                  </a:cubicBezTo>
                  <a:cubicBezTo>
                    <a:pt x="2790" y="3484"/>
                    <a:pt x="2621" y="3395"/>
                    <a:pt x="2577" y="3272"/>
                  </a:cubicBezTo>
                  <a:cubicBezTo>
                    <a:pt x="2514" y="3095"/>
                    <a:pt x="2693" y="2806"/>
                    <a:pt x="3053" y="2678"/>
                  </a:cubicBezTo>
                  <a:lnTo>
                    <a:pt x="8921" y="578"/>
                  </a:lnTo>
                  <a:cubicBezTo>
                    <a:pt x="9075" y="523"/>
                    <a:pt x="9215" y="495"/>
                    <a:pt x="9340" y="495"/>
                  </a:cubicBezTo>
                  <a:cubicBezTo>
                    <a:pt x="9668" y="495"/>
                    <a:pt x="9898" y="685"/>
                    <a:pt x="10035" y="1067"/>
                  </a:cubicBezTo>
                  <a:cubicBezTo>
                    <a:pt x="10224" y="1596"/>
                    <a:pt x="10043" y="1950"/>
                    <a:pt x="9484" y="2150"/>
                  </a:cubicBezTo>
                  <a:lnTo>
                    <a:pt x="2727" y="4568"/>
                  </a:lnTo>
                  <a:cubicBezTo>
                    <a:pt x="2468" y="4660"/>
                    <a:pt x="2219" y="4705"/>
                    <a:pt x="1991" y="4705"/>
                  </a:cubicBezTo>
                  <a:cubicBezTo>
                    <a:pt x="1431" y="4705"/>
                    <a:pt x="992" y="4436"/>
                    <a:pt x="816" y="3943"/>
                  </a:cubicBezTo>
                  <a:cubicBezTo>
                    <a:pt x="562" y="3236"/>
                    <a:pt x="1000" y="2522"/>
                    <a:pt x="1881" y="2206"/>
                  </a:cubicBezTo>
                  <a:lnTo>
                    <a:pt x="6630" y="508"/>
                  </a:lnTo>
                  <a:cubicBezTo>
                    <a:pt x="6759" y="461"/>
                    <a:pt x="6827" y="320"/>
                    <a:pt x="6780" y="191"/>
                  </a:cubicBezTo>
                  <a:cubicBezTo>
                    <a:pt x="6743" y="89"/>
                    <a:pt x="6649" y="26"/>
                    <a:pt x="6547" y="26"/>
                  </a:cubicBezTo>
                  <a:cubicBezTo>
                    <a:pt x="6519" y="26"/>
                    <a:pt x="6490" y="31"/>
                    <a:pt x="6462" y="41"/>
                  </a:cubicBezTo>
                  <a:lnTo>
                    <a:pt x="1713" y="1739"/>
                  </a:lnTo>
                  <a:cubicBezTo>
                    <a:pt x="576" y="2147"/>
                    <a:pt x="1" y="3144"/>
                    <a:pt x="347" y="4111"/>
                  </a:cubicBezTo>
                  <a:cubicBezTo>
                    <a:pt x="596" y="4809"/>
                    <a:pt x="1221" y="5201"/>
                    <a:pt x="1990" y="5201"/>
                  </a:cubicBezTo>
                  <a:cubicBezTo>
                    <a:pt x="2276" y="5201"/>
                    <a:pt x="2581" y="5148"/>
                    <a:pt x="2893" y="5034"/>
                  </a:cubicBezTo>
                  <a:lnTo>
                    <a:pt x="9651" y="2618"/>
                  </a:lnTo>
                  <a:cubicBezTo>
                    <a:pt x="10465" y="2327"/>
                    <a:pt x="10782" y="1685"/>
                    <a:pt x="10502" y="901"/>
                  </a:cubicBezTo>
                  <a:cubicBezTo>
                    <a:pt x="10292" y="314"/>
                    <a:pt x="9875" y="0"/>
                    <a:pt x="9338"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pic>
        <p:nvPicPr>
          <p:cNvPr id="7" name="Picture 6" descr="A person writing on a book&#10;&#10;Description automatically generated">
            <a:extLst>
              <a:ext uri="{FF2B5EF4-FFF2-40B4-BE49-F238E27FC236}">
                <a16:creationId xmlns:a16="http://schemas.microsoft.com/office/drawing/2014/main" id="{06099F8C-738C-D38E-74C9-41C3C925EB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701" y="2632928"/>
            <a:ext cx="5406552" cy="4507107"/>
          </a:xfrm>
          <a:prstGeom prst="rect">
            <a:avLst/>
          </a:prstGeom>
        </p:spPr>
      </p:pic>
      <p:grpSp>
        <p:nvGrpSpPr>
          <p:cNvPr id="8" name="组合 15">
            <a:extLst>
              <a:ext uri="{FF2B5EF4-FFF2-40B4-BE49-F238E27FC236}">
                <a16:creationId xmlns:a16="http://schemas.microsoft.com/office/drawing/2014/main" id="{CF6B2959-55ED-512F-134D-9B79347155C5}"/>
              </a:ext>
            </a:extLst>
          </p:cNvPr>
          <p:cNvGrpSpPr/>
          <p:nvPr/>
        </p:nvGrpSpPr>
        <p:grpSpPr>
          <a:xfrm>
            <a:off x="4307840" y="1084461"/>
            <a:ext cx="7814984" cy="5534463"/>
            <a:chOff x="7388353" y="2526841"/>
            <a:chExt cx="3873506" cy="3873506"/>
          </a:xfrm>
        </p:grpSpPr>
        <p:pic>
          <p:nvPicPr>
            <p:cNvPr id="10" name="图片 14">
              <a:extLst>
                <a:ext uri="{FF2B5EF4-FFF2-40B4-BE49-F238E27FC236}">
                  <a16:creationId xmlns:a16="http://schemas.microsoft.com/office/drawing/2014/main" id="{1849BA01-9CB6-FC06-03D6-942DCCD7C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88353" y="2526841"/>
              <a:ext cx="3873506" cy="3873506"/>
            </a:xfrm>
            <a:prstGeom prst="rect">
              <a:avLst/>
            </a:prstGeom>
          </p:spPr>
        </p:pic>
        <p:sp>
          <p:nvSpPr>
            <p:cNvPr id="25" name="矩形 13">
              <a:extLst>
                <a:ext uri="{FF2B5EF4-FFF2-40B4-BE49-F238E27FC236}">
                  <a16:creationId xmlns:a16="http://schemas.microsoft.com/office/drawing/2014/main" id="{7E3A8474-86EA-847D-BE6F-2D88135A6F05}"/>
                </a:ext>
              </a:extLst>
            </p:cNvPr>
            <p:cNvSpPr/>
            <p:nvPr/>
          </p:nvSpPr>
          <p:spPr>
            <a:xfrm>
              <a:off x="8542339" y="3429000"/>
              <a:ext cx="1797050" cy="549652"/>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en-US" altLang="zh-CN" sz="1600" b="0" i="0" u="none" strike="noStrike" kern="1200" cap="none" spc="0" normalizeH="0" baseline="0" noProof="0" dirty="0">
                <a:ln>
                  <a:noFill/>
                </a:ln>
                <a:solidFill>
                  <a:srgbClr val="000000">
                    <a:lumMod val="75000"/>
                    <a:lumOff val="25000"/>
                  </a:srgbClr>
                </a:solidFill>
                <a:effectLst/>
                <a:uLnTx/>
                <a:uFillTx/>
                <a:latin typeface="Arial" panose="020B0604020202020204" pitchFamily="34" charset="0"/>
                <a:ea typeface="字魂95号-手刻宋" panose="00000500000000000000" pitchFamily="2" charset="-122"/>
                <a:cs typeface="+mn-cs"/>
                <a:sym typeface="Arial" panose="020B0604020202020204" pitchFamily="34" charset="0"/>
              </a:endParaRPr>
            </a:p>
            <a:p>
              <a:pPr marL="0" marR="0" lvl="0" indent="0" algn="l" defTabSz="914377" rtl="0" eaLnBrk="1" fontAlgn="auto" latinLnBrk="0" hangingPunct="1">
                <a:lnSpc>
                  <a:spcPct val="150000"/>
                </a:lnSpc>
                <a:spcBef>
                  <a:spcPts val="0"/>
                </a:spcBef>
                <a:spcAft>
                  <a:spcPts val="0"/>
                </a:spcAft>
                <a:buClrTx/>
                <a:buSzTx/>
                <a:buFontTx/>
                <a:buNone/>
                <a:tabLst/>
                <a:defRPr/>
              </a:pPr>
              <a:endParaRPr kumimoji="0" lang="zh-CN" altLang="en-US" sz="1600" b="0" i="0" u="none" strike="noStrike" kern="1200" cap="none" spc="0" normalizeH="0" baseline="0" noProof="0" dirty="0">
                <a:ln>
                  <a:noFill/>
                </a:ln>
                <a:solidFill>
                  <a:srgbClr val="000000">
                    <a:lumMod val="75000"/>
                    <a:lumOff val="25000"/>
                  </a:srgbClr>
                </a:solidFill>
                <a:effectLst/>
                <a:uLnTx/>
                <a:uFillTx/>
                <a:latin typeface="Arial"/>
                <a:ea typeface="宋体" panose="02010600030101010101" pitchFamily="2" charset="-122"/>
                <a:cs typeface="+mn-cs"/>
                <a:sym typeface="Arial"/>
              </a:endParaRPr>
            </a:p>
          </p:txBody>
        </p:sp>
      </p:grpSp>
      <p:sp>
        <p:nvSpPr>
          <p:cNvPr id="26" name="TextBox 25">
            <a:extLst>
              <a:ext uri="{FF2B5EF4-FFF2-40B4-BE49-F238E27FC236}">
                <a16:creationId xmlns:a16="http://schemas.microsoft.com/office/drawing/2014/main" id="{B7692548-54BF-CCF0-04E8-661D0EA14A0D}"/>
              </a:ext>
            </a:extLst>
          </p:cNvPr>
          <p:cNvSpPr txBox="1"/>
          <p:nvPr/>
        </p:nvSpPr>
        <p:spPr>
          <a:xfrm>
            <a:off x="6440481" y="2268033"/>
            <a:ext cx="3625635" cy="378565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000" b="1"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HS làm bài tập 1 - 2 – 3</a:t>
            </a:r>
            <a:r>
              <a:rPr kumimoji="0" lang="en-US" sz="6000" b="1"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 – 4</a:t>
            </a:r>
            <a:r>
              <a:rPr lang="en-US" sz="6000" b="1" dirty="0">
                <a:solidFill>
                  <a:srgbClr val="27373A"/>
                </a:solidFill>
                <a:latin typeface="Times New Roman" panose="02020603050405020304" pitchFamily="18" charset="0"/>
              </a:rPr>
              <a:t> - 5</a:t>
            </a:r>
            <a:r>
              <a:rPr kumimoji="0" lang="en-US" sz="6000" b="1" i="0" u="none" strike="noStrike" kern="1200" cap="none" spc="0" normalizeH="0" baseline="0" noProof="0" dirty="0">
                <a:ln>
                  <a:noFill/>
                </a:ln>
                <a:solidFill>
                  <a:srgbClr val="27373A"/>
                </a:solidFill>
                <a:effectLst/>
                <a:uLnTx/>
                <a:uFillTx/>
                <a:latin typeface="Times New Roman" panose="02020603050405020304" pitchFamily="18" charset="0"/>
                <a:ea typeface="+mn-ea"/>
                <a:cs typeface="+mn-cs"/>
              </a:rPr>
              <a:t> </a:t>
            </a:r>
            <a:endParaRPr kumimoji="0" lang="en-SG" sz="6000" b="1" i="0" u="none" strike="noStrike" kern="1200" cap="none" spc="0" normalizeH="0" baseline="0" noProof="0" dirty="0">
              <a:ln>
                <a:noFill/>
              </a:ln>
              <a:solidFill>
                <a:srgbClr val="27373A"/>
              </a:solidFill>
              <a:effectLst/>
              <a:uLnTx/>
              <a:uFillTx/>
              <a:latin typeface="Arial"/>
              <a:ea typeface="+mn-ea"/>
              <a:cs typeface="+mn-cs"/>
            </a:endParaRPr>
          </a:p>
        </p:txBody>
      </p:sp>
    </p:spTree>
    <p:extLst>
      <p:ext uri="{BB962C8B-B14F-4D97-AF65-F5344CB8AC3E}">
        <p14:creationId xmlns:p14="http://schemas.microsoft.com/office/powerpoint/2010/main" val="1569236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Classroom Game: Word of the Day by Slidesgo">
  <a:themeElements>
    <a:clrScheme name="Simple Light">
      <a:dk1>
        <a:srgbClr val="27373A"/>
      </a:dk1>
      <a:lt1>
        <a:srgbClr val="FDFDFD"/>
      </a:lt1>
      <a:dk2>
        <a:srgbClr val="FFFBD5"/>
      </a:dk2>
      <a:lt2>
        <a:srgbClr val="FBE4BE"/>
      </a:lt2>
      <a:accent1>
        <a:srgbClr val="F9C539"/>
      </a:accent1>
      <a:accent2>
        <a:srgbClr val="EE6E55"/>
      </a:accent2>
      <a:accent3>
        <a:srgbClr val="3393A5"/>
      </a:accent3>
      <a:accent4>
        <a:srgbClr val="CEE298"/>
      </a:accent4>
      <a:accent5>
        <a:srgbClr val="F9DEE3"/>
      </a:accent5>
      <a:accent6>
        <a:srgbClr val="E3B1CA"/>
      </a:accent6>
      <a:hlink>
        <a:srgbClr val="27373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Black-Arial">
      <a:majorFont>
        <a:latin typeface="Arial Black"/>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3ipogohd">
      <a:majorFont>
        <a:latin typeface="字魂27号-布丁体"/>
        <a:ea typeface="字魂27号-布丁体"/>
        <a:cs typeface=""/>
      </a:majorFont>
      <a:minorFont>
        <a:latin typeface="字魂27号-布丁体"/>
        <a:ea typeface="字魂27号-布丁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Career Day for Elementary Students Infographics by Slidesgo">
  <a:themeElements>
    <a:clrScheme name="Simple Light">
      <a:dk1>
        <a:srgbClr val="191919"/>
      </a:dk1>
      <a:lt1>
        <a:srgbClr val="FFFFFF"/>
      </a:lt1>
      <a:dk2>
        <a:srgbClr val="595959"/>
      </a:dk2>
      <a:lt2>
        <a:srgbClr val="EEEEEE"/>
      </a:lt2>
      <a:accent1>
        <a:srgbClr val="187E89"/>
      </a:accent1>
      <a:accent2>
        <a:srgbClr val="13A8B1"/>
      </a:accent2>
      <a:accent3>
        <a:srgbClr val="FFC382"/>
      </a:accent3>
      <a:accent4>
        <a:srgbClr val="FF7C35"/>
      </a:accent4>
      <a:accent5>
        <a:srgbClr val="D95E0A"/>
      </a:accent5>
      <a:accent6>
        <a:srgbClr val="FFFFFF"/>
      </a:accent6>
      <a:hlink>
        <a:srgbClr val="D95E0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206</TotalTime>
  <Words>1794</Words>
  <Application>Microsoft Office PowerPoint</Application>
  <PresentationFormat>Widescreen</PresentationFormat>
  <Paragraphs>265</Paragraphs>
  <Slides>27</Slides>
  <Notes>11</Notes>
  <HiddenSlides>0</HiddenSlides>
  <MMClips>0</MMClips>
  <ScaleCrop>false</ScaleCrop>
  <HeadingPairs>
    <vt:vector size="6" baseType="variant">
      <vt:variant>
        <vt:lpstr>Fonts Used</vt:lpstr>
      </vt:variant>
      <vt:variant>
        <vt:i4>23</vt:i4>
      </vt:variant>
      <vt:variant>
        <vt:lpstr>Theme</vt:lpstr>
      </vt:variant>
      <vt:variant>
        <vt:i4>8</vt:i4>
      </vt:variant>
      <vt:variant>
        <vt:lpstr>Slide Titles</vt:lpstr>
      </vt:variant>
      <vt:variant>
        <vt:i4>27</vt:i4>
      </vt:variant>
    </vt:vector>
  </HeadingPairs>
  <TitlesOfParts>
    <vt:vector size="58" baseType="lpstr">
      <vt:lpstr>Albert Sans</vt:lpstr>
      <vt:lpstr>Albert Sans Light</vt:lpstr>
      <vt:lpstr>Anaheim</vt:lpstr>
      <vt:lpstr>Aptos</vt:lpstr>
      <vt:lpstr>Aptos Display</vt:lpstr>
      <vt:lpstr>Arial</vt:lpstr>
      <vt:lpstr>Arial Black</vt:lpstr>
      <vt:lpstr>Baloo 2 ExtraBold</vt:lpstr>
      <vt:lpstr>Bebas Neue</vt:lpstr>
      <vt:lpstr>Calibri</vt:lpstr>
      <vt:lpstr>Calibri Light</vt:lpstr>
      <vt:lpstr>Darumadrop One</vt:lpstr>
      <vt:lpstr>Josefin Sans</vt:lpstr>
      <vt:lpstr>Montserrat</vt:lpstr>
      <vt:lpstr>Montserrat SemiBold</vt:lpstr>
      <vt:lpstr>Nunito Light</vt:lpstr>
      <vt:lpstr>Poppins Light</vt:lpstr>
      <vt:lpstr>Poppins Medium</vt:lpstr>
      <vt:lpstr>Roboto Condensed Light</vt:lpstr>
      <vt:lpstr>Times New Roman</vt:lpstr>
      <vt:lpstr>Wingdings</vt:lpstr>
      <vt:lpstr>字魂27号-布丁体</vt:lpstr>
      <vt:lpstr>思源黑体 CN</vt:lpstr>
      <vt:lpstr>1_Office Theme</vt:lpstr>
      <vt:lpstr>Classroom Game: Word of the Day by Slidesgo</vt:lpstr>
      <vt:lpstr>2_Office 主题​​</vt:lpstr>
      <vt:lpstr>2_Office Theme</vt:lpstr>
      <vt:lpstr>1_Office 主题</vt:lpstr>
      <vt:lpstr>Office 主题​​</vt:lpstr>
      <vt:lpstr>3_Office Theme</vt:lpstr>
      <vt:lpstr>1_Career Day for Elementary Students Infographics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Chà Nguyễn</dc:creator>
  <cp:lastModifiedBy>DELL</cp:lastModifiedBy>
  <cp:revision>23</cp:revision>
  <dcterms:created xsi:type="dcterms:W3CDTF">2025-02-05T16:30:18Z</dcterms:created>
  <dcterms:modified xsi:type="dcterms:W3CDTF">2025-03-24T22:40:21Z</dcterms:modified>
</cp:coreProperties>
</file>