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Lst>
  <p:notesMasterIdLst>
    <p:notesMasterId r:id="rId63"/>
  </p:notesMasterIdLst>
  <p:sldIdLst>
    <p:sldId id="256" r:id="rId3"/>
    <p:sldId id="257" r:id="rId4"/>
    <p:sldId id="339" r:id="rId5"/>
    <p:sldId id="262" r:id="rId6"/>
    <p:sldId id="259" r:id="rId7"/>
    <p:sldId id="269" r:id="rId8"/>
    <p:sldId id="258" r:id="rId9"/>
    <p:sldId id="260" r:id="rId10"/>
    <p:sldId id="321" r:id="rId11"/>
    <p:sldId id="341" r:id="rId12"/>
    <p:sldId id="342" r:id="rId13"/>
    <p:sldId id="343" r:id="rId14"/>
    <p:sldId id="261" r:id="rId15"/>
    <p:sldId id="344" r:id="rId16"/>
    <p:sldId id="263" r:id="rId17"/>
    <p:sldId id="322" r:id="rId18"/>
    <p:sldId id="345" r:id="rId19"/>
    <p:sldId id="265" r:id="rId20"/>
    <p:sldId id="323" r:id="rId21"/>
    <p:sldId id="346" r:id="rId22"/>
    <p:sldId id="347" r:id="rId23"/>
    <p:sldId id="324" r:id="rId24"/>
    <p:sldId id="270" r:id="rId25"/>
    <p:sldId id="325" r:id="rId26"/>
    <p:sldId id="348" r:id="rId27"/>
    <p:sldId id="266" r:id="rId28"/>
    <p:sldId id="326" r:id="rId29"/>
    <p:sldId id="267" r:id="rId30"/>
    <p:sldId id="271" r:id="rId31"/>
    <p:sldId id="273" r:id="rId32"/>
    <p:sldId id="350" r:id="rId33"/>
    <p:sldId id="277" r:id="rId34"/>
    <p:sldId id="351" r:id="rId35"/>
    <p:sldId id="353" r:id="rId36"/>
    <p:sldId id="338" r:id="rId37"/>
    <p:sldId id="369" r:id="rId38"/>
    <p:sldId id="352" r:id="rId39"/>
    <p:sldId id="337" r:id="rId40"/>
    <p:sldId id="368" r:id="rId41"/>
    <p:sldId id="303" r:id="rId42"/>
    <p:sldId id="275" r:id="rId43"/>
    <p:sldId id="276" r:id="rId44"/>
    <p:sldId id="354" r:id="rId45"/>
    <p:sldId id="355" r:id="rId46"/>
    <p:sldId id="356" r:id="rId47"/>
    <p:sldId id="357" r:id="rId48"/>
    <p:sldId id="358" r:id="rId49"/>
    <p:sldId id="359" r:id="rId50"/>
    <p:sldId id="360" r:id="rId51"/>
    <p:sldId id="361" r:id="rId52"/>
    <p:sldId id="362" r:id="rId53"/>
    <p:sldId id="286" r:id="rId54"/>
    <p:sldId id="278" r:id="rId55"/>
    <p:sldId id="363" r:id="rId56"/>
    <p:sldId id="364" r:id="rId57"/>
    <p:sldId id="365" r:id="rId58"/>
    <p:sldId id="366" r:id="rId59"/>
    <p:sldId id="367" r:id="rId60"/>
    <p:sldId id="285" r:id="rId61"/>
    <p:sldId id="320" r:id="rId62"/>
  </p:sldIdLst>
  <p:sldSz cx="9144000" cy="5143500" type="screen16x9"/>
  <p:notesSz cx="6858000" cy="9144000"/>
  <p:embeddedFontLst>
    <p:embeddedFont>
      <p:font typeface="Cabin Sketch" panose="020B0604020202020204" charset="0"/>
      <p:regular r:id="rId64"/>
      <p:bold r:id="rId65"/>
    </p:embeddedFont>
    <p:embeddedFont>
      <p:font typeface="Calibri" panose="020F0502020204030204" pitchFamily="34" charset="0"/>
      <p:regular r:id="rId66"/>
      <p:bold r:id="rId67"/>
      <p:italic r:id="rId68"/>
      <p:boldItalic r:id="rId69"/>
    </p:embeddedFont>
    <p:embeddedFont>
      <p:font typeface="Cambria Math" panose="02040503050406030204" pitchFamily="18" charset="0"/>
      <p:regular r:id="rId70"/>
    </p:embeddedFont>
    <p:embeddedFont>
      <p:font typeface="Libre Baskerville" panose="02000000000000000000" pitchFamily="2" charset="0"/>
      <p:regular r:id="rId71"/>
      <p:bold r:id="rId72"/>
      <p:italic r:id="rId73"/>
    </p:embeddedFont>
    <p:embeddedFont>
      <p:font typeface="Livvic" pitchFamily="2" charset="0"/>
      <p:regular r:id="rId74"/>
      <p:bold r:id="rId75"/>
      <p:italic r:id="rId76"/>
      <p:boldItalic r:id="rId77"/>
    </p:embeddedFont>
    <p:embeddedFont>
      <p:font typeface="Montserrat" panose="00000500000000000000" pitchFamily="2" charset="0"/>
      <p:regular r:id="rId78"/>
      <p:bold r:id="rId79"/>
      <p:italic r:id="rId80"/>
      <p:boldItalic r:id="rId81"/>
    </p:embeddedFont>
    <p:embeddedFont>
      <p:font typeface="Patrick Hand" panose="00000500000000000000" pitchFamily="2" charset="0"/>
      <p:regular r:id="rId82"/>
    </p:embeddedFont>
    <p:embeddedFont>
      <p:font typeface="Poppins" panose="00000500000000000000" pitchFamily="2" charset="0"/>
      <p:regular r:id="rId83"/>
      <p:bold r:id="rId84"/>
      <p:italic r:id="rId85"/>
      <p:boldItalic r:id="rId86"/>
    </p:embeddedFont>
    <p:embeddedFont>
      <p:font typeface="Poppins Light" panose="00000400000000000000" pitchFamily="2" charset="0"/>
      <p:regular r:id="rId87"/>
      <p:bold r:id="rId88"/>
      <p:italic r:id="rId89"/>
      <p:boldItalic r:id="rId90"/>
    </p:embeddedFont>
    <p:embeddedFont>
      <p:font typeface="Roboto Condensed Light" panose="02000000000000000000" pitchFamily="2" charset="0"/>
      <p:regular r:id="rId91"/>
      <p: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000000"/>
    <a:srgbClr val="27AAE5"/>
    <a:srgbClr val="84B100"/>
    <a:srgbClr val="F4C5CC"/>
    <a:srgbClr val="FBED1E"/>
    <a:srgbClr val="D6C704"/>
    <a:srgbClr val="52321D"/>
    <a:srgbClr val="FFFFFF"/>
    <a:srgbClr val="FEF1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12D42-2C7A-487C-BF62-5990FF0601FB}" v="3677" dt="2023-09-19T14:40:32.216"/>
  </p1510:revLst>
</p1510:revInfo>
</file>

<file path=ppt/tableStyles.xml><?xml version="1.0" encoding="utf-8"?>
<a:tblStyleLst xmlns:a="http://schemas.openxmlformats.org/drawingml/2006/main" def="{3D69D9AA-6369-4D65-9CDE-FBA4CCA7CD27}">
  <a:tblStyle styleId="{3D69D9AA-6369-4D65-9CDE-FBA4CCA7CD2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101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font" Target="fonts/font26.fntdata"/><Relationship Id="rId97"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9.fntdata"/><Relationship Id="rId90" Type="http://schemas.openxmlformats.org/officeDocument/2006/relationships/font" Target="fonts/font27.fntdata"/><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8b3719354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8b3719354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aa8f9e8c9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aa8f9e8c9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379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445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b248426812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b248426812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19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753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259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010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b248426812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b248426812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82480ab8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82480ab8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8a38ad96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8a38ad96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649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8a38ad96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8a38ad96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381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b252c369a9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b252c369a9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7559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b252c369a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b252c369a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b24842681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b24842681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b252c369a9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b252c369a9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b252c369a9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b252c369a9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3533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2"/>
        <p:cNvGrpSpPr/>
        <p:nvPr/>
      </p:nvGrpSpPr>
      <p:grpSpPr>
        <a:xfrm>
          <a:off x="0" y="0"/>
          <a:ext cx="0" cy="0"/>
          <a:chOff x="0" y="0"/>
          <a:chExt cx="0" cy="0"/>
        </a:xfrm>
      </p:grpSpPr>
      <p:sp>
        <p:nvSpPr>
          <p:cNvPr id="3083" name="Google Shape;3083;gb252c369a9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4" name="Google Shape;3084;gb252c369a9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2"/>
        <p:cNvGrpSpPr/>
        <p:nvPr/>
      </p:nvGrpSpPr>
      <p:grpSpPr>
        <a:xfrm>
          <a:off x="0" y="0"/>
          <a:ext cx="0" cy="0"/>
          <a:chOff x="0" y="0"/>
          <a:chExt cx="0" cy="0"/>
        </a:xfrm>
      </p:grpSpPr>
      <p:sp>
        <p:nvSpPr>
          <p:cNvPr id="3083" name="Google Shape;3083;gb252c369a9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4" name="Google Shape;3084;gb252c369a9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830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8a38ad965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8a38ad965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2"/>
        <p:cNvGrpSpPr/>
        <p:nvPr/>
      </p:nvGrpSpPr>
      <p:grpSpPr>
        <a:xfrm>
          <a:off x="0" y="0"/>
          <a:ext cx="0" cy="0"/>
          <a:chOff x="0" y="0"/>
          <a:chExt cx="0" cy="0"/>
        </a:xfrm>
      </p:grpSpPr>
      <p:sp>
        <p:nvSpPr>
          <p:cNvPr id="3083" name="Google Shape;3083;gb252c369a9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4" name="Google Shape;3084;gb252c369a9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549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563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b248426812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b248426812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551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661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4"/>
        <p:cNvGrpSpPr/>
        <p:nvPr/>
      </p:nvGrpSpPr>
      <p:grpSpPr>
        <a:xfrm>
          <a:off x="0" y="0"/>
          <a:ext cx="0" cy="0"/>
          <a:chOff x="0" y="0"/>
          <a:chExt cx="0" cy="0"/>
        </a:xfrm>
      </p:grpSpPr>
      <p:sp>
        <p:nvSpPr>
          <p:cNvPr id="5215" name="Google Shape;5215;gb26d3380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6" name="Google Shape;5216;gb26d3380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b256ac5db5_0_1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b256ac5db5_0_1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23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474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51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aa7d06a337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aa7d06a337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65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4070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240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533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092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673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824a699796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824a699796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Google Shape;3171;gb252c369a9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2" name="Google Shape;3172;gb252c369a9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3"/>
        <p:cNvGrpSpPr/>
        <p:nvPr/>
      </p:nvGrpSpPr>
      <p:grpSpPr>
        <a:xfrm>
          <a:off x="0" y="0"/>
          <a:ext cx="0" cy="0"/>
          <a:chOff x="0" y="0"/>
          <a:chExt cx="0" cy="0"/>
        </a:xfrm>
      </p:grpSpPr>
      <p:sp>
        <p:nvSpPr>
          <p:cNvPr id="3654" name="Google Shape;3654;g8bedff942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5" name="Google Shape;3655;g8bedff942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8"/>
        <p:cNvGrpSpPr/>
        <p:nvPr/>
      </p:nvGrpSpPr>
      <p:grpSpPr>
        <a:xfrm>
          <a:off x="0" y="0"/>
          <a:ext cx="0" cy="0"/>
          <a:chOff x="0" y="0"/>
          <a:chExt cx="0" cy="0"/>
        </a:xfrm>
      </p:grpSpPr>
      <p:sp>
        <p:nvSpPr>
          <p:cNvPr id="8429" name="Google Shape;8429;gb256ac5db5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0" name="Google Shape;8430;gb256ac5db5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8a38ad96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8a38ad96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1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aa8f9e8c9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aa8f9e8c9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5"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0025"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941"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12926" y="9130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4750" y="760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0"/>
            </a:lvl1pPr>
            <a:lvl2pPr lvl="1">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2">
  <p:cSld name="CUSTOM_11_1">
    <p:spTree>
      <p:nvGrpSpPr>
        <p:cNvPr id="1" name="Shape 237"/>
        <p:cNvGrpSpPr/>
        <p:nvPr/>
      </p:nvGrpSpPr>
      <p:grpSpPr>
        <a:xfrm>
          <a:off x="0" y="0"/>
          <a:ext cx="0" cy="0"/>
          <a:chOff x="0" y="0"/>
          <a:chExt cx="0" cy="0"/>
        </a:xfrm>
      </p:grpSpPr>
      <p:sp>
        <p:nvSpPr>
          <p:cNvPr id="238" name="Google Shape;238;p14"/>
          <p:cNvSpPr/>
          <p:nvPr/>
        </p:nvSpPr>
        <p:spPr>
          <a:xfrm>
            <a:off x="4800895" y="4973556"/>
            <a:ext cx="4343105" cy="16994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flipH="1">
            <a:off x="-174" y="4764650"/>
            <a:ext cx="713924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txBox="1">
            <a:spLocks noGrp="1"/>
          </p:cNvSpPr>
          <p:nvPr>
            <p:ph type="subTitle" idx="1"/>
          </p:nvPr>
        </p:nvSpPr>
        <p:spPr>
          <a:xfrm>
            <a:off x="3359800"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33608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652900" y="17435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6539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33598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33608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6529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6539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55" name="Google Shape;255;p14"/>
          <p:cNvSpPr txBox="1">
            <a:spLocks noGrp="1"/>
          </p:cNvSpPr>
          <p:nvPr>
            <p:ph type="subTitle" idx="9"/>
          </p:nvPr>
        </p:nvSpPr>
        <p:spPr>
          <a:xfrm>
            <a:off x="6072775"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6073825"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6078975"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6080025"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151371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0" name="Google Shape;260;p14"/>
          <p:cNvSpPr txBox="1">
            <a:spLocks noGrp="1"/>
          </p:cNvSpPr>
          <p:nvPr>
            <p:ph type="title" idx="17" hasCustomPrompt="1"/>
          </p:nvPr>
        </p:nvSpPr>
        <p:spPr>
          <a:xfrm>
            <a:off x="151371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1" name="Google Shape;261;p14"/>
          <p:cNvSpPr txBox="1">
            <a:spLocks noGrp="1"/>
          </p:cNvSpPr>
          <p:nvPr>
            <p:ph type="title" idx="18" hasCustomPrompt="1"/>
          </p:nvPr>
        </p:nvSpPr>
        <p:spPr>
          <a:xfrm>
            <a:off x="4231788"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2" name="Google Shape;262;p14"/>
          <p:cNvSpPr txBox="1">
            <a:spLocks noGrp="1"/>
          </p:cNvSpPr>
          <p:nvPr>
            <p:ph type="title" idx="19" hasCustomPrompt="1"/>
          </p:nvPr>
        </p:nvSpPr>
        <p:spPr>
          <a:xfrm>
            <a:off x="4231788"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3" name="Google Shape;263;p14"/>
          <p:cNvSpPr txBox="1">
            <a:spLocks noGrp="1"/>
          </p:cNvSpPr>
          <p:nvPr>
            <p:ph type="title" idx="20" hasCustomPrompt="1"/>
          </p:nvPr>
        </p:nvSpPr>
        <p:spPr>
          <a:xfrm>
            <a:off x="693856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4" name="Google Shape;264;p14"/>
          <p:cNvSpPr txBox="1">
            <a:spLocks noGrp="1"/>
          </p:cNvSpPr>
          <p:nvPr>
            <p:ph type="title" idx="21" hasCustomPrompt="1"/>
          </p:nvPr>
        </p:nvSpPr>
        <p:spPr>
          <a:xfrm>
            <a:off x="693856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5" name="Google Shape;265;p14"/>
          <p:cNvSpPr/>
          <p:nvPr/>
        </p:nvSpPr>
        <p:spPr>
          <a:xfrm flipH="1">
            <a:off x="8172024" y="4771911"/>
            <a:ext cx="200202" cy="26061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flipH="1">
            <a:off x="7802211" y="4562802"/>
            <a:ext cx="325378" cy="500109"/>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7618976" y="4812605"/>
            <a:ext cx="138794" cy="18067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3">
  <p:cSld name="CUSTOM_11_1_1">
    <p:spTree>
      <p:nvGrpSpPr>
        <p:cNvPr id="1" name="Shape 268"/>
        <p:cNvGrpSpPr/>
        <p:nvPr/>
      </p:nvGrpSpPr>
      <p:grpSpPr>
        <a:xfrm>
          <a:off x="0" y="0"/>
          <a:ext cx="0" cy="0"/>
          <a:chOff x="0" y="0"/>
          <a:chExt cx="0" cy="0"/>
        </a:xfrm>
      </p:grpSpPr>
      <p:sp>
        <p:nvSpPr>
          <p:cNvPr id="269" name="Google Shape;269;p15"/>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5"/>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txBox="1">
            <a:spLocks noGrp="1"/>
          </p:cNvSpPr>
          <p:nvPr>
            <p:ph type="subTitle" idx="1"/>
          </p:nvPr>
        </p:nvSpPr>
        <p:spPr>
          <a:xfrm>
            <a:off x="5264125" y="146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77" name="Google Shape;277;p15"/>
          <p:cNvSpPr txBox="1">
            <a:spLocks noGrp="1"/>
          </p:cNvSpPr>
          <p:nvPr>
            <p:ph type="subTitle" idx="2"/>
          </p:nvPr>
        </p:nvSpPr>
        <p:spPr>
          <a:xfrm>
            <a:off x="5264125" y="175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8" name="Google Shape;278;p15"/>
          <p:cNvSpPr txBox="1">
            <a:spLocks noGrp="1"/>
          </p:cNvSpPr>
          <p:nvPr>
            <p:ph type="title"/>
          </p:nvPr>
        </p:nvSpPr>
        <p:spPr>
          <a:xfrm>
            <a:off x="940375" y="1653250"/>
            <a:ext cx="2985600" cy="1494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3000"/>
              <a:buFont typeface="Patrick Hand"/>
              <a:buNone/>
              <a:defRPr sz="5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79" name="Google Shape;279;p15"/>
          <p:cNvSpPr txBox="1">
            <a:spLocks noGrp="1"/>
          </p:cNvSpPr>
          <p:nvPr>
            <p:ph type="subTitle" idx="3"/>
          </p:nvPr>
        </p:nvSpPr>
        <p:spPr>
          <a:xfrm>
            <a:off x="5264125" y="2228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0" name="Google Shape;280;p15"/>
          <p:cNvSpPr txBox="1">
            <a:spLocks noGrp="1"/>
          </p:cNvSpPr>
          <p:nvPr>
            <p:ph type="subTitle" idx="4"/>
          </p:nvPr>
        </p:nvSpPr>
        <p:spPr>
          <a:xfrm>
            <a:off x="5264125" y="2519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1" name="Google Shape;281;p15"/>
          <p:cNvSpPr txBox="1">
            <a:spLocks noGrp="1"/>
          </p:cNvSpPr>
          <p:nvPr>
            <p:ph type="subTitle" idx="5"/>
          </p:nvPr>
        </p:nvSpPr>
        <p:spPr>
          <a:xfrm>
            <a:off x="5264125" y="2991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2" name="Google Shape;282;p15"/>
          <p:cNvSpPr txBox="1">
            <a:spLocks noGrp="1"/>
          </p:cNvSpPr>
          <p:nvPr>
            <p:ph type="subTitle" idx="6"/>
          </p:nvPr>
        </p:nvSpPr>
        <p:spPr>
          <a:xfrm>
            <a:off x="5264125" y="3281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5"/>
          <p:cNvSpPr txBox="1">
            <a:spLocks noGrp="1"/>
          </p:cNvSpPr>
          <p:nvPr>
            <p:ph type="subTitle" idx="7"/>
          </p:nvPr>
        </p:nvSpPr>
        <p:spPr>
          <a:xfrm>
            <a:off x="5264125" y="37534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4" name="Google Shape;284;p15"/>
          <p:cNvSpPr txBox="1">
            <a:spLocks noGrp="1"/>
          </p:cNvSpPr>
          <p:nvPr>
            <p:ph type="subTitle" idx="8"/>
          </p:nvPr>
        </p:nvSpPr>
        <p:spPr>
          <a:xfrm>
            <a:off x="5264125" y="40442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5" name="Google Shape;285;p15"/>
          <p:cNvSpPr txBox="1">
            <a:spLocks noGrp="1"/>
          </p:cNvSpPr>
          <p:nvPr>
            <p:ph type="subTitle" idx="9"/>
          </p:nvPr>
        </p:nvSpPr>
        <p:spPr>
          <a:xfrm>
            <a:off x="5264125" y="7038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6" name="Google Shape;286;p15"/>
          <p:cNvSpPr txBox="1">
            <a:spLocks noGrp="1"/>
          </p:cNvSpPr>
          <p:nvPr>
            <p:ph type="subTitle" idx="13"/>
          </p:nvPr>
        </p:nvSpPr>
        <p:spPr>
          <a:xfrm>
            <a:off x="5264125" y="9946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7" name="Google Shape;287;p15"/>
          <p:cNvSpPr txBox="1">
            <a:spLocks noGrp="1"/>
          </p:cNvSpPr>
          <p:nvPr>
            <p:ph type="title" idx="14" hasCustomPrompt="1"/>
          </p:nvPr>
        </p:nvSpPr>
        <p:spPr>
          <a:xfrm>
            <a:off x="4538059" y="703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8" name="Google Shape;288;p15"/>
          <p:cNvSpPr txBox="1">
            <a:spLocks noGrp="1"/>
          </p:cNvSpPr>
          <p:nvPr>
            <p:ph type="title" idx="15" hasCustomPrompt="1"/>
          </p:nvPr>
        </p:nvSpPr>
        <p:spPr>
          <a:xfrm>
            <a:off x="4538059" y="1457163"/>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9" name="Google Shape;289;p15"/>
          <p:cNvSpPr txBox="1">
            <a:spLocks noGrp="1"/>
          </p:cNvSpPr>
          <p:nvPr>
            <p:ph type="title" idx="16" hasCustomPrompt="1"/>
          </p:nvPr>
        </p:nvSpPr>
        <p:spPr>
          <a:xfrm>
            <a:off x="4538059" y="221047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0" name="Google Shape;290;p15"/>
          <p:cNvSpPr txBox="1">
            <a:spLocks noGrp="1"/>
          </p:cNvSpPr>
          <p:nvPr>
            <p:ph type="title" idx="17" hasCustomPrompt="1"/>
          </p:nvPr>
        </p:nvSpPr>
        <p:spPr>
          <a:xfrm>
            <a:off x="4538059" y="29637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1" name="Google Shape;291;p15"/>
          <p:cNvSpPr txBox="1">
            <a:spLocks noGrp="1"/>
          </p:cNvSpPr>
          <p:nvPr>
            <p:ph type="title" idx="18" hasCustomPrompt="1"/>
          </p:nvPr>
        </p:nvSpPr>
        <p:spPr>
          <a:xfrm>
            <a:off x="4538059" y="371710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4">
  <p:cSld name="CUSTOM_11_1_1_1">
    <p:spTree>
      <p:nvGrpSpPr>
        <p:cNvPr id="1" name="Shape 292"/>
        <p:cNvGrpSpPr/>
        <p:nvPr/>
      </p:nvGrpSpPr>
      <p:grpSpPr>
        <a:xfrm>
          <a:off x="0" y="0"/>
          <a:ext cx="0" cy="0"/>
          <a:chOff x="0" y="0"/>
          <a:chExt cx="0" cy="0"/>
        </a:xfrm>
      </p:grpSpPr>
      <p:sp>
        <p:nvSpPr>
          <p:cNvPr id="293" name="Google Shape;293;p1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txBox="1">
            <a:spLocks noGrp="1"/>
          </p:cNvSpPr>
          <p:nvPr>
            <p:ph type="subTitle" idx="1"/>
          </p:nvPr>
        </p:nvSpPr>
        <p:spPr>
          <a:xfrm>
            <a:off x="5576775" y="1619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5576775" y="1909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5576775" y="268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5576775" y="297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5576775" y="3829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5576775" y="4120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691436" y="16190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691436" y="19098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691436" y="26862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691436" y="29770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691436" y="38296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691436" y="41204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13" name="Google Shape;313;p16"/>
          <p:cNvSpPr txBox="1">
            <a:spLocks noGrp="1"/>
          </p:cNvSpPr>
          <p:nvPr>
            <p:ph type="title" idx="16" hasCustomPrompt="1"/>
          </p:nvPr>
        </p:nvSpPr>
        <p:spPr>
          <a:xfrm>
            <a:off x="2883638" y="1270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4" name="Google Shape;314;p16"/>
          <p:cNvSpPr txBox="1">
            <a:spLocks noGrp="1"/>
          </p:cNvSpPr>
          <p:nvPr>
            <p:ph type="title" idx="17" hasCustomPrompt="1"/>
          </p:nvPr>
        </p:nvSpPr>
        <p:spPr>
          <a:xfrm>
            <a:off x="5573663" y="12708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315" name="Google Shape;315;p16"/>
          <p:cNvSpPr txBox="1">
            <a:spLocks noGrp="1"/>
          </p:cNvSpPr>
          <p:nvPr>
            <p:ph type="title" idx="18" hasCustomPrompt="1"/>
          </p:nvPr>
        </p:nvSpPr>
        <p:spPr>
          <a:xfrm>
            <a:off x="2886750" y="23380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6" name="Google Shape;316;p16"/>
          <p:cNvSpPr txBox="1">
            <a:spLocks noGrp="1"/>
          </p:cNvSpPr>
          <p:nvPr>
            <p:ph type="title" idx="19" hasCustomPrompt="1"/>
          </p:nvPr>
        </p:nvSpPr>
        <p:spPr>
          <a:xfrm>
            <a:off x="5576775" y="23380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317" name="Google Shape;317;p16"/>
          <p:cNvSpPr txBox="1">
            <a:spLocks noGrp="1"/>
          </p:cNvSpPr>
          <p:nvPr>
            <p:ph type="title" idx="20" hasCustomPrompt="1"/>
          </p:nvPr>
        </p:nvSpPr>
        <p:spPr>
          <a:xfrm>
            <a:off x="2886750" y="3485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8" name="Google Shape;318;p16"/>
          <p:cNvSpPr txBox="1">
            <a:spLocks noGrp="1"/>
          </p:cNvSpPr>
          <p:nvPr>
            <p:ph type="title" idx="21" hasCustomPrompt="1"/>
          </p:nvPr>
        </p:nvSpPr>
        <p:spPr>
          <a:xfrm>
            <a:off x="5576775" y="34814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1">
  <p:cSld name="CUSTOM_17">
    <p:spTree>
      <p:nvGrpSpPr>
        <p:cNvPr id="1" name="Shape 319"/>
        <p:cNvGrpSpPr/>
        <p:nvPr/>
      </p:nvGrpSpPr>
      <p:grpSpPr>
        <a:xfrm>
          <a:off x="0" y="0"/>
          <a:ext cx="0" cy="0"/>
          <a:chOff x="0" y="0"/>
          <a:chExt cx="0" cy="0"/>
        </a:xfrm>
      </p:grpSpPr>
      <p:sp>
        <p:nvSpPr>
          <p:cNvPr id="320" name="Google Shape;320;p17"/>
          <p:cNvSpPr/>
          <p:nvPr/>
        </p:nvSpPr>
        <p:spPr>
          <a:xfrm>
            <a:off x="6065076" y="6620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0" y="290950"/>
            <a:ext cx="7906898" cy="4408837"/>
          </a:xfrm>
          <a:custGeom>
            <a:avLst/>
            <a:gdLst/>
            <a:ahLst/>
            <a:cxnLst/>
            <a:rect l="l" t="t" r="r" b="b"/>
            <a:pathLst>
              <a:path w="145978" h="92540" extrusionOk="0">
                <a:moveTo>
                  <a:pt x="62986" y="0"/>
                </a:moveTo>
                <a:cubicBezTo>
                  <a:pt x="39337" y="0"/>
                  <a:pt x="15865" y="9988"/>
                  <a:pt x="1" y="23326"/>
                </a:cubicBezTo>
                <a:lnTo>
                  <a:pt x="1" y="81787"/>
                </a:lnTo>
                <a:cubicBezTo>
                  <a:pt x="15865" y="89249"/>
                  <a:pt x="39337" y="92539"/>
                  <a:pt x="62986" y="92539"/>
                </a:cubicBezTo>
                <a:cubicBezTo>
                  <a:pt x="104790" y="92539"/>
                  <a:pt x="145978" y="81670"/>
                  <a:pt x="145978" y="56111"/>
                </a:cubicBezTo>
                <a:cubicBezTo>
                  <a:pt x="145978" y="30553"/>
                  <a:pt x="104790" y="0"/>
                  <a:pt x="62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Patrick Hand"/>
              <a:buNone/>
              <a:defRPr sz="2400">
                <a:solidFill>
                  <a:schemeClr val="dk1"/>
                </a:solidFill>
                <a:latin typeface="Poppins Light"/>
                <a:ea typeface="Poppins Light"/>
                <a:cs typeface="Poppins Light"/>
                <a:sym typeface="Poppins Light"/>
              </a:defRPr>
            </a:lvl1pPr>
            <a:lvl2pPr lvl="1" algn="ctr" rtl="0">
              <a:spcBef>
                <a:spcPts val="0"/>
              </a:spcBef>
              <a:spcAft>
                <a:spcPts val="0"/>
              </a:spcAft>
              <a:buSzPts val="3500"/>
              <a:buFont typeface="Patrick Hand"/>
              <a:buNone/>
              <a:defRPr sz="3500">
                <a:latin typeface="Patrick Hand"/>
                <a:ea typeface="Patrick Hand"/>
                <a:cs typeface="Patrick Hand"/>
                <a:sym typeface="Patrick Hand"/>
              </a:defRPr>
            </a:lvl2pPr>
            <a:lvl3pPr lvl="2" algn="ctr" rtl="0">
              <a:spcBef>
                <a:spcPts val="0"/>
              </a:spcBef>
              <a:spcAft>
                <a:spcPts val="0"/>
              </a:spcAft>
              <a:buSzPts val="3500"/>
              <a:buFont typeface="Patrick Hand"/>
              <a:buNone/>
              <a:defRPr sz="3500">
                <a:latin typeface="Patrick Hand"/>
                <a:ea typeface="Patrick Hand"/>
                <a:cs typeface="Patrick Hand"/>
                <a:sym typeface="Patrick Hand"/>
              </a:defRPr>
            </a:lvl3pPr>
            <a:lvl4pPr lvl="3" algn="ctr" rtl="0">
              <a:spcBef>
                <a:spcPts val="0"/>
              </a:spcBef>
              <a:spcAft>
                <a:spcPts val="0"/>
              </a:spcAft>
              <a:buSzPts val="3500"/>
              <a:buFont typeface="Patrick Hand"/>
              <a:buNone/>
              <a:defRPr sz="3500">
                <a:latin typeface="Patrick Hand"/>
                <a:ea typeface="Patrick Hand"/>
                <a:cs typeface="Patrick Hand"/>
                <a:sym typeface="Patrick Hand"/>
              </a:defRPr>
            </a:lvl4pPr>
            <a:lvl5pPr lvl="4" algn="ctr" rtl="0">
              <a:spcBef>
                <a:spcPts val="0"/>
              </a:spcBef>
              <a:spcAft>
                <a:spcPts val="0"/>
              </a:spcAft>
              <a:buSzPts val="3500"/>
              <a:buFont typeface="Patrick Hand"/>
              <a:buNone/>
              <a:defRPr sz="3500">
                <a:latin typeface="Patrick Hand"/>
                <a:ea typeface="Patrick Hand"/>
                <a:cs typeface="Patrick Hand"/>
                <a:sym typeface="Patrick Hand"/>
              </a:defRPr>
            </a:lvl5pPr>
            <a:lvl6pPr lvl="5" algn="ctr" rtl="0">
              <a:spcBef>
                <a:spcPts val="0"/>
              </a:spcBef>
              <a:spcAft>
                <a:spcPts val="0"/>
              </a:spcAft>
              <a:buSzPts val="3500"/>
              <a:buFont typeface="Patrick Hand"/>
              <a:buNone/>
              <a:defRPr sz="3500">
                <a:latin typeface="Patrick Hand"/>
                <a:ea typeface="Patrick Hand"/>
                <a:cs typeface="Patrick Hand"/>
                <a:sym typeface="Patrick Hand"/>
              </a:defRPr>
            </a:lvl6pPr>
            <a:lvl7pPr lvl="6" algn="ctr" rtl="0">
              <a:spcBef>
                <a:spcPts val="0"/>
              </a:spcBef>
              <a:spcAft>
                <a:spcPts val="0"/>
              </a:spcAft>
              <a:buSzPts val="3500"/>
              <a:buFont typeface="Patrick Hand"/>
              <a:buNone/>
              <a:defRPr sz="3500">
                <a:latin typeface="Patrick Hand"/>
                <a:ea typeface="Patrick Hand"/>
                <a:cs typeface="Patrick Hand"/>
                <a:sym typeface="Patrick Hand"/>
              </a:defRPr>
            </a:lvl7pPr>
            <a:lvl8pPr lvl="7" algn="ctr" rtl="0">
              <a:spcBef>
                <a:spcPts val="0"/>
              </a:spcBef>
              <a:spcAft>
                <a:spcPts val="0"/>
              </a:spcAft>
              <a:buSzPts val="3500"/>
              <a:buFont typeface="Patrick Hand"/>
              <a:buNone/>
              <a:defRPr sz="3500">
                <a:latin typeface="Patrick Hand"/>
                <a:ea typeface="Patrick Hand"/>
                <a:cs typeface="Patrick Hand"/>
                <a:sym typeface="Patrick Hand"/>
              </a:defRPr>
            </a:lvl8pPr>
            <a:lvl9pPr lvl="8" algn="ctr" rtl="0">
              <a:spcBef>
                <a:spcPts val="0"/>
              </a:spcBef>
              <a:spcAft>
                <a:spcPts val="0"/>
              </a:spcAft>
              <a:buSzPts val="3500"/>
              <a:buFont typeface="Patrick Hand"/>
              <a:buNone/>
              <a:defRPr sz="3500">
                <a:latin typeface="Patrick Hand"/>
                <a:ea typeface="Patrick Hand"/>
                <a:cs typeface="Patrick Hand"/>
                <a:sym typeface="Patrick Hand"/>
              </a:defRPr>
            </a:lvl9pPr>
          </a:lstStyle>
          <a:p>
            <a:endParaRPr/>
          </a:p>
        </p:txBody>
      </p:sp>
      <p:sp>
        <p:nvSpPr>
          <p:cNvPr id="323" name="Google Shape;323;p17"/>
          <p:cNvSpPr/>
          <p:nvPr/>
        </p:nvSpPr>
        <p:spPr>
          <a:xfrm>
            <a:off x="7846900" y="50947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2">
  <p:cSld name="CUSTOM_18">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24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2">
  <p:cSld name="CUSTOM_22">
    <p:spTree>
      <p:nvGrpSpPr>
        <p:cNvPr id="1" name="Shape 328"/>
        <p:cNvGrpSpPr/>
        <p:nvPr/>
      </p:nvGrpSpPr>
      <p:grpSpPr>
        <a:xfrm>
          <a:off x="0" y="0"/>
          <a:ext cx="0" cy="0"/>
          <a:chOff x="0" y="0"/>
          <a:chExt cx="0" cy="0"/>
        </a:xfrm>
      </p:grpSpPr>
      <p:grpSp>
        <p:nvGrpSpPr>
          <p:cNvPr id="329" name="Google Shape;329;p19"/>
          <p:cNvGrpSpPr/>
          <p:nvPr/>
        </p:nvGrpSpPr>
        <p:grpSpPr>
          <a:xfrm>
            <a:off x="68" y="632750"/>
            <a:ext cx="9143932" cy="4510744"/>
            <a:chOff x="68" y="632750"/>
            <a:chExt cx="9143932" cy="4510744"/>
          </a:xfrm>
        </p:grpSpPr>
        <p:sp>
          <p:nvSpPr>
            <p:cNvPr id="330" name="Google Shape;330;p19"/>
            <p:cNvSpPr/>
            <p:nvPr/>
          </p:nvSpPr>
          <p:spPr>
            <a:xfrm>
              <a:off x="5392156" y="632750"/>
              <a:ext cx="2484097" cy="15692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1193906" y="4711626"/>
              <a:ext cx="4266954" cy="35706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32" name="Google Shape;332;p19"/>
            <p:cNvSpPr/>
            <p:nvPr/>
          </p:nvSpPr>
          <p:spPr>
            <a:xfrm flipH="1">
              <a:off x="68" y="4828304"/>
              <a:ext cx="9143932" cy="31519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248925" y="1433902"/>
              <a:ext cx="685292" cy="43296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9"/>
          <p:cNvSpPr txBox="1">
            <a:spLocks noGrp="1"/>
          </p:cNvSpPr>
          <p:nvPr>
            <p:ph type="title"/>
          </p:nvPr>
        </p:nvSpPr>
        <p:spPr>
          <a:xfrm>
            <a:off x="1013000" y="959550"/>
            <a:ext cx="4685400" cy="27939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000"/>
              <a:buNone/>
              <a:defRPr sz="7200"/>
            </a:lvl1pPr>
            <a:lvl2pPr lvl="1" algn="ctr" rtl="0">
              <a:spcBef>
                <a:spcPts val="0"/>
              </a:spcBef>
              <a:spcAft>
                <a:spcPts val="0"/>
              </a:spcAft>
              <a:buSzPts val="2800"/>
              <a:buNone/>
              <a:defRPr>
                <a:latin typeface="Poppins Light"/>
                <a:ea typeface="Poppins Light"/>
                <a:cs typeface="Poppins Light"/>
                <a:sym typeface="Poppins Light"/>
              </a:defRPr>
            </a:lvl2pPr>
            <a:lvl3pPr lvl="2" algn="ctr" rtl="0">
              <a:spcBef>
                <a:spcPts val="0"/>
              </a:spcBef>
              <a:spcAft>
                <a:spcPts val="0"/>
              </a:spcAft>
              <a:buSzPts val="2800"/>
              <a:buNone/>
              <a:defRPr>
                <a:latin typeface="Poppins Light"/>
                <a:ea typeface="Poppins Light"/>
                <a:cs typeface="Poppins Light"/>
                <a:sym typeface="Poppins Light"/>
              </a:defRPr>
            </a:lvl3pPr>
            <a:lvl4pPr lvl="3" algn="ctr" rtl="0">
              <a:spcBef>
                <a:spcPts val="0"/>
              </a:spcBef>
              <a:spcAft>
                <a:spcPts val="0"/>
              </a:spcAft>
              <a:buSzPts val="2800"/>
              <a:buNone/>
              <a:defRPr>
                <a:latin typeface="Poppins Light"/>
                <a:ea typeface="Poppins Light"/>
                <a:cs typeface="Poppins Light"/>
                <a:sym typeface="Poppins Light"/>
              </a:defRPr>
            </a:lvl4pPr>
            <a:lvl5pPr lvl="4" algn="ctr" rtl="0">
              <a:spcBef>
                <a:spcPts val="0"/>
              </a:spcBef>
              <a:spcAft>
                <a:spcPts val="0"/>
              </a:spcAft>
              <a:buSzPts val="2800"/>
              <a:buNone/>
              <a:defRPr>
                <a:latin typeface="Poppins Light"/>
                <a:ea typeface="Poppins Light"/>
                <a:cs typeface="Poppins Light"/>
                <a:sym typeface="Poppins Light"/>
              </a:defRPr>
            </a:lvl5pPr>
            <a:lvl6pPr lvl="5" algn="ctr" rtl="0">
              <a:spcBef>
                <a:spcPts val="0"/>
              </a:spcBef>
              <a:spcAft>
                <a:spcPts val="0"/>
              </a:spcAft>
              <a:buSzPts val="2800"/>
              <a:buNone/>
              <a:defRPr>
                <a:latin typeface="Poppins Light"/>
                <a:ea typeface="Poppins Light"/>
                <a:cs typeface="Poppins Light"/>
                <a:sym typeface="Poppins Light"/>
              </a:defRPr>
            </a:lvl6pPr>
            <a:lvl7pPr lvl="6" algn="ctr" rtl="0">
              <a:spcBef>
                <a:spcPts val="0"/>
              </a:spcBef>
              <a:spcAft>
                <a:spcPts val="0"/>
              </a:spcAft>
              <a:buSzPts val="2800"/>
              <a:buNone/>
              <a:defRPr>
                <a:latin typeface="Poppins Light"/>
                <a:ea typeface="Poppins Light"/>
                <a:cs typeface="Poppins Light"/>
                <a:sym typeface="Poppins Light"/>
              </a:defRPr>
            </a:lvl7pPr>
            <a:lvl8pPr lvl="7" algn="ctr" rtl="0">
              <a:spcBef>
                <a:spcPts val="0"/>
              </a:spcBef>
              <a:spcAft>
                <a:spcPts val="0"/>
              </a:spcAft>
              <a:buSzPts val="2800"/>
              <a:buNone/>
              <a:defRPr>
                <a:latin typeface="Poppins Light"/>
                <a:ea typeface="Poppins Light"/>
                <a:cs typeface="Poppins Light"/>
                <a:sym typeface="Poppins Light"/>
              </a:defRPr>
            </a:lvl8pPr>
            <a:lvl9pPr lvl="8" algn="ctr"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335" name="Google Shape;335;p19"/>
          <p:cNvSpPr txBox="1">
            <a:spLocks noGrp="1"/>
          </p:cNvSpPr>
          <p:nvPr>
            <p:ph type="subTitle" idx="1"/>
          </p:nvPr>
        </p:nvSpPr>
        <p:spPr>
          <a:xfrm>
            <a:off x="1013000" y="3644125"/>
            <a:ext cx="41337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CUSTOM_13">
    <p:spTree>
      <p:nvGrpSpPr>
        <p:cNvPr id="1" name="Shape 336"/>
        <p:cNvGrpSpPr/>
        <p:nvPr/>
      </p:nvGrpSpPr>
      <p:grpSpPr>
        <a:xfrm>
          <a:off x="0" y="0"/>
          <a:ext cx="0" cy="0"/>
          <a:chOff x="0" y="0"/>
          <a:chExt cx="0" cy="0"/>
        </a:xfrm>
      </p:grpSpPr>
      <p:sp>
        <p:nvSpPr>
          <p:cNvPr id="337" name="Google Shape;337;p20"/>
          <p:cNvSpPr/>
          <p:nvPr/>
        </p:nvSpPr>
        <p:spPr>
          <a:xfrm>
            <a:off x="2823075" y="4647550"/>
            <a:ext cx="4631625" cy="42998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rot="271939">
            <a:off x="-838757" y="4378872"/>
            <a:ext cx="6337331" cy="772400"/>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2375" y="4386678"/>
            <a:ext cx="9143996" cy="75680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txBox="1">
            <a:spLocks noGrp="1"/>
          </p:cNvSpPr>
          <p:nvPr>
            <p:ph type="title"/>
          </p:nvPr>
        </p:nvSpPr>
        <p:spPr>
          <a:xfrm>
            <a:off x="3839500" y="2289800"/>
            <a:ext cx="4318200" cy="9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6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46" name="Google Shape;346;p20"/>
          <p:cNvSpPr txBox="1">
            <a:spLocks noGrp="1"/>
          </p:cNvSpPr>
          <p:nvPr>
            <p:ph type="subTitle" idx="1"/>
          </p:nvPr>
        </p:nvSpPr>
        <p:spPr>
          <a:xfrm>
            <a:off x="5404250" y="3290150"/>
            <a:ext cx="2753400" cy="612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3">
  <p:cSld name="CUSTOM_13_1">
    <p:spTree>
      <p:nvGrpSpPr>
        <p:cNvPr id="1" name="Shape 347"/>
        <p:cNvGrpSpPr/>
        <p:nvPr/>
      </p:nvGrpSpPr>
      <p:grpSpPr>
        <a:xfrm>
          <a:off x="0" y="0"/>
          <a:ext cx="0" cy="0"/>
          <a:chOff x="0" y="0"/>
          <a:chExt cx="0" cy="0"/>
        </a:xfrm>
      </p:grpSpPr>
      <p:grpSp>
        <p:nvGrpSpPr>
          <p:cNvPr id="348" name="Google Shape;348;p21"/>
          <p:cNvGrpSpPr/>
          <p:nvPr/>
        </p:nvGrpSpPr>
        <p:grpSpPr>
          <a:xfrm>
            <a:off x="785612" y="3481272"/>
            <a:ext cx="4309167" cy="1669408"/>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21"/>
          <p:cNvGrpSpPr/>
          <p:nvPr/>
        </p:nvGrpSpPr>
        <p:grpSpPr>
          <a:xfrm>
            <a:off x="3349466" y="3839498"/>
            <a:ext cx="3391103" cy="1313742"/>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txBox="1">
            <a:spLocks noGrp="1"/>
          </p:cNvSpPr>
          <p:nvPr>
            <p:ph type="title"/>
          </p:nvPr>
        </p:nvSpPr>
        <p:spPr>
          <a:xfrm>
            <a:off x="1200150" y="1210200"/>
            <a:ext cx="3758700" cy="1927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7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3" name="Google Shape;363;p21"/>
          <p:cNvSpPr txBox="1">
            <a:spLocks noGrp="1"/>
          </p:cNvSpPr>
          <p:nvPr>
            <p:ph type="subTitle" idx="1"/>
          </p:nvPr>
        </p:nvSpPr>
        <p:spPr>
          <a:xfrm>
            <a:off x="1200250" y="3290050"/>
            <a:ext cx="27534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1"/>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ection description 2">
  <p:cSld name="CUSTOM_12">
    <p:spTree>
      <p:nvGrpSpPr>
        <p:cNvPr id="1" name="Shape 370"/>
        <p:cNvGrpSpPr/>
        <p:nvPr/>
      </p:nvGrpSpPr>
      <p:grpSpPr>
        <a:xfrm>
          <a:off x="0" y="0"/>
          <a:ext cx="0" cy="0"/>
          <a:chOff x="0" y="0"/>
          <a:chExt cx="0" cy="0"/>
        </a:xfrm>
      </p:grpSpPr>
      <p:grpSp>
        <p:nvGrpSpPr>
          <p:cNvPr id="371" name="Google Shape;371;p22"/>
          <p:cNvGrpSpPr/>
          <p:nvPr/>
        </p:nvGrpSpPr>
        <p:grpSpPr>
          <a:xfrm>
            <a:off x="253304" y="227078"/>
            <a:ext cx="8683363" cy="1832200"/>
            <a:chOff x="253304" y="227078"/>
            <a:chExt cx="8683363" cy="1832200"/>
          </a:xfrm>
        </p:grpSpPr>
        <p:sp>
          <p:nvSpPr>
            <p:cNvPr id="372" name="Google Shape;372;p22"/>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6964200" y="699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22"/>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Char char="●"/>
              <a:defRPr sz="1600">
                <a:solidFill>
                  <a:schemeClr val="lt2"/>
                </a:solidFill>
              </a:defRPr>
            </a:lvl1pPr>
            <a:lvl2pPr marL="914400" lvl="1" indent="-317500" algn="ctr" rtl="0">
              <a:lnSpc>
                <a:spcPct val="100000"/>
              </a:lnSpc>
              <a:spcBef>
                <a:spcPts val="0"/>
              </a:spcBef>
              <a:spcAft>
                <a:spcPts val="0"/>
              </a:spcAft>
              <a:buClr>
                <a:schemeClr val="lt2"/>
              </a:buClr>
              <a:buSzPts val="1400"/>
              <a:buChar char="○"/>
              <a:defRPr>
                <a:solidFill>
                  <a:schemeClr val="lt2"/>
                </a:solidFill>
              </a:defRPr>
            </a:lvl2pPr>
            <a:lvl3pPr marL="1371600" lvl="2" indent="-317500" algn="ctr" rtl="0">
              <a:lnSpc>
                <a:spcPct val="100000"/>
              </a:lnSpc>
              <a:spcBef>
                <a:spcPts val="0"/>
              </a:spcBef>
              <a:spcAft>
                <a:spcPts val="0"/>
              </a:spcAft>
              <a:buClr>
                <a:schemeClr val="lt2"/>
              </a:buClr>
              <a:buSzPts val="1400"/>
              <a:buChar char="■"/>
              <a:defRPr>
                <a:solidFill>
                  <a:schemeClr val="lt2"/>
                </a:solidFill>
              </a:defRPr>
            </a:lvl3pPr>
            <a:lvl4pPr marL="1828800" lvl="3" indent="-317500" algn="ctr" rtl="0">
              <a:lnSpc>
                <a:spcPct val="100000"/>
              </a:lnSpc>
              <a:spcBef>
                <a:spcPts val="0"/>
              </a:spcBef>
              <a:spcAft>
                <a:spcPts val="0"/>
              </a:spcAft>
              <a:buClr>
                <a:schemeClr val="lt2"/>
              </a:buClr>
              <a:buSzPts val="1400"/>
              <a:buChar char="●"/>
              <a:defRPr>
                <a:solidFill>
                  <a:schemeClr val="lt2"/>
                </a:solidFill>
              </a:defRPr>
            </a:lvl4pPr>
            <a:lvl5pPr marL="2286000" lvl="4" indent="-317500" algn="ctr" rtl="0">
              <a:lnSpc>
                <a:spcPct val="100000"/>
              </a:lnSpc>
              <a:spcBef>
                <a:spcPts val="0"/>
              </a:spcBef>
              <a:spcAft>
                <a:spcPts val="0"/>
              </a:spcAft>
              <a:buClr>
                <a:schemeClr val="lt2"/>
              </a:buClr>
              <a:buSzPts val="1400"/>
              <a:buChar char="○"/>
              <a:defRPr>
                <a:solidFill>
                  <a:schemeClr val="lt2"/>
                </a:solidFill>
              </a:defRPr>
            </a:lvl5pPr>
            <a:lvl6pPr marL="2743200" lvl="5" indent="-317500" algn="ctr" rtl="0">
              <a:lnSpc>
                <a:spcPct val="100000"/>
              </a:lnSpc>
              <a:spcBef>
                <a:spcPts val="0"/>
              </a:spcBef>
              <a:spcAft>
                <a:spcPts val="0"/>
              </a:spcAft>
              <a:buClr>
                <a:schemeClr val="lt2"/>
              </a:buClr>
              <a:buSzPts val="1400"/>
              <a:buChar char="■"/>
              <a:defRPr>
                <a:solidFill>
                  <a:schemeClr val="lt2"/>
                </a:solidFill>
              </a:defRPr>
            </a:lvl6pPr>
            <a:lvl7pPr marL="3200400" lvl="6" indent="-317500" algn="ctr" rtl="0">
              <a:lnSpc>
                <a:spcPct val="100000"/>
              </a:lnSpc>
              <a:spcBef>
                <a:spcPts val="0"/>
              </a:spcBef>
              <a:spcAft>
                <a:spcPts val="0"/>
              </a:spcAft>
              <a:buClr>
                <a:schemeClr val="lt2"/>
              </a:buClr>
              <a:buSzPts val="1400"/>
              <a:buChar char="●"/>
              <a:defRPr>
                <a:solidFill>
                  <a:schemeClr val="lt2"/>
                </a:solidFill>
              </a:defRPr>
            </a:lvl7pPr>
            <a:lvl8pPr marL="3657600" lvl="7" indent="-317500" algn="ctr" rtl="0">
              <a:lnSpc>
                <a:spcPct val="100000"/>
              </a:lnSpc>
              <a:spcBef>
                <a:spcPts val="0"/>
              </a:spcBef>
              <a:spcAft>
                <a:spcPts val="0"/>
              </a:spcAft>
              <a:buClr>
                <a:schemeClr val="lt2"/>
              </a:buClr>
              <a:buSzPts val="1400"/>
              <a:buChar char="○"/>
              <a:defRPr>
                <a:solidFill>
                  <a:schemeClr val="lt2"/>
                </a:solidFill>
              </a:defRPr>
            </a:lvl8pPr>
            <a:lvl9pPr marL="4114800" lvl="8" indent="-317500" algn="ctr"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78" name="Google Shape;378;p22"/>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79" name="Google Shape;379;p22"/>
          <p:cNvSpPr/>
          <p:nvPr/>
        </p:nvSpPr>
        <p:spPr>
          <a:xfrm flipH="1">
            <a:off x="24" y="4882476"/>
            <a:ext cx="4657202"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5801750" y="4780838"/>
            <a:ext cx="3342296" cy="3723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ection description 4">
  <p:cSld name="CUSTOM_12_1_1">
    <p:spTree>
      <p:nvGrpSpPr>
        <p:cNvPr id="1" name="Shape 384"/>
        <p:cNvGrpSpPr/>
        <p:nvPr/>
      </p:nvGrpSpPr>
      <p:grpSpPr>
        <a:xfrm>
          <a:off x="0" y="0"/>
          <a:ext cx="0" cy="0"/>
          <a:chOff x="0" y="0"/>
          <a:chExt cx="0" cy="0"/>
        </a:xfrm>
      </p:grpSpPr>
      <p:sp>
        <p:nvSpPr>
          <p:cNvPr id="385" name="Google Shape;385;p24"/>
          <p:cNvSpPr/>
          <p:nvPr/>
        </p:nvSpPr>
        <p:spPr>
          <a:xfrm>
            <a:off x="3077100" y="4619068"/>
            <a:ext cx="6143399" cy="5197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p:nvPr/>
        </p:nvSpPr>
        <p:spPr>
          <a:xfrm flipH="1">
            <a:off x="-794537" y="4126202"/>
            <a:ext cx="6337069" cy="1077894"/>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24"/>
          <p:cNvGrpSpPr/>
          <p:nvPr/>
        </p:nvGrpSpPr>
        <p:grpSpPr>
          <a:xfrm>
            <a:off x="314229" y="354003"/>
            <a:ext cx="8510763" cy="1392816"/>
            <a:chOff x="314229" y="354003"/>
            <a:chExt cx="8510763" cy="1392816"/>
          </a:xfrm>
        </p:grpSpPr>
        <p:sp>
          <p:nvSpPr>
            <p:cNvPr id="388" name="Google Shape;388;p24"/>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4"/>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4"/>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4"/>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24"/>
          <p:cNvSpPr/>
          <p:nvPr/>
        </p:nvSpPr>
        <p:spPr>
          <a:xfrm flipH="1">
            <a:off x="-22" y="4851075"/>
            <a:ext cx="6143399"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txBox="1">
            <a:spLocks noGrp="1"/>
          </p:cNvSpPr>
          <p:nvPr>
            <p:ph type="body" idx="1"/>
          </p:nvPr>
        </p:nvSpPr>
        <p:spPr>
          <a:xfrm>
            <a:off x="4202994" y="1944894"/>
            <a:ext cx="3896700" cy="1644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600">
                <a:solidFill>
                  <a:schemeClr val="lt2"/>
                </a:solidFill>
              </a:defRPr>
            </a:lvl1pPr>
            <a:lvl2pPr marL="914400" lvl="1" indent="-317500" rtl="0">
              <a:lnSpc>
                <a:spcPct val="100000"/>
              </a:lnSpc>
              <a:spcBef>
                <a:spcPts val="0"/>
              </a:spcBef>
              <a:spcAft>
                <a:spcPts val="0"/>
              </a:spcAft>
              <a:buClr>
                <a:schemeClr val="lt2"/>
              </a:buClr>
              <a:buSzPts val="1400"/>
              <a:buChar char="○"/>
              <a:defRPr>
                <a:solidFill>
                  <a:schemeClr val="lt2"/>
                </a:solidFill>
              </a:defRPr>
            </a:lvl2pPr>
            <a:lvl3pPr marL="1371600" lvl="2" indent="-317500" rtl="0">
              <a:lnSpc>
                <a:spcPct val="100000"/>
              </a:lnSpc>
              <a:spcBef>
                <a:spcPts val="0"/>
              </a:spcBef>
              <a:spcAft>
                <a:spcPts val="0"/>
              </a:spcAft>
              <a:buClr>
                <a:schemeClr val="lt2"/>
              </a:buClr>
              <a:buSzPts val="1400"/>
              <a:buChar char="■"/>
              <a:defRPr>
                <a:solidFill>
                  <a:schemeClr val="lt2"/>
                </a:solidFill>
              </a:defRPr>
            </a:lvl3pPr>
            <a:lvl4pPr marL="1828800" lvl="3" indent="-317500" rtl="0">
              <a:lnSpc>
                <a:spcPct val="100000"/>
              </a:lnSpc>
              <a:spcBef>
                <a:spcPts val="0"/>
              </a:spcBef>
              <a:spcAft>
                <a:spcPts val="0"/>
              </a:spcAft>
              <a:buClr>
                <a:schemeClr val="lt2"/>
              </a:buClr>
              <a:buSzPts val="1400"/>
              <a:buChar char="●"/>
              <a:defRPr>
                <a:solidFill>
                  <a:schemeClr val="lt2"/>
                </a:solidFill>
              </a:defRPr>
            </a:lvl4pPr>
            <a:lvl5pPr marL="2286000" lvl="4" indent="-317500" rtl="0">
              <a:lnSpc>
                <a:spcPct val="100000"/>
              </a:lnSpc>
              <a:spcBef>
                <a:spcPts val="0"/>
              </a:spcBef>
              <a:spcAft>
                <a:spcPts val="0"/>
              </a:spcAft>
              <a:buClr>
                <a:schemeClr val="lt2"/>
              </a:buClr>
              <a:buSzPts val="1400"/>
              <a:buChar char="○"/>
              <a:defRPr>
                <a:solidFill>
                  <a:schemeClr val="lt2"/>
                </a:solidFill>
              </a:defRPr>
            </a:lvl5pPr>
            <a:lvl6pPr marL="2743200" lvl="5" indent="-317500" rtl="0">
              <a:lnSpc>
                <a:spcPct val="100000"/>
              </a:lnSpc>
              <a:spcBef>
                <a:spcPts val="0"/>
              </a:spcBef>
              <a:spcAft>
                <a:spcPts val="0"/>
              </a:spcAft>
              <a:buClr>
                <a:schemeClr val="lt2"/>
              </a:buClr>
              <a:buSzPts val="1400"/>
              <a:buChar char="■"/>
              <a:defRPr>
                <a:solidFill>
                  <a:schemeClr val="lt2"/>
                </a:solidFill>
              </a:defRPr>
            </a:lvl6pPr>
            <a:lvl7pPr marL="3200400" lvl="6" indent="-317500" rtl="0">
              <a:lnSpc>
                <a:spcPct val="100000"/>
              </a:lnSpc>
              <a:spcBef>
                <a:spcPts val="0"/>
              </a:spcBef>
              <a:spcAft>
                <a:spcPts val="0"/>
              </a:spcAft>
              <a:buClr>
                <a:schemeClr val="lt2"/>
              </a:buClr>
              <a:buSzPts val="1400"/>
              <a:buChar char="●"/>
              <a:defRPr>
                <a:solidFill>
                  <a:schemeClr val="lt2"/>
                </a:solidFill>
              </a:defRPr>
            </a:lvl7pPr>
            <a:lvl8pPr marL="3657600" lvl="7" indent="-317500" rtl="0">
              <a:lnSpc>
                <a:spcPct val="100000"/>
              </a:lnSpc>
              <a:spcBef>
                <a:spcPts val="0"/>
              </a:spcBef>
              <a:spcAft>
                <a:spcPts val="0"/>
              </a:spcAft>
              <a:buClr>
                <a:schemeClr val="lt2"/>
              </a:buClr>
              <a:buSzPts val="1400"/>
              <a:buChar char="○"/>
              <a:defRPr>
                <a:solidFill>
                  <a:schemeClr val="lt2"/>
                </a:solidFill>
              </a:defRPr>
            </a:lvl8pPr>
            <a:lvl9pPr marL="4114800" lvl="8" indent="-317500"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95" name="Google Shape;395;p24"/>
          <p:cNvSpPr txBox="1">
            <a:spLocks noGrp="1"/>
          </p:cNvSpPr>
          <p:nvPr>
            <p:ph type="title"/>
          </p:nvPr>
        </p:nvSpPr>
        <p:spPr>
          <a:xfrm>
            <a:off x="4200450" y="1554000"/>
            <a:ext cx="3896700" cy="4299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96" name="Google Shape;396;p24"/>
          <p:cNvGrpSpPr/>
          <p:nvPr/>
        </p:nvGrpSpPr>
        <p:grpSpPr>
          <a:xfrm>
            <a:off x="4484305" y="4545530"/>
            <a:ext cx="1619112" cy="593354"/>
            <a:chOff x="5046670" y="3208808"/>
            <a:chExt cx="1120415" cy="410597"/>
          </a:xfrm>
        </p:grpSpPr>
        <p:grpSp>
          <p:nvGrpSpPr>
            <p:cNvPr id="397" name="Google Shape;397;p24"/>
            <p:cNvGrpSpPr/>
            <p:nvPr/>
          </p:nvGrpSpPr>
          <p:grpSpPr>
            <a:xfrm flipH="1">
              <a:off x="5811603" y="3321460"/>
              <a:ext cx="82906" cy="185771"/>
              <a:chOff x="3004175" y="2722350"/>
              <a:chExt cx="195950" cy="439175"/>
            </a:xfrm>
          </p:grpSpPr>
          <p:sp>
            <p:nvSpPr>
              <p:cNvPr id="398" name="Google Shape;398;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4"/>
            <p:cNvGrpSpPr/>
            <p:nvPr/>
          </p:nvGrpSpPr>
          <p:grpSpPr>
            <a:xfrm rot="3041596" flipH="1">
              <a:off x="5625845" y="3373209"/>
              <a:ext cx="96168" cy="82240"/>
              <a:chOff x="5928149" y="3267314"/>
              <a:chExt cx="96164" cy="82236"/>
            </a:xfrm>
          </p:grpSpPr>
          <p:sp>
            <p:nvSpPr>
              <p:cNvPr id="406" name="Google Shape;406;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4"/>
            <p:cNvGrpSpPr/>
            <p:nvPr/>
          </p:nvGrpSpPr>
          <p:grpSpPr>
            <a:xfrm rot="-2700000">
              <a:off x="5946361" y="3473182"/>
              <a:ext cx="96163" cy="82235"/>
              <a:chOff x="5928149" y="3267314"/>
              <a:chExt cx="96164" cy="82236"/>
            </a:xfrm>
          </p:grpSpPr>
          <p:sp>
            <p:nvSpPr>
              <p:cNvPr id="409" name="Google Shape;409;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24"/>
            <p:cNvGrpSpPr/>
            <p:nvPr/>
          </p:nvGrpSpPr>
          <p:grpSpPr>
            <a:xfrm>
              <a:off x="5222364" y="3208808"/>
              <a:ext cx="145434" cy="325956"/>
              <a:chOff x="3004175" y="2722350"/>
              <a:chExt cx="195950" cy="439175"/>
            </a:xfrm>
          </p:grpSpPr>
          <p:sp>
            <p:nvSpPr>
              <p:cNvPr id="412" name="Google Shape;412;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24"/>
            <p:cNvGrpSpPr/>
            <p:nvPr/>
          </p:nvGrpSpPr>
          <p:grpSpPr>
            <a:xfrm>
              <a:off x="5462380" y="3302316"/>
              <a:ext cx="96358" cy="191149"/>
              <a:chOff x="3213925" y="2904475"/>
              <a:chExt cx="173650" cy="344475"/>
            </a:xfrm>
          </p:grpSpPr>
          <p:sp>
            <p:nvSpPr>
              <p:cNvPr id="420" name="Google Shape;420;p2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785612" y="3481272"/>
            <a:ext cx="4309167" cy="1669408"/>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49466" y="3839498"/>
            <a:ext cx="3391103" cy="1313742"/>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txBox="1">
            <a:spLocks noGrp="1"/>
          </p:cNvSpPr>
          <p:nvPr>
            <p:ph type="title"/>
          </p:nvPr>
        </p:nvSpPr>
        <p:spPr>
          <a:xfrm>
            <a:off x="1700950" y="2420475"/>
            <a:ext cx="57420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3"/>
          <p:cNvSpPr txBox="1">
            <a:spLocks noGrp="1"/>
          </p:cNvSpPr>
          <p:nvPr>
            <p:ph type="subTitle" idx="1"/>
          </p:nvPr>
        </p:nvSpPr>
        <p:spPr>
          <a:xfrm>
            <a:off x="1701050" y="2947482"/>
            <a:ext cx="5742000" cy="47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1600"/>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ection description 6">
  <p:cSld name="CUSTOM_12_1_1_1_1">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205950" y="875850"/>
            <a:ext cx="3065400" cy="1501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33" name="Google Shape;433;p26"/>
          <p:cNvSpPr txBox="1">
            <a:spLocks noGrp="1"/>
          </p:cNvSpPr>
          <p:nvPr>
            <p:ph type="subTitle" idx="1"/>
          </p:nvPr>
        </p:nvSpPr>
        <p:spPr>
          <a:xfrm>
            <a:off x="5029650" y="875850"/>
            <a:ext cx="3282000" cy="1501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2">
  <p:cSld name="CUSTOM_15">
    <p:spTree>
      <p:nvGrpSpPr>
        <p:cNvPr id="1" name="Shape 434"/>
        <p:cNvGrpSpPr/>
        <p:nvPr/>
      </p:nvGrpSpPr>
      <p:grpSpPr>
        <a:xfrm>
          <a:off x="0" y="0"/>
          <a:ext cx="0" cy="0"/>
          <a:chOff x="0" y="0"/>
          <a:chExt cx="0" cy="0"/>
        </a:xfrm>
      </p:grpSpPr>
      <p:sp>
        <p:nvSpPr>
          <p:cNvPr id="435" name="Google Shape;435;p27"/>
          <p:cNvSpPr txBox="1">
            <a:spLocks noGrp="1"/>
          </p:cNvSpPr>
          <p:nvPr>
            <p:ph type="title"/>
          </p:nvPr>
        </p:nvSpPr>
        <p:spPr>
          <a:xfrm>
            <a:off x="658497" y="353827"/>
            <a:ext cx="3362100" cy="127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sz="3100">
                <a:solidFill>
                  <a:schemeClr val="dk1"/>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436" name="Google Shape;436;p27"/>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CUSTOM_2_1">
    <p:bg>
      <p:bgPr>
        <a:solidFill>
          <a:schemeClr val="dk1"/>
        </a:solidFill>
        <a:effectLst/>
      </p:bgPr>
    </p:bg>
    <p:spTree>
      <p:nvGrpSpPr>
        <p:cNvPr id="1" name="Shape 440"/>
        <p:cNvGrpSpPr/>
        <p:nvPr/>
      </p:nvGrpSpPr>
      <p:grpSpPr>
        <a:xfrm>
          <a:off x="0" y="0"/>
          <a:ext cx="0" cy="0"/>
          <a:chOff x="0" y="0"/>
          <a:chExt cx="0" cy="0"/>
        </a:xfrm>
      </p:grpSpPr>
      <p:sp>
        <p:nvSpPr>
          <p:cNvPr id="441" name="Google Shape;441;p29"/>
          <p:cNvSpPr/>
          <p:nvPr/>
        </p:nvSpPr>
        <p:spPr>
          <a:xfrm>
            <a:off x="1203275" y="63070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3971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6180963" y="8955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79795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CUSTOM_2_1_1">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706465" y="3977886"/>
            <a:ext cx="3004281" cy="1163884"/>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30"/>
          <p:cNvGrpSpPr/>
          <p:nvPr/>
        </p:nvGrpSpPr>
        <p:grpSpPr>
          <a:xfrm>
            <a:off x="2493892" y="4227600"/>
            <a:ext cx="2364166" cy="915898"/>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30"/>
          <p:cNvSpPr/>
          <p:nvPr/>
        </p:nvSpPr>
        <p:spPr>
          <a:xfrm>
            <a:off x="484900" y="40545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20735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7362013" y="4511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69889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60" name="Google Shape;460;p30"/>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CUSTOM_14">
    <p:spTree>
      <p:nvGrpSpPr>
        <p:cNvPr id="1" name="Shape 470"/>
        <p:cNvGrpSpPr/>
        <p:nvPr/>
      </p:nvGrpSpPr>
      <p:grpSpPr>
        <a:xfrm>
          <a:off x="0" y="0"/>
          <a:ext cx="0" cy="0"/>
          <a:chOff x="0" y="0"/>
          <a:chExt cx="0" cy="0"/>
        </a:xfrm>
      </p:grpSpPr>
      <p:sp>
        <p:nvSpPr>
          <p:cNvPr id="471" name="Google Shape;471;p32"/>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txBox="1">
            <a:spLocks noGrp="1"/>
          </p:cNvSpPr>
          <p:nvPr>
            <p:ph type="subTitle" idx="1"/>
          </p:nvPr>
        </p:nvSpPr>
        <p:spPr>
          <a:xfrm>
            <a:off x="5063168"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4" name="Google Shape;474;p32"/>
          <p:cNvSpPr txBox="1">
            <a:spLocks noGrp="1"/>
          </p:cNvSpPr>
          <p:nvPr>
            <p:ph type="subTitle" idx="2"/>
          </p:nvPr>
        </p:nvSpPr>
        <p:spPr>
          <a:xfrm>
            <a:off x="506317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2"/>
          <p:cNvSpPr txBox="1">
            <a:spLocks noGrp="1"/>
          </p:cNvSpPr>
          <p:nvPr>
            <p:ph type="subTitle" idx="3"/>
          </p:nvPr>
        </p:nvSpPr>
        <p:spPr>
          <a:xfrm>
            <a:off x="1662525"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6" name="Google Shape;476;p32"/>
          <p:cNvSpPr txBox="1">
            <a:spLocks noGrp="1"/>
          </p:cNvSpPr>
          <p:nvPr>
            <p:ph type="subTitle" idx="4"/>
          </p:nvPr>
        </p:nvSpPr>
        <p:spPr>
          <a:xfrm>
            <a:off x="166252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3">
  <p:cSld name="CUSTOM_14_1">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312625" y="1909225"/>
            <a:ext cx="4191000" cy="814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480" name="Google Shape;480;p3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81" name="Google Shape;481;p33"/>
          <p:cNvSpPr txBox="1">
            <a:spLocks noGrp="1"/>
          </p:cNvSpPr>
          <p:nvPr>
            <p:ph type="subTitle" idx="2"/>
          </p:nvPr>
        </p:nvSpPr>
        <p:spPr>
          <a:xfrm>
            <a:off x="1309476" y="1671325"/>
            <a:ext cx="4191000" cy="237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482" name="Google Shape;482;p33"/>
          <p:cNvSpPr txBox="1">
            <a:spLocks noGrp="1"/>
          </p:cNvSpPr>
          <p:nvPr>
            <p:ph type="subTitle" idx="3"/>
          </p:nvPr>
        </p:nvSpPr>
        <p:spPr>
          <a:xfrm>
            <a:off x="3640425" y="3099025"/>
            <a:ext cx="41940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3" name="Google Shape;483;p33"/>
          <p:cNvSpPr txBox="1">
            <a:spLocks noGrp="1"/>
          </p:cNvSpPr>
          <p:nvPr>
            <p:ph type="subTitle" idx="4"/>
          </p:nvPr>
        </p:nvSpPr>
        <p:spPr>
          <a:xfrm>
            <a:off x="3643576" y="3336925"/>
            <a:ext cx="4194000" cy="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solidFill>
          <a:schemeClr val="dk1"/>
        </a:solidFill>
        <a:effectLst/>
      </p:bgPr>
    </p:bg>
    <p:spTree>
      <p:nvGrpSpPr>
        <p:cNvPr id="1" name="Shape 484"/>
        <p:cNvGrpSpPr/>
        <p:nvPr/>
      </p:nvGrpSpPr>
      <p:grpSpPr>
        <a:xfrm>
          <a:off x="0" y="0"/>
          <a:ext cx="0" cy="0"/>
          <a:chOff x="0" y="0"/>
          <a:chExt cx="0" cy="0"/>
        </a:xfrm>
      </p:grpSpPr>
      <p:sp>
        <p:nvSpPr>
          <p:cNvPr id="485" name="Google Shape;485;p34"/>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3" name="Google Shape;493;p34"/>
          <p:cNvSpPr txBox="1">
            <a:spLocks noGrp="1"/>
          </p:cNvSpPr>
          <p:nvPr>
            <p:ph type="subTitle" idx="2"/>
          </p:nvPr>
        </p:nvSpPr>
        <p:spPr>
          <a:xfrm>
            <a:off x="3360468" y="2970805"/>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34"/>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5" name="Google Shape;495;p34"/>
          <p:cNvSpPr txBox="1">
            <a:spLocks noGrp="1"/>
          </p:cNvSpPr>
          <p:nvPr>
            <p:ph type="subTitle" idx="4"/>
          </p:nvPr>
        </p:nvSpPr>
        <p:spPr>
          <a:xfrm>
            <a:off x="643417" y="2970810"/>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4"/>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7" name="Google Shape;497;p34"/>
          <p:cNvSpPr txBox="1">
            <a:spLocks noGrp="1"/>
          </p:cNvSpPr>
          <p:nvPr>
            <p:ph type="subTitle" idx="6"/>
          </p:nvPr>
        </p:nvSpPr>
        <p:spPr>
          <a:xfrm>
            <a:off x="6039500" y="2970800"/>
            <a:ext cx="24858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499" name="Google Shape;499;p34"/>
          <p:cNvGrpSpPr/>
          <p:nvPr/>
        </p:nvGrpSpPr>
        <p:grpSpPr>
          <a:xfrm>
            <a:off x="1975380" y="4374305"/>
            <a:ext cx="1619112" cy="593354"/>
            <a:chOff x="5046670" y="3208808"/>
            <a:chExt cx="1120415" cy="410597"/>
          </a:xfrm>
        </p:grpSpPr>
        <p:grpSp>
          <p:nvGrpSpPr>
            <p:cNvPr id="500" name="Google Shape;500;p34"/>
            <p:cNvGrpSpPr/>
            <p:nvPr/>
          </p:nvGrpSpPr>
          <p:grpSpPr>
            <a:xfrm flipH="1">
              <a:off x="5811603" y="3321460"/>
              <a:ext cx="82906" cy="185771"/>
              <a:chOff x="3004175" y="2722350"/>
              <a:chExt cx="195950" cy="439175"/>
            </a:xfrm>
          </p:grpSpPr>
          <p:sp>
            <p:nvSpPr>
              <p:cNvPr id="501" name="Google Shape;501;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4"/>
            <p:cNvGrpSpPr/>
            <p:nvPr/>
          </p:nvGrpSpPr>
          <p:grpSpPr>
            <a:xfrm rot="3041596" flipH="1">
              <a:off x="5625845" y="3373209"/>
              <a:ext cx="96168" cy="82240"/>
              <a:chOff x="5928149" y="3267314"/>
              <a:chExt cx="96164" cy="82236"/>
            </a:xfrm>
          </p:grpSpPr>
          <p:sp>
            <p:nvSpPr>
              <p:cNvPr id="509" name="Google Shape;509;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4"/>
            <p:cNvGrpSpPr/>
            <p:nvPr/>
          </p:nvGrpSpPr>
          <p:grpSpPr>
            <a:xfrm rot="-2700000">
              <a:off x="5946361" y="3473182"/>
              <a:ext cx="96163" cy="82235"/>
              <a:chOff x="5928149" y="3267314"/>
              <a:chExt cx="96164" cy="82236"/>
            </a:xfrm>
          </p:grpSpPr>
          <p:sp>
            <p:nvSpPr>
              <p:cNvPr id="512" name="Google Shape;512;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a:off x="5222364" y="3208808"/>
              <a:ext cx="145434" cy="325956"/>
              <a:chOff x="3004175" y="2722350"/>
              <a:chExt cx="195950" cy="439175"/>
            </a:xfrm>
          </p:grpSpPr>
          <p:sp>
            <p:nvSpPr>
              <p:cNvPr id="515" name="Google Shape;515;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4"/>
            <p:cNvGrpSpPr/>
            <p:nvPr/>
          </p:nvGrpSpPr>
          <p:grpSpPr>
            <a:xfrm>
              <a:off x="5462380" y="3302316"/>
              <a:ext cx="96358" cy="191149"/>
              <a:chOff x="3213925" y="2904475"/>
              <a:chExt cx="173650" cy="344475"/>
            </a:xfrm>
          </p:grpSpPr>
          <p:sp>
            <p:nvSpPr>
              <p:cNvPr id="523" name="Google Shape;523;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3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4"/>
          <p:cNvGrpSpPr/>
          <p:nvPr/>
        </p:nvGrpSpPr>
        <p:grpSpPr>
          <a:xfrm>
            <a:off x="6396343" y="4374305"/>
            <a:ext cx="1511773" cy="573354"/>
            <a:chOff x="6396343" y="4374305"/>
            <a:chExt cx="1511773" cy="573354"/>
          </a:xfrm>
        </p:grpSpPr>
        <p:grpSp>
          <p:nvGrpSpPr>
            <p:cNvPr id="532" name="Google Shape;532;p34"/>
            <p:cNvGrpSpPr/>
            <p:nvPr/>
          </p:nvGrpSpPr>
          <p:grpSpPr>
            <a:xfrm rot="4001758">
              <a:off x="7633951" y="4773240"/>
              <a:ext cx="111770" cy="119099"/>
              <a:chOff x="3004175" y="2950750"/>
              <a:chExt cx="195825" cy="208700"/>
            </a:xfrm>
          </p:grpSpPr>
          <p:sp>
            <p:nvSpPr>
              <p:cNvPr id="533" name="Google Shape;533;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34"/>
            <p:cNvGrpSpPr/>
            <p:nvPr/>
          </p:nvGrpSpPr>
          <p:grpSpPr>
            <a:xfrm>
              <a:off x="6980311" y="4374305"/>
              <a:ext cx="196224" cy="439790"/>
              <a:chOff x="3004175" y="2722350"/>
              <a:chExt cx="195950" cy="439175"/>
            </a:xfrm>
          </p:grpSpPr>
          <p:sp>
            <p:nvSpPr>
              <p:cNvPr id="536" name="Google Shape;536;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4"/>
            <p:cNvGrpSpPr/>
            <p:nvPr/>
          </p:nvGrpSpPr>
          <p:grpSpPr>
            <a:xfrm>
              <a:off x="7363411" y="4508535"/>
              <a:ext cx="130012" cy="257908"/>
              <a:chOff x="3213925" y="2904475"/>
              <a:chExt cx="173650" cy="344475"/>
            </a:xfrm>
          </p:grpSpPr>
          <p:sp>
            <p:nvSpPr>
              <p:cNvPr id="544" name="Google Shape;544;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4"/>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2">
  <p:cSld name="CUSTOM_1_1">
    <p:bg>
      <p:bgPr>
        <a:solidFill>
          <a:schemeClr val="dk1"/>
        </a:solidFill>
        <a:effectLst/>
      </p:bgPr>
    </p:bg>
    <p:spTree>
      <p:nvGrpSpPr>
        <p:cNvPr id="1" name="Shape 552"/>
        <p:cNvGrpSpPr/>
        <p:nvPr/>
      </p:nvGrpSpPr>
      <p:grpSpPr>
        <a:xfrm>
          <a:off x="0" y="0"/>
          <a:ext cx="0" cy="0"/>
          <a:chOff x="0" y="0"/>
          <a:chExt cx="0" cy="0"/>
        </a:xfrm>
      </p:grpSpPr>
      <p:sp>
        <p:nvSpPr>
          <p:cNvPr id="553" name="Google Shape;553;p35"/>
          <p:cNvSpPr/>
          <p:nvPr/>
        </p:nvSpPr>
        <p:spPr>
          <a:xfrm>
            <a:off x="-691525" y="4566595"/>
            <a:ext cx="6337069" cy="772406"/>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txBox="1">
            <a:spLocks noGrp="1"/>
          </p:cNvSpPr>
          <p:nvPr>
            <p:ph type="subTitle" idx="1"/>
          </p:nvPr>
        </p:nvSpPr>
        <p:spPr>
          <a:xfrm>
            <a:off x="5051300" y="2365318"/>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59" name="Google Shape;559;p35"/>
          <p:cNvSpPr txBox="1">
            <a:spLocks noGrp="1"/>
          </p:cNvSpPr>
          <p:nvPr>
            <p:ph type="subTitle" idx="2"/>
          </p:nvPr>
        </p:nvSpPr>
        <p:spPr>
          <a:xfrm>
            <a:off x="5051300" y="2624363"/>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35"/>
          <p:cNvSpPr txBox="1">
            <a:spLocks noGrp="1"/>
          </p:cNvSpPr>
          <p:nvPr>
            <p:ph type="subTitle" idx="3"/>
          </p:nvPr>
        </p:nvSpPr>
        <p:spPr>
          <a:xfrm>
            <a:off x="5051300" y="1307964"/>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1" name="Google Shape;561;p35"/>
          <p:cNvSpPr txBox="1">
            <a:spLocks noGrp="1"/>
          </p:cNvSpPr>
          <p:nvPr>
            <p:ph type="subTitle" idx="4"/>
          </p:nvPr>
        </p:nvSpPr>
        <p:spPr>
          <a:xfrm>
            <a:off x="5051300" y="1567012"/>
            <a:ext cx="3242400" cy="6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35"/>
          <p:cNvSpPr txBox="1">
            <a:spLocks noGrp="1"/>
          </p:cNvSpPr>
          <p:nvPr>
            <p:ph type="subTitle" idx="5"/>
          </p:nvPr>
        </p:nvSpPr>
        <p:spPr>
          <a:xfrm>
            <a:off x="5051300" y="3422663"/>
            <a:ext cx="32424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3" name="Google Shape;563;p35"/>
          <p:cNvSpPr txBox="1">
            <a:spLocks noGrp="1"/>
          </p:cNvSpPr>
          <p:nvPr>
            <p:ph type="subTitle" idx="6"/>
          </p:nvPr>
        </p:nvSpPr>
        <p:spPr>
          <a:xfrm>
            <a:off x="5051300" y="3681714"/>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3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3">
  <p:cSld name="CUSTOM_1_1_1">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6"/>
          <p:cNvSpPr/>
          <p:nvPr/>
        </p:nvSpPr>
        <p:spPr>
          <a:xfrm flipH="1">
            <a:off x="4164950" y="4624622"/>
            <a:ext cx="4979050" cy="51298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6"/>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6"/>
          <p:cNvSpPr txBox="1">
            <a:spLocks noGrp="1"/>
          </p:cNvSpPr>
          <p:nvPr>
            <p:ph type="subTitle" idx="1"/>
          </p:nvPr>
        </p:nvSpPr>
        <p:spPr>
          <a:xfrm>
            <a:off x="1880788" y="279508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1880788" y="3054125"/>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188078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1880788" y="1717700"/>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536413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5364138" y="1717700"/>
            <a:ext cx="2402100" cy="17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580" name="Google Shape;580;p36"/>
          <p:cNvGrpSpPr/>
          <p:nvPr/>
        </p:nvGrpSpPr>
        <p:grpSpPr>
          <a:xfrm>
            <a:off x="1975380" y="4374305"/>
            <a:ext cx="1619112" cy="593354"/>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CUSTOM_1_1_1_1">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txBox="1">
            <a:spLocks noGrp="1"/>
          </p:cNvSpPr>
          <p:nvPr>
            <p:ph type="subTitle" idx="1"/>
          </p:nvPr>
        </p:nvSpPr>
        <p:spPr>
          <a:xfrm>
            <a:off x="1006718" y="2781804"/>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006718" y="3071312"/>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3388650" y="1867400"/>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3388650" y="2156912"/>
            <a:ext cx="2364900" cy="6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5768782" y="2781799"/>
            <a:ext cx="23649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5768782" y="3071313"/>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27" name="Google Shape;627;p37"/>
          <p:cNvGrpSpPr/>
          <p:nvPr/>
        </p:nvGrpSpPr>
        <p:grpSpPr>
          <a:xfrm>
            <a:off x="1975380" y="4374305"/>
            <a:ext cx="1619112" cy="593354"/>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7"/>
          <p:cNvGrpSpPr/>
          <p:nvPr/>
        </p:nvGrpSpPr>
        <p:grpSpPr>
          <a:xfrm>
            <a:off x="6396343" y="4374305"/>
            <a:ext cx="1511773" cy="573354"/>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7"/>
          <p:cNvSpPr txBox="1">
            <a:spLocks noGrp="1"/>
          </p:cNvSpPr>
          <p:nvPr>
            <p:ph type="title" idx="7" hasCustomPrompt="1"/>
          </p:nvPr>
        </p:nvSpPr>
        <p:spPr>
          <a:xfrm>
            <a:off x="184986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1" name="Google Shape;681;p37"/>
          <p:cNvSpPr txBox="1">
            <a:spLocks noGrp="1"/>
          </p:cNvSpPr>
          <p:nvPr>
            <p:ph type="title" idx="8" hasCustomPrompt="1"/>
          </p:nvPr>
        </p:nvSpPr>
        <p:spPr>
          <a:xfrm>
            <a:off x="4231794" y="1445265"/>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2" name="Google Shape;682;p37"/>
          <p:cNvSpPr txBox="1">
            <a:spLocks noGrp="1"/>
          </p:cNvSpPr>
          <p:nvPr>
            <p:ph type="title" idx="9" hasCustomPrompt="1"/>
          </p:nvPr>
        </p:nvSpPr>
        <p:spPr>
          <a:xfrm>
            <a:off x="661191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1" name="Google Shape;61;p4"/>
          <p:cNvGrpSpPr/>
          <p:nvPr/>
        </p:nvGrpSpPr>
        <p:grpSpPr>
          <a:xfrm>
            <a:off x="313566" y="3695318"/>
            <a:ext cx="3349475" cy="1297615"/>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2306553" y="3973883"/>
            <a:ext cx="2636030" cy="1021221"/>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txBox="1">
            <a:spLocks noGrp="1"/>
          </p:cNvSpPr>
          <p:nvPr>
            <p:ph type="subTitle" idx="1"/>
          </p:nvPr>
        </p:nvSpPr>
        <p:spPr>
          <a:xfrm>
            <a:off x="536850" y="967277"/>
            <a:ext cx="8070300" cy="3381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200"/>
            </a:lvl1pPr>
            <a:lvl2pPr lvl="1" rtl="0">
              <a:spcBef>
                <a:spcPts val="1600"/>
              </a:spcBef>
              <a:spcAft>
                <a:spcPts val="0"/>
              </a:spcAft>
              <a:buClr>
                <a:srgbClr val="434343"/>
              </a:buClr>
              <a:buSzPts val="1200"/>
              <a:buFont typeface="Roboto Condensed Light"/>
              <a:buAutoNum type="alphaLcPeriod"/>
              <a:defRPr/>
            </a:lvl2pPr>
            <a:lvl3pPr lvl="2" rtl="0">
              <a:spcBef>
                <a:spcPts val="1600"/>
              </a:spcBef>
              <a:spcAft>
                <a:spcPts val="0"/>
              </a:spcAft>
              <a:buClr>
                <a:srgbClr val="434343"/>
              </a:buClr>
              <a:buSzPts val="1200"/>
              <a:buFont typeface="Roboto Condensed Light"/>
              <a:buAutoNum type="romanLcPeriod"/>
              <a:defRPr/>
            </a:lvl3pPr>
            <a:lvl4pPr lvl="3" rtl="0">
              <a:spcBef>
                <a:spcPts val="1600"/>
              </a:spcBef>
              <a:spcAft>
                <a:spcPts val="0"/>
              </a:spcAft>
              <a:buClr>
                <a:srgbClr val="434343"/>
              </a:buClr>
              <a:buSzPts val="1200"/>
              <a:buFont typeface="Roboto Condensed Light"/>
              <a:buAutoNum type="arabicPeriod"/>
              <a:defRPr/>
            </a:lvl4pPr>
            <a:lvl5pPr lvl="4" rtl="0">
              <a:spcBef>
                <a:spcPts val="1600"/>
              </a:spcBef>
              <a:spcAft>
                <a:spcPts val="0"/>
              </a:spcAft>
              <a:buClr>
                <a:srgbClr val="434343"/>
              </a:buClr>
              <a:buSzPts val="1200"/>
              <a:buFont typeface="Roboto Condensed Light"/>
              <a:buAutoNum type="alphaLcPeriod"/>
              <a:defRPr/>
            </a:lvl5pPr>
            <a:lvl6pPr lvl="5" rtl="0">
              <a:spcBef>
                <a:spcPts val="1600"/>
              </a:spcBef>
              <a:spcAft>
                <a:spcPts val="0"/>
              </a:spcAft>
              <a:buClr>
                <a:srgbClr val="434343"/>
              </a:buClr>
              <a:buSzPts val="1200"/>
              <a:buFont typeface="Roboto Condensed Light"/>
              <a:buAutoNum type="romanLcPeriod"/>
              <a:defRPr/>
            </a:lvl6pPr>
            <a:lvl7pPr lvl="6" rtl="0">
              <a:spcBef>
                <a:spcPts val="1600"/>
              </a:spcBef>
              <a:spcAft>
                <a:spcPts val="0"/>
              </a:spcAft>
              <a:buClr>
                <a:srgbClr val="434343"/>
              </a:buClr>
              <a:buSzPts val="1200"/>
              <a:buFont typeface="Roboto Condensed Light"/>
              <a:buAutoNum type="arabicPeriod"/>
              <a:defRPr/>
            </a:lvl7pPr>
            <a:lvl8pPr lvl="7" rtl="0">
              <a:spcBef>
                <a:spcPts val="1600"/>
              </a:spcBef>
              <a:spcAft>
                <a:spcPts val="0"/>
              </a:spcAft>
              <a:buClr>
                <a:srgbClr val="434343"/>
              </a:buClr>
              <a:buSzPts val="1200"/>
              <a:buFont typeface="Roboto Condensed Light"/>
              <a:buAutoNum type="alphaLcPeriod"/>
              <a:defRPr/>
            </a:lvl8pPr>
            <a:lvl9pPr lvl="8" rtl="0">
              <a:spcBef>
                <a:spcPts val="1600"/>
              </a:spcBef>
              <a:spcAft>
                <a:spcPts val="1600"/>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6460945" y="4224285"/>
            <a:ext cx="1779618" cy="680752"/>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2">
  <p:cSld name="CUSTOM_16">
    <p:bg>
      <p:bgPr>
        <a:solidFill>
          <a:schemeClr val="dk1"/>
        </a:solidFill>
        <a:effectLst/>
      </p:bgPr>
    </p:bg>
    <p:spTree>
      <p:nvGrpSpPr>
        <p:cNvPr id="1" name="Shape 718"/>
        <p:cNvGrpSpPr/>
        <p:nvPr/>
      </p:nvGrpSpPr>
      <p:grpSpPr>
        <a:xfrm>
          <a:off x="0" y="0"/>
          <a:ext cx="0" cy="0"/>
          <a:chOff x="0" y="0"/>
          <a:chExt cx="0" cy="0"/>
        </a:xfrm>
      </p:grpSpPr>
      <p:sp>
        <p:nvSpPr>
          <p:cNvPr id="719" name="Google Shape;719;p39"/>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flipH="1">
            <a:off x="2360239" y="4312975"/>
            <a:ext cx="4695762" cy="8462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25" name="Google Shape;725;p39"/>
          <p:cNvSpPr txBox="1">
            <a:spLocks noGrp="1"/>
          </p:cNvSpPr>
          <p:nvPr>
            <p:ph type="ctrTitle" idx="2"/>
          </p:nvPr>
        </p:nvSpPr>
        <p:spPr>
          <a:xfrm>
            <a:off x="1047740" y="3181725"/>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6" name="Google Shape;726;p39"/>
          <p:cNvSpPr txBox="1">
            <a:spLocks noGrp="1"/>
          </p:cNvSpPr>
          <p:nvPr>
            <p:ph type="subTitle" idx="1"/>
          </p:nvPr>
        </p:nvSpPr>
        <p:spPr>
          <a:xfrm>
            <a:off x="909140" y="3459925"/>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7" name="Google Shape;727;p39"/>
          <p:cNvSpPr txBox="1">
            <a:spLocks noGrp="1"/>
          </p:cNvSpPr>
          <p:nvPr>
            <p:ph type="ctrTitle" idx="3"/>
          </p:nvPr>
        </p:nvSpPr>
        <p:spPr>
          <a:xfrm>
            <a:off x="5674355" y="1739600"/>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8" name="Google Shape;728;p39"/>
          <p:cNvSpPr txBox="1">
            <a:spLocks noGrp="1"/>
          </p:cNvSpPr>
          <p:nvPr>
            <p:ph type="subTitle" idx="4"/>
          </p:nvPr>
        </p:nvSpPr>
        <p:spPr>
          <a:xfrm>
            <a:off x="5674355" y="2017800"/>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9" name="Google Shape;729;p39"/>
          <p:cNvSpPr txBox="1">
            <a:spLocks noGrp="1"/>
          </p:cNvSpPr>
          <p:nvPr>
            <p:ph type="ctrTitle" idx="5"/>
          </p:nvPr>
        </p:nvSpPr>
        <p:spPr>
          <a:xfrm>
            <a:off x="1047740" y="1739600"/>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0" name="Google Shape;730;p39"/>
          <p:cNvSpPr txBox="1">
            <a:spLocks noGrp="1"/>
          </p:cNvSpPr>
          <p:nvPr>
            <p:ph type="subTitle" idx="6"/>
          </p:nvPr>
        </p:nvSpPr>
        <p:spPr>
          <a:xfrm>
            <a:off x="909140" y="2017800"/>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1" name="Google Shape;731;p39"/>
          <p:cNvSpPr txBox="1">
            <a:spLocks noGrp="1"/>
          </p:cNvSpPr>
          <p:nvPr>
            <p:ph type="ctrTitle" idx="7"/>
          </p:nvPr>
        </p:nvSpPr>
        <p:spPr>
          <a:xfrm>
            <a:off x="5674355" y="3181725"/>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2" name="Google Shape;732;p39"/>
          <p:cNvSpPr txBox="1">
            <a:spLocks noGrp="1"/>
          </p:cNvSpPr>
          <p:nvPr>
            <p:ph type="subTitle" idx="8"/>
          </p:nvPr>
        </p:nvSpPr>
        <p:spPr>
          <a:xfrm>
            <a:off x="5674355" y="3459925"/>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3" name="Google Shape;733;p39"/>
          <p:cNvSpPr/>
          <p:nvPr/>
        </p:nvSpPr>
        <p:spPr>
          <a:xfrm>
            <a:off x="0" y="4729277"/>
            <a:ext cx="4695762" cy="42990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0" y="4458449"/>
            <a:ext cx="9143996" cy="685092"/>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CUSTOM_8">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313566" y="3695318"/>
            <a:ext cx="3349475" cy="1297615"/>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2306553" y="3973883"/>
            <a:ext cx="2636030" cy="1021221"/>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40"/>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0" name="Google Shape;750;p40"/>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2" name="Google Shape;752;p40"/>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4" name="Google Shape;754;p40"/>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6" name="Google Shape;756;p40"/>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tle and text 2">
  <p:cSld name="CUSTOM_7">
    <p:bg>
      <p:bgPr>
        <a:solidFill>
          <a:schemeClr val="dk1"/>
        </a:solidFill>
        <a:effectLst/>
      </p:bgPr>
    </p:bg>
    <p:spTree>
      <p:nvGrpSpPr>
        <p:cNvPr id="1" name="Shape 828"/>
        <p:cNvGrpSpPr/>
        <p:nvPr/>
      </p:nvGrpSpPr>
      <p:grpSpPr>
        <a:xfrm>
          <a:off x="0" y="0"/>
          <a:ext cx="0" cy="0"/>
          <a:chOff x="0" y="0"/>
          <a:chExt cx="0" cy="0"/>
        </a:xfrm>
      </p:grpSpPr>
      <p:sp>
        <p:nvSpPr>
          <p:cNvPr id="829" name="Google Shape;829;p46"/>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37" name="Google Shape;837;p46"/>
          <p:cNvSpPr txBox="1">
            <a:spLocks noGrp="1"/>
          </p:cNvSpPr>
          <p:nvPr>
            <p:ph type="subTitle" idx="1"/>
          </p:nvPr>
        </p:nvSpPr>
        <p:spPr>
          <a:xfrm>
            <a:off x="899050" y="1908625"/>
            <a:ext cx="2141100" cy="155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838" name="Google Shape;838;p46"/>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CUSTOM_19">
    <p:spTree>
      <p:nvGrpSpPr>
        <p:cNvPr id="1" name="Shape 873"/>
        <p:cNvGrpSpPr/>
        <p:nvPr/>
      </p:nvGrpSpPr>
      <p:grpSpPr>
        <a:xfrm>
          <a:off x="0" y="0"/>
          <a:ext cx="0" cy="0"/>
          <a:chOff x="0" y="0"/>
          <a:chExt cx="0" cy="0"/>
        </a:xfrm>
      </p:grpSpPr>
      <p:sp>
        <p:nvSpPr>
          <p:cNvPr id="874" name="Google Shape;874;p50"/>
          <p:cNvSpPr/>
          <p:nvPr/>
        </p:nvSpPr>
        <p:spPr>
          <a:xfrm>
            <a:off x="1860025"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p:nvPr/>
        </p:nvSpPr>
        <p:spPr>
          <a:xfrm>
            <a:off x="1860025" y="4657223"/>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0"/>
          <p:cNvSpPr/>
          <p:nvPr/>
        </p:nvSpPr>
        <p:spPr>
          <a:xfrm flipH="1">
            <a:off x="942" y="4781059"/>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50"/>
          <p:cNvGrpSpPr/>
          <p:nvPr/>
        </p:nvGrpSpPr>
        <p:grpSpPr>
          <a:xfrm>
            <a:off x="456492" y="4397710"/>
            <a:ext cx="1802074" cy="757915"/>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CUSTOM_20">
    <p:spTree>
      <p:nvGrpSpPr>
        <p:cNvPr id="1" name="Shape 890"/>
        <p:cNvGrpSpPr/>
        <p:nvPr/>
      </p:nvGrpSpPr>
      <p:grpSpPr>
        <a:xfrm>
          <a:off x="0" y="0"/>
          <a:ext cx="0" cy="0"/>
          <a:chOff x="0" y="0"/>
          <a:chExt cx="0" cy="0"/>
        </a:xfrm>
      </p:grpSpPr>
      <p:grpSp>
        <p:nvGrpSpPr>
          <p:cNvPr id="891" name="Google Shape;891;p51"/>
          <p:cNvGrpSpPr/>
          <p:nvPr/>
        </p:nvGrpSpPr>
        <p:grpSpPr>
          <a:xfrm flipH="1">
            <a:off x="3062687" y="3829748"/>
            <a:ext cx="3391103" cy="1313742"/>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51"/>
          <p:cNvGrpSpPr/>
          <p:nvPr/>
        </p:nvGrpSpPr>
        <p:grpSpPr>
          <a:xfrm flipH="1">
            <a:off x="4708478" y="3471522"/>
            <a:ext cx="4309167" cy="1669408"/>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5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51"/>
          <p:cNvGrpSpPr/>
          <p:nvPr/>
        </p:nvGrpSpPr>
        <p:grpSpPr>
          <a:xfrm>
            <a:off x="893068" y="3907831"/>
            <a:ext cx="1186803" cy="1014012"/>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CUSTOM_21">
    <p:spTree>
      <p:nvGrpSpPr>
        <p:cNvPr id="1" name="Shape 915"/>
        <p:cNvGrpSpPr/>
        <p:nvPr/>
      </p:nvGrpSpPr>
      <p:grpSpPr>
        <a:xfrm>
          <a:off x="0" y="0"/>
          <a:ext cx="0" cy="0"/>
          <a:chOff x="0" y="0"/>
          <a:chExt cx="0" cy="0"/>
        </a:xfrm>
      </p:grpSpPr>
      <p:sp>
        <p:nvSpPr>
          <p:cNvPr id="916" name="Google Shape;916;p52"/>
          <p:cNvSpPr/>
          <p:nvPr/>
        </p:nvSpPr>
        <p:spPr>
          <a:xfrm flipH="1">
            <a:off x="7443034" y="382628"/>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2"/>
          <p:cNvSpPr/>
          <p:nvPr/>
        </p:nvSpPr>
        <p:spPr>
          <a:xfrm flipH="1">
            <a:off x="6497828" y="270474"/>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2"/>
          <p:cNvSpPr/>
          <p:nvPr/>
        </p:nvSpPr>
        <p:spPr>
          <a:xfrm flipH="1">
            <a:off x="242538" y="4282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2"/>
          <p:cNvSpPr/>
          <p:nvPr/>
        </p:nvSpPr>
        <p:spPr>
          <a:xfrm flipH="1">
            <a:off x="1853279" y="356038"/>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2"/>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2"/>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2"/>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2"/>
          <p:cNvSpPr/>
          <p:nvPr/>
        </p:nvSpPr>
        <p:spPr>
          <a:xfrm flipH="1">
            <a:off x="8419535" y="1555974"/>
            <a:ext cx="544116" cy="34376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5"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0025"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941"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12926" y="9130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4750" y="760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0"/>
            </a:lvl1pPr>
            <a:lvl2pPr lvl="1">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787072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785612" y="3481272"/>
            <a:ext cx="4309167" cy="1669408"/>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49466" y="3839498"/>
            <a:ext cx="3391103" cy="1313742"/>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txBox="1">
            <a:spLocks noGrp="1"/>
          </p:cNvSpPr>
          <p:nvPr>
            <p:ph type="title"/>
          </p:nvPr>
        </p:nvSpPr>
        <p:spPr>
          <a:xfrm>
            <a:off x="1700950" y="2420475"/>
            <a:ext cx="57420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3"/>
          <p:cNvSpPr txBox="1">
            <a:spLocks noGrp="1"/>
          </p:cNvSpPr>
          <p:nvPr>
            <p:ph type="subTitle" idx="1"/>
          </p:nvPr>
        </p:nvSpPr>
        <p:spPr>
          <a:xfrm>
            <a:off x="1701050" y="2947482"/>
            <a:ext cx="5742000" cy="47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1600"/>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62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1" name="Google Shape;61;p4"/>
          <p:cNvGrpSpPr/>
          <p:nvPr/>
        </p:nvGrpSpPr>
        <p:grpSpPr>
          <a:xfrm>
            <a:off x="313566" y="3695318"/>
            <a:ext cx="3349475" cy="1297615"/>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2306553" y="3973883"/>
            <a:ext cx="2636030" cy="1021221"/>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txBox="1">
            <a:spLocks noGrp="1"/>
          </p:cNvSpPr>
          <p:nvPr>
            <p:ph type="subTitle" idx="1"/>
          </p:nvPr>
        </p:nvSpPr>
        <p:spPr>
          <a:xfrm>
            <a:off x="536850" y="967277"/>
            <a:ext cx="8070300" cy="3381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200"/>
            </a:lvl1pPr>
            <a:lvl2pPr lvl="1" rtl="0">
              <a:spcBef>
                <a:spcPts val="1600"/>
              </a:spcBef>
              <a:spcAft>
                <a:spcPts val="0"/>
              </a:spcAft>
              <a:buClr>
                <a:srgbClr val="434343"/>
              </a:buClr>
              <a:buSzPts val="1200"/>
              <a:buFont typeface="Roboto Condensed Light"/>
              <a:buAutoNum type="alphaLcPeriod"/>
              <a:defRPr/>
            </a:lvl2pPr>
            <a:lvl3pPr lvl="2" rtl="0">
              <a:spcBef>
                <a:spcPts val="1600"/>
              </a:spcBef>
              <a:spcAft>
                <a:spcPts val="0"/>
              </a:spcAft>
              <a:buClr>
                <a:srgbClr val="434343"/>
              </a:buClr>
              <a:buSzPts val="1200"/>
              <a:buFont typeface="Roboto Condensed Light"/>
              <a:buAutoNum type="romanLcPeriod"/>
              <a:defRPr/>
            </a:lvl3pPr>
            <a:lvl4pPr lvl="3" rtl="0">
              <a:spcBef>
                <a:spcPts val="1600"/>
              </a:spcBef>
              <a:spcAft>
                <a:spcPts val="0"/>
              </a:spcAft>
              <a:buClr>
                <a:srgbClr val="434343"/>
              </a:buClr>
              <a:buSzPts val="1200"/>
              <a:buFont typeface="Roboto Condensed Light"/>
              <a:buAutoNum type="arabicPeriod"/>
              <a:defRPr/>
            </a:lvl4pPr>
            <a:lvl5pPr lvl="4" rtl="0">
              <a:spcBef>
                <a:spcPts val="1600"/>
              </a:spcBef>
              <a:spcAft>
                <a:spcPts val="0"/>
              </a:spcAft>
              <a:buClr>
                <a:srgbClr val="434343"/>
              </a:buClr>
              <a:buSzPts val="1200"/>
              <a:buFont typeface="Roboto Condensed Light"/>
              <a:buAutoNum type="alphaLcPeriod"/>
              <a:defRPr/>
            </a:lvl5pPr>
            <a:lvl6pPr lvl="5" rtl="0">
              <a:spcBef>
                <a:spcPts val="1600"/>
              </a:spcBef>
              <a:spcAft>
                <a:spcPts val="0"/>
              </a:spcAft>
              <a:buClr>
                <a:srgbClr val="434343"/>
              </a:buClr>
              <a:buSzPts val="1200"/>
              <a:buFont typeface="Roboto Condensed Light"/>
              <a:buAutoNum type="romanLcPeriod"/>
              <a:defRPr/>
            </a:lvl6pPr>
            <a:lvl7pPr lvl="6" rtl="0">
              <a:spcBef>
                <a:spcPts val="1600"/>
              </a:spcBef>
              <a:spcAft>
                <a:spcPts val="0"/>
              </a:spcAft>
              <a:buClr>
                <a:srgbClr val="434343"/>
              </a:buClr>
              <a:buSzPts val="1200"/>
              <a:buFont typeface="Roboto Condensed Light"/>
              <a:buAutoNum type="arabicPeriod"/>
              <a:defRPr/>
            </a:lvl7pPr>
            <a:lvl8pPr lvl="7" rtl="0">
              <a:spcBef>
                <a:spcPts val="1600"/>
              </a:spcBef>
              <a:spcAft>
                <a:spcPts val="0"/>
              </a:spcAft>
              <a:buClr>
                <a:srgbClr val="434343"/>
              </a:buClr>
              <a:buSzPts val="1200"/>
              <a:buFont typeface="Roboto Condensed Light"/>
              <a:buAutoNum type="alphaLcPeriod"/>
              <a:defRPr/>
            </a:lvl8pPr>
            <a:lvl9pPr lvl="8" rtl="0">
              <a:spcBef>
                <a:spcPts val="1600"/>
              </a:spcBef>
              <a:spcAft>
                <a:spcPts val="1600"/>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6460945" y="4224285"/>
            <a:ext cx="1779618" cy="680752"/>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9330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15902" y="286552"/>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6601850" y="4446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8438037" y="513251"/>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7908000"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160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3" name="Google Shape;113;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5" name="Google Shape;115;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6" name="Google Shape;116;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854428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15902" y="286552"/>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6601850" y="4446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8438037" y="513251"/>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7908000"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160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3" name="Google Shape;113;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5" name="Google Shape;115;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6" name="Google Shape;116;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313566" y="3695318"/>
            <a:ext cx="3349475" cy="1297615"/>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6"/>
          <p:cNvGrpSpPr/>
          <p:nvPr/>
        </p:nvGrpSpPr>
        <p:grpSpPr>
          <a:xfrm>
            <a:off x="2306553" y="3973883"/>
            <a:ext cx="2636030" cy="1021221"/>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6"/>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36269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1"/>
        </a:solidFill>
        <a:effectLst/>
      </p:bgPr>
    </p:bg>
    <p:spTree>
      <p:nvGrpSpPr>
        <p:cNvPr id="1" name="Shape 132"/>
        <p:cNvGrpSpPr/>
        <p:nvPr/>
      </p:nvGrpSpPr>
      <p:grpSpPr>
        <a:xfrm>
          <a:off x="0" y="0"/>
          <a:ext cx="0" cy="0"/>
          <a:chOff x="0" y="0"/>
          <a:chExt cx="0" cy="0"/>
        </a:xfrm>
      </p:grpSpPr>
      <p:sp>
        <p:nvSpPr>
          <p:cNvPr id="133" name="Google Shape;133;p7"/>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002651" y="5457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7"/>
          <p:cNvGrpSpPr/>
          <p:nvPr/>
        </p:nvGrpSpPr>
        <p:grpSpPr>
          <a:xfrm>
            <a:off x="706465" y="3977886"/>
            <a:ext cx="3004281" cy="1163884"/>
            <a:chOff x="2189450" y="2220300"/>
            <a:chExt cx="3202175" cy="1240550"/>
          </a:xfrm>
        </p:grpSpPr>
        <p:sp>
          <p:nvSpPr>
            <p:cNvPr id="138" name="Google Shape;138;p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7"/>
          <p:cNvGrpSpPr/>
          <p:nvPr/>
        </p:nvGrpSpPr>
        <p:grpSpPr>
          <a:xfrm>
            <a:off x="2493892" y="4227600"/>
            <a:ext cx="2364166" cy="915898"/>
            <a:chOff x="2189450" y="2220300"/>
            <a:chExt cx="3202175" cy="1240550"/>
          </a:xfrm>
        </p:grpSpPr>
        <p:sp>
          <p:nvSpPr>
            <p:cNvPr id="141" name="Google Shape;141;p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7"/>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7" name="Google Shape;147;p7"/>
          <p:cNvSpPr txBox="1">
            <a:spLocks noGrp="1"/>
          </p:cNvSpPr>
          <p:nvPr>
            <p:ph type="body" idx="1"/>
          </p:nvPr>
        </p:nvSpPr>
        <p:spPr>
          <a:xfrm>
            <a:off x="750025" y="1900325"/>
            <a:ext cx="5200800" cy="2407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2"/>
              </a:buClr>
              <a:buSzPts val="12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288921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2260150" y="926950"/>
            <a:ext cx="4685400" cy="22182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72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2548675" y="3085925"/>
            <a:ext cx="4046700" cy="605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extLst>
      <p:ext uri="{BB962C8B-B14F-4D97-AF65-F5344CB8AC3E}">
        <p14:creationId xmlns:p14="http://schemas.microsoft.com/office/powerpoint/2010/main" val="938915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51"/>
        <p:cNvGrpSpPr/>
        <p:nvPr/>
      </p:nvGrpSpPr>
      <p:grpSpPr>
        <a:xfrm>
          <a:off x="0" y="0"/>
          <a:ext cx="0" cy="0"/>
          <a:chOff x="0" y="0"/>
          <a:chExt cx="0" cy="0"/>
        </a:xfrm>
      </p:grpSpPr>
      <p:grpSp>
        <p:nvGrpSpPr>
          <p:cNvPr id="152" name="Google Shape;152;p9"/>
          <p:cNvGrpSpPr/>
          <p:nvPr/>
        </p:nvGrpSpPr>
        <p:grpSpPr>
          <a:xfrm>
            <a:off x="91587" y="3444747"/>
            <a:ext cx="4309167" cy="1669408"/>
            <a:chOff x="2189450" y="2220300"/>
            <a:chExt cx="3202175" cy="1240550"/>
          </a:xfrm>
        </p:grpSpPr>
        <p:sp>
          <p:nvSpPr>
            <p:cNvPr id="153" name="Google Shape;153;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9"/>
          <p:cNvGrpSpPr/>
          <p:nvPr/>
        </p:nvGrpSpPr>
        <p:grpSpPr>
          <a:xfrm>
            <a:off x="2655441" y="3802973"/>
            <a:ext cx="3391103" cy="1313742"/>
            <a:chOff x="2189450" y="2220300"/>
            <a:chExt cx="3202175" cy="1240550"/>
          </a:xfrm>
        </p:grpSpPr>
        <p:sp>
          <p:nvSpPr>
            <p:cNvPr id="156" name="Google Shape;156;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9"/>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txBox="1">
            <a:spLocks noGrp="1"/>
          </p:cNvSpPr>
          <p:nvPr>
            <p:ph type="title"/>
          </p:nvPr>
        </p:nvSpPr>
        <p:spPr>
          <a:xfrm>
            <a:off x="838850" y="1389675"/>
            <a:ext cx="3273300" cy="1456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2" name="Google Shape;162;p9"/>
          <p:cNvSpPr/>
          <p:nvPr/>
        </p:nvSpPr>
        <p:spPr>
          <a:xfrm flipH="1">
            <a:off x="3830701" y="4863278"/>
            <a:ext cx="5313299" cy="2802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8238777" y="4777402"/>
            <a:ext cx="306363" cy="155082"/>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flipH="1">
            <a:off x="-100" y="4824825"/>
            <a:ext cx="5211075" cy="31866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txBox="1">
            <a:spLocks noGrp="1"/>
          </p:cNvSpPr>
          <p:nvPr>
            <p:ph type="subTitle" idx="1"/>
          </p:nvPr>
        </p:nvSpPr>
        <p:spPr>
          <a:xfrm>
            <a:off x="853650" y="2931211"/>
            <a:ext cx="3231300" cy="822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668687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166"/>
        <p:cNvGrpSpPr/>
        <p:nvPr/>
      </p:nvGrpSpPr>
      <p:grpSpPr>
        <a:xfrm>
          <a:off x="0" y="0"/>
          <a:ext cx="0" cy="0"/>
          <a:chOff x="0" y="0"/>
          <a:chExt cx="0" cy="0"/>
        </a:xfrm>
      </p:grpSpPr>
      <p:sp>
        <p:nvSpPr>
          <p:cNvPr id="167" name="Google Shape;167;p10"/>
          <p:cNvSpPr txBox="1">
            <a:spLocks noGrp="1"/>
          </p:cNvSpPr>
          <p:nvPr>
            <p:ph type="title"/>
          </p:nvPr>
        </p:nvSpPr>
        <p:spPr>
          <a:xfrm>
            <a:off x="3677400" y="639550"/>
            <a:ext cx="4758600" cy="959400"/>
          </a:xfrm>
          <a:prstGeom prst="rect">
            <a:avLst/>
          </a:prstGeom>
        </p:spPr>
        <p:txBody>
          <a:bodyPr spcFirstLastPara="1" wrap="square" lIns="91425" tIns="91425" rIns="91425" bIns="91425" anchor="ctr" anchorCtr="0">
            <a:noAutofit/>
          </a:bodyPr>
          <a:lstStyle>
            <a:lvl1pPr lvl="0" algn="r">
              <a:spcBef>
                <a:spcPts val="0"/>
              </a:spcBef>
              <a:spcAft>
                <a:spcPts val="0"/>
              </a:spcAft>
              <a:buSzPts val="3100"/>
              <a:buNone/>
              <a:defRPr sz="3100"/>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
        <p:nvSpPr>
          <p:cNvPr id="168" name="Google Shape;168;p10"/>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009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70"/>
        <p:cNvGrpSpPr/>
        <p:nvPr/>
      </p:nvGrpSpPr>
      <p:grpSpPr>
        <a:xfrm>
          <a:off x="0" y="0"/>
          <a:ext cx="0" cy="0"/>
          <a:chOff x="0" y="0"/>
          <a:chExt cx="0" cy="0"/>
        </a:xfrm>
      </p:grpSpPr>
      <p:grpSp>
        <p:nvGrpSpPr>
          <p:cNvPr id="171" name="Google Shape;171;p11"/>
          <p:cNvGrpSpPr/>
          <p:nvPr/>
        </p:nvGrpSpPr>
        <p:grpSpPr>
          <a:xfrm flipH="1">
            <a:off x="3062687" y="3829748"/>
            <a:ext cx="3391103" cy="1313742"/>
            <a:chOff x="2189450" y="2220300"/>
            <a:chExt cx="3202175" cy="1240550"/>
          </a:xfrm>
        </p:grpSpPr>
        <p:sp>
          <p:nvSpPr>
            <p:cNvPr id="172" name="Google Shape;172;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flipH="1">
            <a:off x="4708478" y="3471522"/>
            <a:ext cx="4309167" cy="1669408"/>
            <a:chOff x="2189450" y="2220300"/>
            <a:chExt cx="3202175" cy="1240550"/>
          </a:xfrm>
        </p:grpSpPr>
        <p:sp>
          <p:nvSpPr>
            <p:cNvPr id="175" name="Google Shape;175;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txBox="1">
            <a:spLocks noGrp="1"/>
          </p:cNvSpPr>
          <p:nvPr>
            <p:ph type="title" hasCustomPrompt="1"/>
          </p:nvPr>
        </p:nvSpPr>
        <p:spPr>
          <a:xfrm>
            <a:off x="536900" y="1508125"/>
            <a:ext cx="8070300" cy="14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0" name="Google Shape;180;p11"/>
          <p:cNvSpPr txBox="1">
            <a:spLocks noGrp="1"/>
          </p:cNvSpPr>
          <p:nvPr>
            <p:ph type="body" idx="1"/>
          </p:nvPr>
        </p:nvSpPr>
        <p:spPr>
          <a:xfrm>
            <a:off x="536900" y="3052725"/>
            <a:ext cx="8070300" cy="4233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81" name="Google Shape;181;p1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1"/>
          <p:cNvGrpSpPr/>
          <p:nvPr/>
        </p:nvGrpSpPr>
        <p:grpSpPr>
          <a:xfrm>
            <a:off x="893068" y="3907831"/>
            <a:ext cx="1186803" cy="1014012"/>
            <a:chOff x="6771225" y="2829938"/>
            <a:chExt cx="1528400" cy="1305875"/>
          </a:xfrm>
        </p:grpSpPr>
        <p:sp>
          <p:nvSpPr>
            <p:cNvPr id="187" name="Google Shape;187;p1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99007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785120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15" name="Google Shape;215;p13"/>
          <p:cNvGrpSpPr/>
          <p:nvPr/>
        </p:nvGrpSpPr>
        <p:grpSpPr>
          <a:xfrm>
            <a:off x="6987447" y="3914134"/>
            <a:ext cx="1722627" cy="124503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13"/>
          <p:cNvSpPr txBox="1">
            <a:spLocks noGrp="1"/>
          </p:cNvSpPr>
          <p:nvPr>
            <p:ph type="title" idx="9" hasCustomPrompt="1"/>
          </p:nvPr>
        </p:nvSpPr>
        <p:spPr>
          <a:xfrm>
            <a:off x="9696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4" name="Google Shape;234;p13"/>
          <p:cNvSpPr txBox="1">
            <a:spLocks noGrp="1"/>
          </p:cNvSpPr>
          <p:nvPr>
            <p:ph type="title" idx="13" hasCustomPrompt="1"/>
          </p:nvPr>
        </p:nvSpPr>
        <p:spPr>
          <a:xfrm>
            <a:off x="9696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5" name="Google Shape;235;p13"/>
          <p:cNvSpPr txBox="1">
            <a:spLocks noGrp="1"/>
          </p:cNvSpPr>
          <p:nvPr>
            <p:ph type="title" idx="14" hasCustomPrompt="1"/>
          </p:nvPr>
        </p:nvSpPr>
        <p:spPr>
          <a:xfrm>
            <a:off x="48295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6" name="Google Shape;236;p13"/>
          <p:cNvSpPr txBox="1">
            <a:spLocks noGrp="1"/>
          </p:cNvSpPr>
          <p:nvPr>
            <p:ph type="title" idx="15" hasCustomPrompt="1"/>
          </p:nvPr>
        </p:nvSpPr>
        <p:spPr>
          <a:xfrm>
            <a:off x="48295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3571506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4800895" y="4973556"/>
            <a:ext cx="4343105" cy="16994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flipH="1">
            <a:off x="-174" y="4764650"/>
            <a:ext cx="713924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txBox="1">
            <a:spLocks noGrp="1"/>
          </p:cNvSpPr>
          <p:nvPr>
            <p:ph type="subTitle" idx="1"/>
          </p:nvPr>
        </p:nvSpPr>
        <p:spPr>
          <a:xfrm>
            <a:off x="3359800"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33608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652900" y="17435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6539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33598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33608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6529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6539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55" name="Google Shape;255;p14"/>
          <p:cNvSpPr txBox="1">
            <a:spLocks noGrp="1"/>
          </p:cNvSpPr>
          <p:nvPr>
            <p:ph type="subTitle" idx="9"/>
          </p:nvPr>
        </p:nvSpPr>
        <p:spPr>
          <a:xfrm>
            <a:off x="6072775"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6073825"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6078975"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6080025"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151371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0" name="Google Shape;260;p14"/>
          <p:cNvSpPr txBox="1">
            <a:spLocks noGrp="1"/>
          </p:cNvSpPr>
          <p:nvPr>
            <p:ph type="title" idx="17" hasCustomPrompt="1"/>
          </p:nvPr>
        </p:nvSpPr>
        <p:spPr>
          <a:xfrm>
            <a:off x="151371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1" name="Google Shape;261;p14"/>
          <p:cNvSpPr txBox="1">
            <a:spLocks noGrp="1"/>
          </p:cNvSpPr>
          <p:nvPr>
            <p:ph type="title" idx="18" hasCustomPrompt="1"/>
          </p:nvPr>
        </p:nvSpPr>
        <p:spPr>
          <a:xfrm>
            <a:off x="4231788"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2" name="Google Shape;262;p14"/>
          <p:cNvSpPr txBox="1">
            <a:spLocks noGrp="1"/>
          </p:cNvSpPr>
          <p:nvPr>
            <p:ph type="title" idx="19" hasCustomPrompt="1"/>
          </p:nvPr>
        </p:nvSpPr>
        <p:spPr>
          <a:xfrm>
            <a:off x="4231788"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3" name="Google Shape;263;p14"/>
          <p:cNvSpPr txBox="1">
            <a:spLocks noGrp="1"/>
          </p:cNvSpPr>
          <p:nvPr>
            <p:ph type="title" idx="20" hasCustomPrompt="1"/>
          </p:nvPr>
        </p:nvSpPr>
        <p:spPr>
          <a:xfrm>
            <a:off x="693856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4" name="Google Shape;264;p14"/>
          <p:cNvSpPr txBox="1">
            <a:spLocks noGrp="1"/>
          </p:cNvSpPr>
          <p:nvPr>
            <p:ph type="title" idx="21" hasCustomPrompt="1"/>
          </p:nvPr>
        </p:nvSpPr>
        <p:spPr>
          <a:xfrm>
            <a:off x="693856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5" name="Google Shape;265;p14"/>
          <p:cNvSpPr/>
          <p:nvPr/>
        </p:nvSpPr>
        <p:spPr>
          <a:xfrm flipH="1">
            <a:off x="8172024" y="4771911"/>
            <a:ext cx="200202" cy="26061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flipH="1">
            <a:off x="7802211" y="4562802"/>
            <a:ext cx="325378" cy="500109"/>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7618976" y="4812605"/>
            <a:ext cx="138794" cy="18067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141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3">
  <p:cSld name="Table of contents 3">
    <p:spTree>
      <p:nvGrpSpPr>
        <p:cNvPr id="1" name="Shape 268"/>
        <p:cNvGrpSpPr/>
        <p:nvPr/>
      </p:nvGrpSpPr>
      <p:grpSpPr>
        <a:xfrm>
          <a:off x="0" y="0"/>
          <a:ext cx="0" cy="0"/>
          <a:chOff x="0" y="0"/>
          <a:chExt cx="0" cy="0"/>
        </a:xfrm>
      </p:grpSpPr>
      <p:sp>
        <p:nvSpPr>
          <p:cNvPr id="269" name="Google Shape;269;p15"/>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5"/>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txBox="1">
            <a:spLocks noGrp="1"/>
          </p:cNvSpPr>
          <p:nvPr>
            <p:ph type="subTitle" idx="1"/>
          </p:nvPr>
        </p:nvSpPr>
        <p:spPr>
          <a:xfrm>
            <a:off x="5264125" y="146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77" name="Google Shape;277;p15"/>
          <p:cNvSpPr txBox="1">
            <a:spLocks noGrp="1"/>
          </p:cNvSpPr>
          <p:nvPr>
            <p:ph type="subTitle" idx="2"/>
          </p:nvPr>
        </p:nvSpPr>
        <p:spPr>
          <a:xfrm>
            <a:off x="5264125" y="175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8" name="Google Shape;278;p15"/>
          <p:cNvSpPr txBox="1">
            <a:spLocks noGrp="1"/>
          </p:cNvSpPr>
          <p:nvPr>
            <p:ph type="title"/>
          </p:nvPr>
        </p:nvSpPr>
        <p:spPr>
          <a:xfrm>
            <a:off x="940375" y="1653250"/>
            <a:ext cx="2985600" cy="1494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3000"/>
              <a:buFont typeface="Patrick Hand"/>
              <a:buNone/>
              <a:defRPr sz="5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79" name="Google Shape;279;p15"/>
          <p:cNvSpPr txBox="1">
            <a:spLocks noGrp="1"/>
          </p:cNvSpPr>
          <p:nvPr>
            <p:ph type="subTitle" idx="3"/>
          </p:nvPr>
        </p:nvSpPr>
        <p:spPr>
          <a:xfrm>
            <a:off x="5264125" y="2228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0" name="Google Shape;280;p15"/>
          <p:cNvSpPr txBox="1">
            <a:spLocks noGrp="1"/>
          </p:cNvSpPr>
          <p:nvPr>
            <p:ph type="subTitle" idx="4"/>
          </p:nvPr>
        </p:nvSpPr>
        <p:spPr>
          <a:xfrm>
            <a:off x="5264125" y="2519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1" name="Google Shape;281;p15"/>
          <p:cNvSpPr txBox="1">
            <a:spLocks noGrp="1"/>
          </p:cNvSpPr>
          <p:nvPr>
            <p:ph type="subTitle" idx="5"/>
          </p:nvPr>
        </p:nvSpPr>
        <p:spPr>
          <a:xfrm>
            <a:off x="5264125" y="2991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2" name="Google Shape;282;p15"/>
          <p:cNvSpPr txBox="1">
            <a:spLocks noGrp="1"/>
          </p:cNvSpPr>
          <p:nvPr>
            <p:ph type="subTitle" idx="6"/>
          </p:nvPr>
        </p:nvSpPr>
        <p:spPr>
          <a:xfrm>
            <a:off x="5264125" y="3281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5"/>
          <p:cNvSpPr txBox="1">
            <a:spLocks noGrp="1"/>
          </p:cNvSpPr>
          <p:nvPr>
            <p:ph type="subTitle" idx="7"/>
          </p:nvPr>
        </p:nvSpPr>
        <p:spPr>
          <a:xfrm>
            <a:off x="5264125" y="37534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4" name="Google Shape;284;p15"/>
          <p:cNvSpPr txBox="1">
            <a:spLocks noGrp="1"/>
          </p:cNvSpPr>
          <p:nvPr>
            <p:ph type="subTitle" idx="8"/>
          </p:nvPr>
        </p:nvSpPr>
        <p:spPr>
          <a:xfrm>
            <a:off x="5264125" y="40442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5" name="Google Shape;285;p15"/>
          <p:cNvSpPr txBox="1">
            <a:spLocks noGrp="1"/>
          </p:cNvSpPr>
          <p:nvPr>
            <p:ph type="subTitle" idx="9"/>
          </p:nvPr>
        </p:nvSpPr>
        <p:spPr>
          <a:xfrm>
            <a:off x="5264125" y="7038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6" name="Google Shape;286;p15"/>
          <p:cNvSpPr txBox="1">
            <a:spLocks noGrp="1"/>
          </p:cNvSpPr>
          <p:nvPr>
            <p:ph type="subTitle" idx="13"/>
          </p:nvPr>
        </p:nvSpPr>
        <p:spPr>
          <a:xfrm>
            <a:off x="5264125" y="9946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7" name="Google Shape;287;p15"/>
          <p:cNvSpPr txBox="1">
            <a:spLocks noGrp="1"/>
          </p:cNvSpPr>
          <p:nvPr>
            <p:ph type="title" idx="14" hasCustomPrompt="1"/>
          </p:nvPr>
        </p:nvSpPr>
        <p:spPr>
          <a:xfrm>
            <a:off x="4538059" y="703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8" name="Google Shape;288;p15"/>
          <p:cNvSpPr txBox="1">
            <a:spLocks noGrp="1"/>
          </p:cNvSpPr>
          <p:nvPr>
            <p:ph type="title" idx="15" hasCustomPrompt="1"/>
          </p:nvPr>
        </p:nvSpPr>
        <p:spPr>
          <a:xfrm>
            <a:off x="4538059" y="1457163"/>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9" name="Google Shape;289;p15"/>
          <p:cNvSpPr txBox="1">
            <a:spLocks noGrp="1"/>
          </p:cNvSpPr>
          <p:nvPr>
            <p:ph type="title" idx="16" hasCustomPrompt="1"/>
          </p:nvPr>
        </p:nvSpPr>
        <p:spPr>
          <a:xfrm>
            <a:off x="4538059" y="221047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0" name="Google Shape;290;p15"/>
          <p:cNvSpPr txBox="1">
            <a:spLocks noGrp="1"/>
          </p:cNvSpPr>
          <p:nvPr>
            <p:ph type="title" idx="17" hasCustomPrompt="1"/>
          </p:nvPr>
        </p:nvSpPr>
        <p:spPr>
          <a:xfrm>
            <a:off x="4538059" y="29637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1" name="Google Shape;291;p15"/>
          <p:cNvSpPr txBox="1">
            <a:spLocks noGrp="1"/>
          </p:cNvSpPr>
          <p:nvPr>
            <p:ph type="title" idx="18" hasCustomPrompt="1"/>
          </p:nvPr>
        </p:nvSpPr>
        <p:spPr>
          <a:xfrm>
            <a:off x="4538059" y="371710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232379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313566" y="3695318"/>
            <a:ext cx="3349475" cy="1297615"/>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6"/>
          <p:cNvGrpSpPr/>
          <p:nvPr/>
        </p:nvGrpSpPr>
        <p:grpSpPr>
          <a:xfrm>
            <a:off x="2306553" y="3973883"/>
            <a:ext cx="2636030" cy="1021221"/>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6"/>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txBox="1">
            <a:spLocks noGrp="1"/>
          </p:cNvSpPr>
          <p:nvPr>
            <p:ph type="subTitle" idx="1"/>
          </p:nvPr>
        </p:nvSpPr>
        <p:spPr>
          <a:xfrm>
            <a:off x="5576775" y="1619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5576775" y="1909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5576775" y="268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5576775" y="297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5576775" y="3829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5576775" y="4120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691436" y="16190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691436" y="19098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691436" y="26862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691436" y="29770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691436" y="38296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691436" y="41204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13" name="Google Shape;313;p16"/>
          <p:cNvSpPr txBox="1">
            <a:spLocks noGrp="1"/>
          </p:cNvSpPr>
          <p:nvPr>
            <p:ph type="title" idx="16" hasCustomPrompt="1"/>
          </p:nvPr>
        </p:nvSpPr>
        <p:spPr>
          <a:xfrm>
            <a:off x="2883638" y="1270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4" name="Google Shape;314;p16"/>
          <p:cNvSpPr txBox="1">
            <a:spLocks noGrp="1"/>
          </p:cNvSpPr>
          <p:nvPr>
            <p:ph type="title" idx="17" hasCustomPrompt="1"/>
          </p:nvPr>
        </p:nvSpPr>
        <p:spPr>
          <a:xfrm>
            <a:off x="5573663" y="12708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315" name="Google Shape;315;p16"/>
          <p:cNvSpPr txBox="1">
            <a:spLocks noGrp="1"/>
          </p:cNvSpPr>
          <p:nvPr>
            <p:ph type="title" idx="18" hasCustomPrompt="1"/>
          </p:nvPr>
        </p:nvSpPr>
        <p:spPr>
          <a:xfrm>
            <a:off x="2886750" y="23380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6" name="Google Shape;316;p16"/>
          <p:cNvSpPr txBox="1">
            <a:spLocks noGrp="1"/>
          </p:cNvSpPr>
          <p:nvPr>
            <p:ph type="title" idx="19" hasCustomPrompt="1"/>
          </p:nvPr>
        </p:nvSpPr>
        <p:spPr>
          <a:xfrm>
            <a:off x="5576775" y="23380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317" name="Google Shape;317;p16"/>
          <p:cNvSpPr txBox="1">
            <a:spLocks noGrp="1"/>
          </p:cNvSpPr>
          <p:nvPr>
            <p:ph type="title" idx="20" hasCustomPrompt="1"/>
          </p:nvPr>
        </p:nvSpPr>
        <p:spPr>
          <a:xfrm>
            <a:off x="2886750" y="3485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8" name="Google Shape;318;p16"/>
          <p:cNvSpPr txBox="1">
            <a:spLocks noGrp="1"/>
          </p:cNvSpPr>
          <p:nvPr>
            <p:ph type="title" idx="21" hasCustomPrompt="1"/>
          </p:nvPr>
        </p:nvSpPr>
        <p:spPr>
          <a:xfrm>
            <a:off x="5576775" y="34814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9899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319"/>
        <p:cNvGrpSpPr/>
        <p:nvPr/>
      </p:nvGrpSpPr>
      <p:grpSpPr>
        <a:xfrm>
          <a:off x="0" y="0"/>
          <a:ext cx="0" cy="0"/>
          <a:chOff x="0" y="0"/>
          <a:chExt cx="0" cy="0"/>
        </a:xfrm>
      </p:grpSpPr>
      <p:sp>
        <p:nvSpPr>
          <p:cNvPr id="320" name="Google Shape;320;p17"/>
          <p:cNvSpPr/>
          <p:nvPr/>
        </p:nvSpPr>
        <p:spPr>
          <a:xfrm>
            <a:off x="6065076" y="6620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0" y="290950"/>
            <a:ext cx="7906898" cy="4408837"/>
          </a:xfrm>
          <a:custGeom>
            <a:avLst/>
            <a:gdLst/>
            <a:ahLst/>
            <a:cxnLst/>
            <a:rect l="l" t="t" r="r" b="b"/>
            <a:pathLst>
              <a:path w="145978" h="92540" extrusionOk="0">
                <a:moveTo>
                  <a:pt x="62986" y="0"/>
                </a:moveTo>
                <a:cubicBezTo>
                  <a:pt x="39337" y="0"/>
                  <a:pt x="15865" y="9988"/>
                  <a:pt x="1" y="23326"/>
                </a:cubicBezTo>
                <a:lnTo>
                  <a:pt x="1" y="81787"/>
                </a:lnTo>
                <a:cubicBezTo>
                  <a:pt x="15865" y="89249"/>
                  <a:pt x="39337" y="92539"/>
                  <a:pt x="62986" y="92539"/>
                </a:cubicBezTo>
                <a:cubicBezTo>
                  <a:pt x="104790" y="92539"/>
                  <a:pt x="145978" y="81670"/>
                  <a:pt x="145978" y="56111"/>
                </a:cubicBezTo>
                <a:cubicBezTo>
                  <a:pt x="145978" y="30553"/>
                  <a:pt x="104790" y="0"/>
                  <a:pt x="62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Patrick Hand"/>
              <a:buNone/>
              <a:defRPr sz="2400">
                <a:solidFill>
                  <a:schemeClr val="dk1"/>
                </a:solidFill>
                <a:latin typeface="Poppins Light"/>
                <a:ea typeface="Poppins Light"/>
                <a:cs typeface="Poppins Light"/>
                <a:sym typeface="Poppins Light"/>
              </a:defRPr>
            </a:lvl1pPr>
            <a:lvl2pPr lvl="1" algn="ctr" rtl="0">
              <a:spcBef>
                <a:spcPts val="0"/>
              </a:spcBef>
              <a:spcAft>
                <a:spcPts val="0"/>
              </a:spcAft>
              <a:buSzPts val="3500"/>
              <a:buFont typeface="Patrick Hand"/>
              <a:buNone/>
              <a:defRPr sz="3500">
                <a:latin typeface="Patrick Hand"/>
                <a:ea typeface="Patrick Hand"/>
                <a:cs typeface="Patrick Hand"/>
                <a:sym typeface="Patrick Hand"/>
              </a:defRPr>
            </a:lvl2pPr>
            <a:lvl3pPr lvl="2" algn="ctr" rtl="0">
              <a:spcBef>
                <a:spcPts val="0"/>
              </a:spcBef>
              <a:spcAft>
                <a:spcPts val="0"/>
              </a:spcAft>
              <a:buSzPts val="3500"/>
              <a:buFont typeface="Patrick Hand"/>
              <a:buNone/>
              <a:defRPr sz="3500">
                <a:latin typeface="Patrick Hand"/>
                <a:ea typeface="Patrick Hand"/>
                <a:cs typeface="Patrick Hand"/>
                <a:sym typeface="Patrick Hand"/>
              </a:defRPr>
            </a:lvl3pPr>
            <a:lvl4pPr lvl="3" algn="ctr" rtl="0">
              <a:spcBef>
                <a:spcPts val="0"/>
              </a:spcBef>
              <a:spcAft>
                <a:spcPts val="0"/>
              </a:spcAft>
              <a:buSzPts val="3500"/>
              <a:buFont typeface="Patrick Hand"/>
              <a:buNone/>
              <a:defRPr sz="3500">
                <a:latin typeface="Patrick Hand"/>
                <a:ea typeface="Patrick Hand"/>
                <a:cs typeface="Patrick Hand"/>
                <a:sym typeface="Patrick Hand"/>
              </a:defRPr>
            </a:lvl4pPr>
            <a:lvl5pPr lvl="4" algn="ctr" rtl="0">
              <a:spcBef>
                <a:spcPts val="0"/>
              </a:spcBef>
              <a:spcAft>
                <a:spcPts val="0"/>
              </a:spcAft>
              <a:buSzPts val="3500"/>
              <a:buFont typeface="Patrick Hand"/>
              <a:buNone/>
              <a:defRPr sz="3500">
                <a:latin typeface="Patrick Hand"/>
                <a:ea typeface="Patrick Hand"/>
                <a:cs typeface="Patrick Hand"/>
                <a:sym typeface="Patrick Hand"/>
              </a:defRPr>
            </a:lvl5pPr>
            <a:lvl6pPr lvl="5" algn="ctr" rtl="0">
              <a:spcBef>
                <a:spcPts val="0"/>
              </a:spcBef>
              <a:spcAft>
                <a:spcPts val="0"/>
              </a:spcAft>
              <a:buSzPts val="3500"/>
              <a:buFont typeface="Patrick Hand"/>
              <a:buNone/>
              <a:defRPr sz="3500">
                <a:latin typeface="Patrick Hand"/>
                <a:ea typeface="Patrick Hand"/>
                <a:cs typeface="Patrick Hand"/>
                <a:sym typeface="Patrick Hand"/>
              </a:defRPr>
            </a:lvl6pPr>
            <a:lvl7pPr lvl="6" algn="ctr" rtl="0">
              <a:spcBef>
                <a:spcPts val="0"/>
              </a:spcBef>
              <a:spcAft>
                <a:spcPts val="0"/>
              </a:spcAft>
              <a:buSzPts val="3500"/>
              <a:buFont typeface="Patrick Hand"/>
              <a:buNone/>
              <a:defRPr sz="3500">
                <a:latin typeface="Patrick Hand"/>
                <a:ea typeface="Patrick Hand"/>
                <a:cs typeface="Patrick Hand"/>
                <a:sym typeface="Patrick Hand"/>
              </a:defRPr>
            </a:lvl7pPr>
            <a:lvl8pPr lvl="7" algn="ctr" rtl="0">
              <a:spcBef>
                <a:spcPts val="0"/>
              </a:spcBef>
              <a:spcAft>
                <a:spcPts val="0"/>
              </a:spcAft>
              <a:buSzPts val="3500"/>
              <a:buFont typeface="Patrick Hand"/>
              <a:buNone/>
              <a:defRPr sz="3500">
                <a:latin typeface="Patrick Hand"/>
                <a:ea typeface="Patrick Hand"/>
                <a:cs typeface="Patrick Hand"/>
                <a:sym typeface="Patrick Hand"/>
              </a:defRPr>
            </a:lvl8pPr>
            <a:lvl9pPr lvl="8" algn="ctr" rtl="0">
              <a:spcBef>
                <a:spcPts val="0"/>
              </a:spcBef>
              <a:spcAft>
                <a:spcPts val="0"/>
              </a:spcAft>
              <a:buSzPts val="3500"/>
              <a:buFont typeface="Patrick Hand"/>
              <a:buNone/>
              <a:defRPr sz="3500">
                <a:latin typeface="Patrick Hand"/>
                <a:ea typeface="Patrick Hand"/>
                <a:cs typeface="Patrick Hand"/>
                <a:sym typeface="Patrick Hand"/>
              </a:defRPr>
            </a:lvl9pPr>
          </a:lstStyle>
          <a:p>
            <a:endParaRPr/>
          </a:p>
        </p:txBody>
      </p:sp>
      <p:sp>
        <p:nvSpPr>
          <p:cNvPr id="323" name="Google Shape;323;p17"/>
          <p:cNvSpPr/>
          <p:nvPr/>
        </p:nvSpPr>
        <p:spPr>
          <a:xfrm>
            <a:off x="7846900" y="50947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4189913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24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083497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328"/>
        <p:cNvGrpSpPr/>
        <p:nvPr/>
      </p:nvGrpSpPr>
      <p:grpSpPr>
        <a:xfrm>
          <a:off x="0" y="0"/>
          <a:ext cx="0" cy="0"/>
          <a:chOff x="0" y="0"/>
          <a:chExt cx="0" cy="0"/>
        </a:xfrm>
      </p:grpSpPr>
      <p:grpSp>
        <p:nvGrpSpPr>
          <p:cNvPr id="329" name="Google Shape;329;p19"/>
          <p:cNvGrpSpPr/>
          <p:nvPr/>
        </p:nvGrpSpPr>
        <p:grpSpPr>
          <a:xfrm>
            <a:off x="68" y="632750"/>
            <a:ext cx="9143932" cy="4510744"/>
            <a:chOff x="68" y="632750"/>
            <a:chExt cx="9143932" cy="4510744"/>
          </a:xfrm>
        </p:grpSpPr>
        <p:sp>
          <p:nvSpPr>
            <p:cNvPr id="330" name="Google Shape;330;p19"/>
            <p:cNvSpPr/>
            <p:nvPr/>
          </p:nvSpPr>
          <p:spPr>
            <a:xfrm>
              <a:off x="5392156" y="632750"/>
              <a:ext cx="2484097" cy="15692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1193906" y="4711626"/>
              <a:ext cx="4266954" cy="35706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32" name="Google Shape;332;p19"/>
            <p:cNvSpPr/>
            <p:nvPr/>
          </p:nvSpPr>
          <p:spPr>
            <a:xfrm flipH="1">
              <a:off x="68" y="4828304"/>
              <a:ext cx="9143932" cy="31519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248925" y="1433902"/>
              <a:ext cx="685292" cy="43296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9"/>
          <p:cNvSpPr txBox="1">
            <a:spLocks noGrp="1"/>
          </p:cNvSpPr>
          <p:nvPr>
            <p:ph type="title"/>
          </p:nvPr>
        </p:nvSpPr>
        <p:spPr>
          <a:xfrm>
            <a:off x="1013000" y="959550"/>
            <a:ext cx="4685400" cy="27939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000"/>
              <a:buNone/>
              <a:defRPr sz="7200"/>
            </a:lvl1pPr>
            <a:lvl2pPr lvl="1" algn="ctr" rtl="0">
              <a:spcBef>
                <a:spcPts val="0"/>
              </a:spcBef>
              <a:spcAft>
                <a:spcPts val="0"/>
              </a:spcAft>
              <a:buSzPts val="2800"/>
              <a:buNone/>
              <a:defRPr>
                <a:latin typeface="Poppins Light"/>
                <a:ea typeface="Poppins Light"/>
                <a:cs typeface="Poppins Light"/>
                <a:sym typeface="Poppins Light"/>
              </a:defRPr>
            </a:lvl2pPr>
            <a:lvl3pPr lvl="2" algn="ctr" rtl="0">
              <a:spcBef>
                <a:spcPts val="0"/>
              </a:spcBef>
              <a:spcAft>
                <a:spcPts val="0"/>
              </a:spcAft>
              <a:buSzPts val="2800"/>
              <a:buNone/>
              <a:defRPr>
                <a:latin typeface="Poppins Light"/>
                <a:ea typeface="Poppins Light"/>
                <a:cs typeface="Poppins Light"/>
                <a:sym typeface="Poppins Light"/>
              </a:defRPr>
            </a:lvl3pPr>
            <a:lvl4pPr lvl="3" algn="ctr" rtl="0">
              <a:spcBef>
                <a:spcPts val="0"/>
              </a:spcBef>
              <a:spcAft>
                <a:spcPts val="0"/>
              </a:spcAft>
              <a:buSzPts val="2800"/>
              <a:buNone/>
              <a:defRPr>
                <a:latin typeface="Poppins Light"/>
                <a:ea typeface="Poppins Light"/>
                <a:cs typeface="Poppins Light"/>
                <a:sym typeface="Poppins Light"/>
              </a:defRPr>
            </a:lvl4pPr>
            <a:lvl5pPr lvl="4" algn="ctr" rtl="0">
              <a:spcBef>
                <a:spcPts val="0"/>
              </a:spcBef>
              <a:spcAft>
                <a:spcPts val="0"/>
              </a:spcAft>
              <a:buSzPts val="2800"/>
              <a:buNone/>
              <a:defRPr>
                <a:latin typeface="Poppins Light"/>
                <a:ea typeface="Poppins Light"/>
                <a:cs typeface="Poppins Light"/>
                <a:sym typeface="Poppins Light"/>
              </a:defRPr>
            </a:lvl5pPr>
            <a:lvl6pPr lvl="5" algn="ctr" rtl="0">
              <a:spcBef>
                <a:spcPts val="0"/>
              </a:spcBef>
              <a:spcAft>
                <a:spcPts val="0"/>
              </a:spcAft>
              <a:buSzPts val="2800"/>
              <a:buNone/>
              <a:defRPr>
                <a:latin typeface="Poppins Light"/>
                <a:ea typeface="Poppins Light"/>
                <a:cs typeface="Poppins Light"/>
                <a:sym typeface="Poppins Light"/>
              </a:defRPr>
            </a:lvl6pPr>
            <a:lvl7pPr lvl="6" algn="ctr" rtl="0">
              <a:spcBef>
                <a:spcPts val="0"/>
              </a:spcBef>
              <a:spcAft>
                <a:spcPts val="0"/>
              </a:spcAft>
              <a:buSzPts val="2800"/>
              <a:buNone/>
              <a:defRPr>
                <a:latin typeface="Poppins Light"/>
                <a:ea typeface="Poppins Light"/>
                <a:cs typeface="Poppins Light"/>
                <a:sym typeface="Poppins Light"/>
              </a:defRPr>
            </a:lvl7pPr>
            <a:lvl8pPr lvl="7" algn="ctr" rtl="0">
              <a:spcBef>
                <a:spcPts val="0"/>
              </a:spcBef>
              <a:spcAft>
                <a:spcPts val="0"/>
              </a:spcAft>
              <a:buSzPts val="2800"/>
              <a:buNone/>
              <a:defRPr>
                <a:latin typeface="Poppins Light"/>
                <a:ea typeface="Poppins Light"/>
                <a:cs typeface="Poppins Light"/>
                <a:sym typeface="Poppins Light"/>
              </a:defRPr>
            </a:lvl8pPr>
            <a:lvl9pPr lvl="8" algn="ctr"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335" name="Google Shape;335;p19"/>
          <p:cNvSpPr txBox="1">
            <a:spLocks noGrp="1"/>
          </p:cNvSpPr>
          <p:nvPr>
            <p:ph type="subTitle" idx="1"/>
          </p:nvPr>
        </p:nvSpPr>
        <p:spPr>
          <a:xfrm>
            <a:off x="1013000" y="3644125"/>
            <a:ext cx="41337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31516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2823075" y="4647550"/>
            <a:ext cx="4631625" cy="42998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rot="271939">
            <a:off x="-838757" y="4378872"/>
            <a:ext cx="6337331" cy="772400"/>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2375" y="4386678"/>
            <a:ext cx="9143996" cy="75680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txBox="1">
            <a:spLocks noGrp="1"/>
          </p:cNvSpPr>
          <p:nvPr>
            <p:ph type="title"/>
          </p:nvPr>
        </p:nvSpPr>
        <p:spPr>
          <a:xfrm>
            <a:off x="3839500" y="2289800"/>
            <a:ext cx="4318200" cy="9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6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46" name="Google Shape;346;p20"/>
          <p:cNvSpPr txBox="1">
            <a:spLocks noGrp="1"/>
          </p:cNvSpPr>
          <p:nvPr>
            <p:ph type="subTitle" idx="1"/>
          </p:nvPr>
        </p:nvSpPr>
        <p:spPr>
          <a:xfrm>
            <a:off x="5404250" y="3290150"/>
            <a:ext cx="2753400" cy="612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876186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785612" y="3481272"/>
            <a:ext cx="4309167" cy="1669408"/>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21"/>
          <p:cNvGrpSpPr/>
          <p:nvPr/>
        </p:nvGrpSpPr>
        <p:grpSpPr>
          <a:xfrm>
            <a:off x="3349466" y="3839498"/>
            <a:ext cx="3391103" cy="1313742"/>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txBox="1">
            <a:spLocks noGrp="1"/>
          </p:cNvSpPr>
          <p:nvPr>
            <p:ph type="title"/>
          </p:nvPr>
        </p:nvSpPr>
        <p:spPr>
          <a:xfrm>
            <a:off x="1200150" y="1210200"/>
            <a:ext cx="3758700" cy="1927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7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3" name="Google Shape;363;p21"/>
          <p:cNvSpPr txBox="1">
            <a:spLocks noGrp="1"/>
          </p:cNvSpPr>
          <p:nvPr>
            <p:ph type="subTitle" idx="1"/>
          </p:nvPr>
        </p:nvSpPr>
        <p:spPr>
          <a:xfrm>
            <a:off x="1200250" y="3290050"/>
            <a:ext cx="27534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1"/>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889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ection description 2">
  <p:cSld name="Title and section description 2">
    <p:spTree>
      <p:nvGrpSpPr>
        <p:cNvPr id="1" name="Shape 370"/>
        <p:cNvGrpSpPr/>
        <p:nvPr/>
      </p:nvGrpSpPr>
      <p:grpSpPr>
        <a:xfrm>
          <a:off x="0" y="0"/>
          <a:ext cx="0" cy="0"/>
          <a:chOff x="0" y="0"/>
          <a:chExt cx="0" cy="0"/>
        </a:xfrm>
      </p:grpSpPr>
      <p:grpSp>
        <p:nvGrpSpPr>
          <p:cNvPr id="371" name="Google Shape;371;p22"/>
          <p:cNvGrpSpPr/>
          <p:nvPr/>
        </p:nvGrpSpPr>
        <p:grpSpPr>
          <a:xfrm>
            <a:off x="253304" y="227078"/>
            <a:ext cx="8683363" cy="1832200"/>
            <a:chOff x="253304" y="227078"/>
            <a:chExt cx="8683363" cy="1832200"/>
          </a:xfrm>
        </p:grpSpPr>
        <p:sp>
          <p:nvSpPr>
            <p:cNvPr id="372" name="Google Shape;372;p22"/>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6964200" y="699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22"/>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Char char="●"/>
              <a:defRPr sz="1600">
                <a:solidFill>
                  <a:schemeClr val="lt2"/>
                </a:solidFill>
              </a:defRPr>
            </a:lvl1pPr>
            <a:lvl2pPr marL="914400" lvl="1" indent="-317500" algn="ctr" rtl="0">
              <a:lnSpc>
                <a:spcPct val="100000"/>
              </a:lnSpc>
              <a:spcBef>
                <a:spcPts val="0"/>
              </a:spcBef>
              <a:spcAft>
                <a:spcPts val="0"/>
              </a:spcAft>
              <a:buClr>
                <a:schemeClr val="lt2"/>
              </a:buClr>
              <a:buSzPts val="1400"/>
              <a:buChar char="○"/>
              <a:defRPr>
                <a:solidFill>
                  <a:schemeClr val="lt2"/>
                </a:solidFill>
              </a:defRPr>
            </a:lvl2pPr>
            <a:lvl3pPr marL="1371600" lvl="2" indent="-317500" algn="ctr" rtl="0">
              <a:lnSpc>
                <a:spcPct val="100000"/>
              </a:lnSpc>
              <a:spcBef>
                <a:spcPts val="0"/>
              </a:spcBef>
              <a:spcAft>
                <a:spcPts val="0"/>
              </a:spcAft>
              <a:buClr>
                <a:schemeClr val="lt2"/>
              </a:buClr>
              <a:buSzPts val="1400"/>
              <a:buChar char="■"/>
              <a:defRPr>
                <a:solidFill>
                  <a:schemeClr val="lt2"/>
                </a:solidFill>
              </a:defRPr>
            </a:lvl3pPr>
            <a:lvl4pPr marL="1828800" lvl="3" indent="-317500" algn="ctr" rtl="0">
              <a:lnSpc>
                <a:spcPct val="100000"/>
              </a:lnSpc>
              <a:spcBef>
                <a:spcPts val="0"/>
              </a:spcBef>
              <a:spcAft>
                <a:spcPts val="0"/>
              </a:spcAft>
              <a:buClr>
                <a:schemeClr val="lt2"/>
              </a:buClr>
              <a:buSzPts val="1400"/>
              <a:buChar char="●"/>
              <a:defRPr>
                <a:solidFill>
                  <a:schemeClr val="lt2"/>
                </a:solidFill>
              </a:defRPr>
            </a:lvl4pPr>
            <a:lvl5pPr marL="2286000" lvl="4" indent="-317500" algn="ctr" rtl="0">
              <a:lnSpc>
                <a:spcPct val="100000"/>
              </a:lnSpc>
              <a:spcBef>
                <a:spcPts val="0"/>
              </a:spcBef>
              <a:spcAft>
                <a:spcPts val="0"/>
              </a:spcAft>
              <a:buClr>
                <a:schemeClr val="lt2"/>
              </a:buClr>
              <a:buSzPts val="1400"/>
              <a:buChar char="○"/>
              <a:defRPr>
                <a:solidFill>
                  <a:schemeClr val="lt2"/>
                </a:solidFill>
              </a:defRPr>
            </a:lvl5pPr>
            <a:lvl6pPr marL="2743200" lvl="5" indent="-317500" algn="ctr" rtl="0">
              <a:lnSpc>
                <a:spcPct val="100000"/>
              </a:lnSpc>
              <a:spcBef>
                <a:spcPts val="0"/>
              </a:spcBef>
              <a:spcAft>
                <a:spcPts val="0"/>
              </a:spcAft>
              <a:buClr>
                <a:schemeClr val="lt2"/>
              </a:buClr>
              <a:buSzPts val="1400"/>
              <a:buChar char="■"/>
              <a:defRPr>
                <a:solidFill>
                  <a:schemeClr val="lt2"/>
                </a:solidFill>
              </a:defRPr>
            </a:lvl6pPr>
            <a:lvl7pPr marL="3200400" lvl="6" indent="-317500" algn="ctr" rtl="0">
              <a:lnSpc>
                <a:spcPct val="100000"/>
              </a:lnSpc>
              <a:spcBef>
                <a:spcPts val="0"/>
              </a:spcBef>
              <a:spcAft>
                <a:spcPts val="0"/>
              </a:spcAft>
              <a:buClr>
                <a:schemeClr val="lt2"/>
              </a:buClr>
              <a:buSzPts val="1400"/>
              <a:buChar char="●"/>
              <a:defRPr>
                <a:solidFill>
                  <a:schemeClr val="lt2"/>
                </a:solidFill>
              </a:defRPr>
            </a:lvl7pPr>
            <a:lvl8pPr marL="3657600" lvl="7" indent="-317500" algn="ctr" rtl="0">
              <a:lnSpc>
                <a:spcPct val="100000"/>
              </a:lnSpc>
              <a:spcBef>
                <a:spcPts val="0"/>
              </a:spcBef>
              <a:spcAft>
                <a:spcPts val="0"/>
              </a:spcAft>
              <a:buClr>
                <a:schemeClr val="lt2"/>
              </a:buClr>
              <a:buSzPts val="1400"/>
              <a:buChar char="○"/>
              <a:defRPr>
                <a:solidFill>
                  <a:schemeClr val="lt2"/>
                </a:solidFill>
              </a:defRPr>
            </a:lvl8pPr>
            <a:lvl9pPr marL="4114800" lvl="8" indent="-317500" algn="ctr"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78" name="Google Shape;378;p22"/>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79" name="Google Shape;379;p22"/>
          <p:cNvSpPr/>
          <p:nvPr/>
        </p:nvSpPr>
        <p:spPr>
          <a:xfrm flipH="1">
            <a:off x="24" y="4882476"/>
            <a:ext cx="4657202"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5801750" y="4780838"/>
            <a:ext cx="3342296" cy="3723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21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ection description 3">
  <p:cSld name="Title and section description 3">
    <p:spTree>
      <p:nvGrpSpPr>
        <p:cNvPr id="1" name="Shape 381"/>
        <p:cNvGrpSpPr/>
        <p:nvPr/>
      </p:nvGrpSpPr>
      <p:grpSpPr>
        <a:xfrm>
          <a:off x="0" y="0"/>
          <a:ext cx="0" cy="0"/>
          <a:chOff x="0" y="0"/>
          <a:chExt cx="0" cy="0"/>
        </a:xfrm>
      </p:grpSpPr>
      <p:sp>
        <p:nvSpPr>
          <p:cNvPr id="382" name="Google Shape;382;p23"/>
          <p:cNvSpPr txBox="1">
            <a:spLocks noGrp="1"/>
          </p:cNvSpPr>
          <p:nvPr>
            <p:ph type="body" idx="1"/>
          </p:nvPr>
        </p:nvSpPr>
        <p:spPr>
          <a:xfrm>
            <a:off x="633863" y="1944898"/>
            <a:ext cx="3314400" cy="1644600"/>
          </a:xfrm>
          <a:prstGeom prst="rect">
            <a:avLst/>
          </a:prstGeom>
        </p:spPr>
        <p:txBody>
          <a:bodyPr spcFirstLastPara="1" wrap="square" lIns="91425" tIns="91425" rIns="91425" bIns="91425" anchor="t" anchorCtr="0">
            <a:noAutofit/>
          </a:bodyPr>
          <a:lstStyle>
            <a:lvl1pPr marL="457200" lvl="0" indent="-317500" algn="r" rtl="0">
              <a:lnSpc>
                <a:spcPct val="100000"/>
              </a:lnSpc>
              <a:spcBef>
                <a:spcPts val="0"/>
              </a:spcBef>
              <a:spcAft>
                <a:spcPts val="0"/>
              </a:spcAft>
              <a:buClr>
                <a:schemeClr val="lt2"/>
              </a:buClr>
              <a:buSzPts val="1400"/>
              <a:buChar char="●"/>
              <a:defRPr>
                <a:solidFill>
                  <a:schemeClr val="lt2"/>
                </a:solidFill>
              </a:defRPr>
            </a:lvl1pPr>
            <a:lvl2pPr marL="914400" lvl="1" indent="-317500" algn="ctr" rtl="0">
              <a:lnSpc>
                <a:spcPct val="100000"/>
              </a:lnSpc>
              <a:spcBef>
                <a:spcPts val="0"/>
              </a:spcBef>
              <a:spcAft>
                <a:spcPts val="0"/>
              </a:spcAft>
              <a:buClr>
                <a:schemeClr val="lt2"/>
              </a:buClr>
              <a:buSzPts val="1400"/>
              <a:buChar char="○"/>
              <a:defRPr>
                <a:solidFill>
                  <a:schemeClr val="lt2"/>
                </a:solidFill>
              </a:defRPr>
            </a:lvl2pPr>
            <a:lvl3pPr marL="1371600" lvl="2" indent="-317500" algn="ctr" rtl="0">
              <a:lnSpc>
                <a:spcPct val="100000"/>
              </a:lnSpc>
              <a:spcBef>
                <a:spcPts val="0"/>
              </a:spcBef>
              <a:spcAft>
                <a:spcPts val="0"/>
              </a:spcAft>
              <a:buClr>
                <a:schemeClr val="lt2"/>
              </a:buClr>
              <a:buSzPts val="1400"/>
              <a:buChar char="■"/>
              <a:defRPr>
                <a:solidFill>
                  <a:schemeClr val="lt2"/>
                </a:solidFill>
              </a:defRPr>
            </a:lvl3pPr>
            <a:lvl4pPr marL="1828800" lvl="3" indent="-317500" algn="ctr" rtl="0">
              <a:lnSpc>
                <a:spcPct val="100000"/>
              </a:lnSpc>
              <a:spcBef>
                <a:spcPts val="0"/>
              </a:spcBef>
              <a:spcAft>
                <a:spcPts val="0"/>
              </a:spcAft>
              <a:buClr>
                <a:schemeClr val="lt2"/>
              </a:buClr>
              <a:buSzPts val="1400"/>
              <a:buChar char="●"/>
              <a:defRPr>
                <a:solidFill>
                  <a:schemeClr val="lt2"/>
                </a:solidFill>
              </a:defRPr>
            </a:lvl4pPr>
            <a:lvl5pPr marL="2286000" lvl="4" indent="-317500" algn="ctr" rtl="0">
              <a:lnSpc>
                <a:spcPct val="100000"/>
              </a:lnSpc>
              <a:spcBef>
                <a:spcPts val="0"/>
              </a:spcBef>
              <a:spcAft>
                <a:spcPts val="0"/>
              </a:spcAft>
              <a:buClr>
                <a:schemeClr val="lt2"/>
              </a:buClr>
              <a:buSzPts val="1400"/>
              <a:buChar char="○"/>
              <a:defRPr>
                <a:solidFill>
                  <a:schemeClr val="lt2"/>
                </a:solidFill>
              </a:defRPr>
            </a:lvl5pPr>
            <a:lvl6pPr marL="2743200" lvl="5" indent="-317500" algn="ctr" rtl="0">
              <a:lnSpc>
                <a:spcPct val="100000"/>
              </a:lnSpc>
              <a:spcBef>
                <a:spcPts val="0"/>
              </a:spcBef>
              <a:spcAft>
                <a:spcPts val="0"/>
              </a:spcAft>
              <a:buClr>
                <a:schemeClr val="lt2"/>
              </a:buClr>
              <a:buSzPts val="1400"/>
              <a:buChar char="■"/>
              <a:defRPr>
                <a:solidFill>
                  <a:schemeClr val="lt2"/>
                </a:solidFill>
              </a:defRPr>
            </a:lvl6pPr>
            <a:lvl7pPr marL="3200400" lvl="6" indent="-317500" algn="ctr" rtl="0">
              <a:lnSpc>
                <a:spcPct val="100000"/>
              </a:lnSpc>
              <a:spcBef>
                <a:spcPts val="0"/>
              </a:spcBef>
              <a:spcAft>
                <a:spcPts val="0"/>
              </a:spcAft>
              <a:buClr>
                <a:schemeClr val="lt2"/>
              </a:buClr>
              <a:buSzPts val="1400"/>
              <a:buChar char="●"/>
              <a:defRPr>
                <a:solidFill>
                  <a:schemeClr val="lt2"/>
                </a:solidFill>
              </a:defRPr>
            </a:lvl7pPr>
            <a:lvl8pPr marL="3657600" lvl="7" indent="-317500" algn="ctr" rtl="0">
              <a:lnSpc>
                <a:spcPct val="100000"/>
              </a:lnSpc>
              <a:spcBef>
                <a:spcPts val="0"/>
              </a:spcBef>
              <a:spcAft>
                <a:spcPts val="0"/>
              </a:spcAft>
              <a:buClr>
                <a:schemeClr val="lt2"/>
              </a:buClr>
              <a:buSzPts val="1400"/>
              <a:buChar char="○"/>
              <a:defRPr>
                <a:solidFill>
                  <a:schemeClr val="lt2"/>
                </a:solidFill>
              </a:defRPr>
            </a:lvl8pPr>
            <a:lvl9pPr marL="4114800" lvl="8" indent="-317500" algn="ctr"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83" name="Google Shape;383;p23"/>
          <p:cNvSpPr txBox="1">
            <a:spLocks noGrp="1"/>
          </p:cNvSpPr>
          <p:nvPr>
            <p:ph type="title"/>
          </p:nvPr>
        </p:nvSpPr>
        <p:spPr>
          <a:xfrm>
            <a:off x="631700" y="1554000"/>
            <a:ext cx="3314400" cy="429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3337432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ection description 4">
  <p:cSld name="Title and section description 4">
    <p:spTree>
      <p:nvGrpSpPr>
        <p:cNvPr id="1" name="Shape 384"/>
        <p:cNvGrpSpPr/>
        <p:nvPr/>
      </p:nvGrpSpPr>
      <p:grpSpPr>
        <a:xfrm>
          <a:off x="0" y="0"/>
          <a:ext cx="0" cy="0"/>
          <a:chOff x="0" y="0"/>
          <a:chExt cx="0" cy="0"/>
        </a:xfrm>
      </p:grpSpPr>
      <p:sp>
        <p:nvSpPr>
          <p:cNvPr id="385" name="Google Shape;385;p24"/>
          <p:cNvSpPr/>
          <p:nvPr/>
        </p:nvSpPr>
        <p:spPr>
          <a:xfrm>
            <a:off x="3077100" y="4619068"/>
            <a:ext cx="6143399" cy="5197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p:nvPr/>
        </p:nvSpPr>
        <p:spPr>
          <a:xfrm flipH="1">
            <a:off x="-794537" y="4126202"/>
            <a:ext cx="6337069" cy="1077894"/>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24"/>
          <p:cNvGrpSpPr/>
          <p:nvPr/>
        </p:nvGrpSpPr>
        <p:grpSpPr>
          <a:xfrm>
            <a:off x="314229" y="354003"/>
            <a:ext cx="8510763" cy="1392816"/>
            <a:chOff x="314229" y="354003"/>
            <a:chExt cx="8510763" cy="1392816"/>
          </a:xfrm>
        </p:grpSpPr>
        <p:sp>
          <p:nvSpPr>
            <p:cNvPr id="388" name="Google Shape;388;p24"/>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4"/>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4"/>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4"/>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24"/>
          <p:cNvSpPr/>
          <p:nvPr/>
        </p:nvSpPr>
        <p:spPr>
          <a:xfrm flipH="1">
            <a:off x="-22" y="4851075"/>
            <a:ext cx="6143399"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txBox="1">
            <a:spLocks noGrp="1"/>
          </p:cNvSpPr>
          <p:nvPr>
            <p:ph type="body" idx="1"/>
          </p:nvPr>
        </p:nvSpPr>
        <p:spPr>
          <a:xfrm>
            <a:off x="4202994" y="1944894"/>
            <a:ext cx="3896700" cy="1644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600">
                <a:solidFill>
                  <a:schemeClr val="lt2"/>
                </a:solidFill>
              </a:defRPr>
            </a:lvl1pPr>
            <a:lvl2pPr marL="914400" lvl="1" indent="-317500" rtl="0">
              <a:lnSpc>
                <a:spcPct val="100000"/>
              </a:lnSpc>
              <a:spcBef>
                <a:spcPts val="0"/>
              </a:spcBef>
              <a:spcAft>
                <a:spcPts val="0"/>
              </a:spcAft>
              <a:buClr>
                <a:schemeClr val="lt2"/>
              </a:buClr>
              <a:buSzPts val="1400"/>
              <a:buChar char="○"/>
              <a:defRPr>
                <a:solidFill>
                  <a:schemeClr val="lt2"/>
                </a:solidFill>
              </a:defRPr>
            </a:lvl2pPr>
            <a:lvl3pPr marL="1371600" lvl="2" indent="-317500" rtl="0">
              <a:lnSpc>
                <a:spcPct val="100000"/>
              </a:lnSpc>
              <a:spcBef>
                <a:spcPts val="0"/>
              </a:spcBef>
              <a:spcAft>
                <a:spcPts val="0"/>
              </a:spcAft>
              <a:buClr>
                <a:schemeClr val="lt2"/>
              </a:buClr>
              <a:buSzPts val="1400"/>
              <a:buChar char="■"/>
              <a:defRPr>
                <a:solidFill>
                  <a:schemeClr val="lt2"/>
                </a:solidFill>
              </a:defRPr>
            </a:lvl3pPr>
            <a:lvl4pPr marL="1828800" lvl="3" indent="-317500" rtl="0">
              <a:lnSpc>
                <a:spcPct val="100000"/>
              </a:lnSpc>
              <a:spcBef>
                <a:spcPts val="0"/>
              </a:spcBef>
              <a:spcAft>
                <a:spcPts val="0"/>
              </a:spcAft>
              <a:buClr>
                <a:schemeClr val="lt2"/>
              </a:buClr>
              <a:buSzPts val="1400"/>
              <a:buChar char="●"/>
              <a:defRPr>
                <a:solidFill>
                  <a:schemeClr val="lt2"/>
                </a:solidFill>
              </a:defRPr>
            </a:lvl4pPr>
            <a:lvl5pPr marL="2286000" lvl="4" indent="-317500" rtl="0">
              <a:lnSpc>
                <a:spcPct val="100000"/>
              </a:lnSpc>
              <a:spcBef>
                <a:spcPts val="0"/>
              </a:spcBef>
              <a:spcAft>
                <a:spcPts val="0"/>
              </a:spcAft>
              <a:buClr>
                <a:schemeClr val="lt2"/>
              </a:buClr>
              <a:buSzPts val="1400"/>
              <a:buChar char="○"/>
              <a:defRPr>
                <a:solidFill>
                  <a:schemeClr val="lt2"/>
                </a:solidFill>
              </a:defRPr>
            </a:lvl5pPr>
            <a:lvl6pPr marL="2743200" lvl="5" indent="-317500" rtl="0">
              <a:lnSpc>
                <a:spcPct val="100000"/>
              </a:lnSpc>
              <a:spcBef>
                <a:spcPts val="0"/>
              </a:spcBef>
              <a:spcAft>
                <a:spcPts val="0"/>
              </a:spcAft>
              <a:buClr>
                <a:schemeClr val="lt2"/>
              </a:buClr>
              <a:buSzPts val="1400"/>
              <a:buChar char="■"/>
              <a:defRPr>
                <a:solidFill>
                  <a:schemeClr val="lt2"/>
                </a:solidFill>
              </a:defRPr>
            </a:lvl6pPr>
            <a:lvl7pPr marL="3200400" lvl="6" indent="-317500" rtl="0">
              <a:lnSpc>
                <a:spcPct val="100000"/>
              </a:lnSpc>
              <a:spcBef>
                <a:spcPts val="0"/>
              </a:spcBef>
              <a:spcAft>
                <a:spcPts val="0"/>
              </a:spcAft>
              <a:buClr>
                <a:schemeClr val="lt2"/>
              </a:buClr>
              <a:buSzPts val="1400"/>
              <a:buChar char="●"/>
              <a:defRPr>
                <a:solidFill>
                  <a:schemeClr val="lt2"/>
                </a:solidFill>
              </a:defRPr>
            </a:lvl7pPr>
            <a:lvl8pPr marL="3657600" lvl="7" indent="-317500" rtl="0">
              <a:lnSpc>
                <a:spcPct val="100000"/>
              </a:lnSpc>
              <a:spcBef>
                <a:spcPts val="0"/>
              </a:spcBef>
              <a:spcAft>
                <a:spcPts val="0"/>
              </a:spcAft>
              <a:buClr>
                <a:schemeClr val="lt2"/>
              </a:buClr>
              <a:buSzPts val="1400"/>
              <a:buChar char="○"/>
              <a:defRPr>
                <a:solidFill>
                  <a:schemeClr val="lt2"/>
                </a:solidFill>
              </a:defRPr>
            </a:lvl8pPr>
            <a:lvl9pPr marL="4114800" lvl="8" indent="-317500"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95" name="Google Shape;395;p24"/>
          <p:cNvSpPr txBox="1">
            <a:spLocks noGrp="1"/>
          </p:cNvSpPr>
          <p:nvPr>
            <p:ph type="title"/>
          </p:nvPr>
        </p:nvSpPr>
        <p:spPr>
          <a:xfrm>
            <a:off x="4200450" y="1554000"/>
            <a:ext cx="3896700" cy="4299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96" name="Google Shape;396;p24"/>
          <p:cNvGrpSpPr/>
          <p:nvPr/>
        </p:nvGrpSpPr>
        <p:grpSpPr>
          <a:xfrm>
            <a:off x="4484305" y="4545530"/>
            <a:ext cx="1619112" cy="593354"/>
            <a:chOff x="5046670" y="3208808"/>
            <a:chExt cx="1120415" cy="410597"/>
          </a:xfrm>
        </p:grpSpPr>
        <p:grpSp>
          <p:nvGrpSpPr>
            <p:cNvPr id="397" name="Google Shape;397;p24"/>
            <p:cNvGrpSpPr/>
            <p:nvPr/>
          </p:nvGrpSpPr>
          <p:grpSpPr>
            <a:xfrm flipH="1">
              <a:off x="5811603" y="3321460"/>
              <a:ext cx="82906" cy="185771"/>
              <a:chOff x="3004175" y="2722350"/>
              <a:chExt cx="195950" cy="439175"/>
            </a:xfrm>
          </p:grpSpPr>
          <p:sp>
            <p:nvSpPr>
              <p:cNvPr id="398" name="Google Shape;398;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4"/>
            <p:cNvGrpSpPr/>
            <p:nvPr/>
          </p:nvGrpSpPr>
          <p:grpSpPr>
            <a:xfrm rot="3041596" flipH="1">
              <a:off x="5625845" y="3373209"/>
              <a:ext cx="96168" cy="82240"/>
              <a:chOff x="5928149" y="3267314"/>
              <a:chExt cx="96164" cy="82236"/>
            </a:xfrm>
          </p:grpSpPr>
          <p:sp>
            <p:nvSpPr>
              <p:cNvPr id="406" name="Google Shape;406;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4"/>
            <p:cNvGrpSpPr/>
            <p:nvPr/>
          </p:nvGrpSpPr>
          <p:grpSpPr>
            <a:xfrm rot="-2700000">
              <a:off x="5946361" y="3473182"/>
              <a:ext cx="96163" cy="82235"/>
              <a:chOff x="5928149" y="3267314"/>
              <a:chExt cx="96164" cy="82236"/>
            </a:xfrm>
          </p:grpSpPr>
          <p:sp>
            <p:nvSpPr>
              <p:cNvPr id="409" name="Google Shape;409;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24"/>
            <p:cNvGrpSpPr/>
            <p:nvPr/>
          </p:nvGrpSpPr>
          <p:grpSpPr>
            <a:xfrm>
              <a:off x="5222364" y="3208808"/>
              <a:ext cx="145434" cy="325956"/>
              <a:chOff x="3004175" y="2722350"/>
              <a:chExt cx="195950" cy="439175"/>
            </a:xfrm>
          </p:grpSpPr>
          <p:sp>
            <p:nvSpPr>
              <p:cNvPr id="412" name="Google Shape;412;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24"/>
            <p:cNvGrpSpPr/>
            <p:nvPr/>
          </p:nvGrpSpPr>
          <p:grpSpPr>
            <a:xfrm>
              <a:off x="5462380" y="3302316"/>
              <a:ext cx="96358" cy="191149"/>
              <a:chOff x="3213925" y="2904475"/>
              <a:chExt cx="173650" cy="344475"/>
            </a:xfrm>
          </p:grpSpPr>
          <p:sp>
            <p:nvSpPr>
              <p:cNvPr id="420" name="Google Shape;420;p2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284799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ection description 5">
  <p:cSld name="Title and section description 5">
    <p:spTree>
      <p:nvGrpSpPr>
        <p:cNvPr id="1" name="Shape 428"/>
        <p:cNvGrpSpPr/>
        <p:nvPr/>
      </p:nvGrpSpPr>
      <p:grpSpPr>
        <a:xfrm>
          <a:off x="0" y="0"/>
          <a:ext cx="0" cy="0"/>
          <a:chOff x="0" y="0"/>
          <a:chExt cx="0" cy="0"/>
        </a:xfrm>
      </p:grpSpPr>
      <p:sp>
        <p:nvSpPr>
          <p:cNvPr id="429" name="Google Shape;429;p25"/>
          <p:cNvSpPr txBox="1">
            <a:spLocks noGrp="1"/>
          </p:cNvSpPr>
          <p:nvPr>
            <p:ph type="body" idx="1"/>
          </p:nvPr>
        </p:nvSpPr>
        <p:spPr>
          <a:xfrm>
            <a:off x="5294884" y="2783100"/>
            <a:ext cx="3065400" cy="9828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lt2"/>
              </a:buClr>
              <a:buSzPts val="1400"/>
              <a:buChar char="●"/>
              <a:defRPr>
                <a:solidFill>
                  <a:schemeClr val="lt2"/>
                </a:solidFill>
              </a:defRPr>
            </a:lvl1pPr>
            <a:lvl2pPr marL="914400" lvl="1" indent="-317500" rtl="0">
              <a:lnSpc>
                <a:spcPct val="100000"/>
              </a:lnSpc>
              <a:spcBef>
                <a:spcPts val="1600"/>
              </a:spcBef>
              <a:spcAft>
                <a:spcPts val="0"/>
              </a:spcAft>
              <a:buClr>
                <a:schemeClr val="lt2"/>
              </a:buClr>
              <a:buSzPts val="1400"/>
              <a:buChar char="○"/>
              <a:defRPr>
                <a:solidFill>
                  <a:schemeClr val="lt2"/>
                </a:solidFill>
              </a:defRPr>
            </a:lvl2pPr>
            <a:lvl3pPr marL="1371600" lvl="2" indent="-317500" rtl="0">
              <a:lnSpc>
                <a:spcPct val="100000"/>
              </a:lnSpc>
              <a:spcBef>
                <a:spcPts val="0"/>
              </a:spcBef>
              <a:spcAft>
                <a:spcPts val="0"/>
              </a:spcAft>
              <a:buClr>
                <a:schemeClr val="lt2"/>
              </a:buClr>
              <a:buSzPts val="1400"/>
              <a:buChar char="■"/>
              <a:defRPr>
                <a:solidFill>
                  <a:schemeClr val="lt2"/>
                </a:solidFill>
              </a:defRPr>
            </a:lvl3pPr>
            <a:lvl4pPr marL="1828800" lvl="3" indent="-317500" rtl="0">
              <a:lnSpc>
                <a:spcPct val="100000"/>
              </a:lnSpc>
              <a:spcBef>
                <a:spcPts val="0"/>
              </a:spcBef>
              <a:spcAft>
                <a:spcPts val="0"/>
              </a:spcAft>
              <a:buClr>
                <a:schemeClr val="lt2"/>
              </a:buClr>
              <a:buSzPts val="1400"/>
              <a:buChar char="●"/>
              <a:defRPr>
                <a:solidFill>
                  <a:schemeClr val="lt2"/>
                </a:solidFill>
              </a:defRPr>
            </a:lvl4pPr>
            <a:lvl5pPr marL="2286000" lvl="4" indent="-317500" rtl="0">
              <a:lnSpc>
                <a:spcPct val="100000"/>
              </a:lnSpc>
              <a:spcBef>
                <a:spcPts val="0"/>
              </a:spcBef>
              <a:spcAft>
                <a:spcPts val="0"/>
              </a:spcAft>
              <a:buClr>
                <a:schemeClr val="lt2"/>
              </a:buClr>
              <a:buSzPts val="1400"/>
              <a:buChar char="○"/>
              <a:defRPr>
                <a:solidFill>
                  <a:schemeClr val="lt2"/>
                </a:solidFill>
              </a:defRPr>
            </a:lvl5pPr>
            <a:lvl6pPr marL="2743200" lvl="5" indent="-317500" rtl="0">
              <a:lnSpc>
                <a:spcPct val="100000"/>
              </a:lnSpc>
              <a:spcBef>
                <a:spcPts val="0"/>
              </a:spcBef>
              <a:spcAft>
                <a:spcPts val="0"/>
              </a:spcAft>
              <a:buClr>
                <a:schemeClr val="lt2"/>
              </a:buClr>
              <a:buSzPts val="1400"/>
              <a:buChar char="■"/>
              <a:defRPr>
                <a:solidFill>
                  <a:schemeClr val="lt2"/>
                </a:solidFill>
              </a:defRPr>
            </a:lvl6pPr>
            <a:lvl7pPr marL="3200400" lvl="6" indent="-317500" rtl="0">
              <a:lnSpc>
                <a:spcPct val="100000"/>
              </a:lnSpc>
              <a:spcBef>
                <a:spcPts val="0"/>
              </a:spcBef>
              <a:spcAft>
                <a:spcPts val="0"/>
              </a:spcAft>
              <a:buClr>
                <a:schemeClr val="lt2"/>
              </a:buClr>
              <a:buSzPts val="1400"/>
              <a:buChar char="●"/>
              <a:defRPr>
                <a:solidFill>
                  <a:schemeClr val="lt2"/>
                </a:solidFill>
              </a:defRPr>
            </a:lvl7pPr>
            <a:lvl8pPr marL="3657600" lvl="7" indent="-317500" rtl="0">
              <a:lnSpc>
                <a:spcPct val="100000"/>
              </a:lnSpc>
              <a:spcBef>
                <a:spcPts val="0"/>
              </a:spcBef>
              <a:spcAft>
                <a:spcPts val="0"/>
              </a:spcAft>
              <a:buClr>
                <a:schemeClr val="lt2"/>
              </a:buClr>
              <a:buSzPts val="1400"/>
              <a:buChar char="○"/>
              <a:defRPr>
                <a:solidFill>
                  <a:schemeClr val="lt2"/>
                </a:solidFill>
              </a:defRPr>
            </a:lvl8pPr>
            <a:lvl9pPr marL="4114800" lvl="8" indent="-317500"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430" name="Google Shape;430;p25"/>
          <p:cNvSpPr txBox="1">
            <a:spLocks noGrp="1"/>
          </p:cNvSpPr>
          <p:nvPr>
            <p:ph type="title"/>
          </p:nvPr>
        </p:nvSpPr>
        <p:spPr>
          <a:xfrm>
            <a:off x="5292875" y="1323075"/>
            <a:ext cx="3065400" cy="1501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669527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66"/>
        <p:cNvGrpSpPr/>
        <p:nvPr/>
      </p:nvGrpSpPr>
      <p:grpSpPr>
        <a:xfrm>
          <a:off x="0" y="0"/>
          <a:ext cx="0" cy="0"/>
          <a:chOff x="0" y="0"/>
          <a:chExt cx="0" cy="0"/>
        </a:xfrm>
      </p:grpSpPr>
      <p:sp>
        <p:nvSpPr>
          <p:cNvPr id="167" name="Google Shape;167;p10"/>
          <p:cNvSpPr txBox="1">
            <a:spLocks noGrp="1"/>
          </p:cNvSpPr>
          <p:nvPr>
            <p:ph type="title"/>
          </p:nvPr>
        </p:nvSpPr>
        <p:spPr>
          <a:xfrm>
            <a:off x="3677400" y="639550"/>
            <a:ext cx="4758600" cy="959400"/>
          </a:xfrm>
          <a:prstGeom prst="rect">
            <a:avLst/>
          </a:prstGeom>
        </p:spPr>
        <p:txBody>
          <a:bodyPr spcFirstLastPara="1" wrap="square" lIns="91425" tIns="91425" rIns="91425" bIns="91425" anchor="ctr" anchorCtr="0">
            <a:noAutofit/>
          </a:bodyPr>
          <a:lstStyle>
            <a:lvl1pPr lvl="0" algn="r">
              <a:spcBef>
                <a:spcPts val="0"/>
              </a:spcBef>
              <a:spcAft>
                <a:spcPts val="0"/>
              </a:spcAft>
              <a:buSzPts val="3100"/>
              <a:buNone/>
              <a:defRPr sz="3100"/>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
        <p:nvSpPr>
          <p:cNvPr id="168" name="Google Shape;168;p10"/>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205950" y="875850"/>
            <a:ext cx="3065400" cy="1501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33" name="Google Shape;433;p26"/>
          <p:cNvSpPr txBox="1">
            <a:spLocks noGrp="1"/>
          </p:cNvSpPr>
          <p:nvPr>
            <p:ph type="subTitle" idx="1"/>
          </p:nvPr>
        </p:nvSpPr>
        <p:spPr>
          <a:xfrm>
            <a:off x="5029650" y="875850"/>
            <a:ext cx="3282000" cy="1501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1564151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434"/>
        <p:cNvGrpSpPr/>
        <p:nvPr/>
      </p:nvGrpSpPr>
      <p:grpSpPr>
        <a:xfrm>
          <a:off x="0" y="0"/>
          <a:ext cx="0" cy="0"/>
          <a:chOff x="0" y="0"/>
          <a:chExt cx="0" cy="0"/>
        </a:xfrm>
      </p:grpSpPr>
      <p:sp>
        <p:nvSpPr>
          <p:cNvPr id="435" name="Google Shape;435;p27"/>
          <p:cNvSpPr txBox="1">
            <a:spLocks noGrp="1"/>
          </p:cNvSpPr>
          <p:nvPr>
            <p:ph type="title"/>
          </p:nvPr>
        </p:nvSpPr>
        <p:spPr>
          <a:xfrm>
            <a:off x="658497" y="353827"/>
            <a:ext cx="3362100" cy="127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sz="3100">
                <a:solidFill>
                  <a:schemeClr val="dk1"/>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436" name="Google Shape;436;p27"/>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243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3">
  <p:cSld name="Caption 3">
    <p:spTree>
      <p:nvGrpSpPr>
        <p:cNvPr id="1" name="Shape 438"/>
        <p:cNvGrpSpPr/>
        <p:nvPr/>
      </p:nvGrpSpPr>
      <p:grpSpPr>
        <a:xfrm>
          <a:off x="0" y="0"/>
          <a:ext cx="0" cy="0"/>
          <a:chOff x="0" y="0"/>
          <a:chExt cx="0" cy="0"/>
        </a:xfrm>
      </p:grpSpPr>
      <p:sp>
        <p:nvSpPr>
          <p:cNvPr id="439" name="Google Shape;439;p28"/>
          <p:cNvSpPr txBox="1">
            <a:spLocks noGrp="1"/>
          </p:cNvSpPr>
          <p:nvPr>
            <p:ph type="title"/>
          </p:nvPr>
        </p:nvSpPr>
        <p:spPr>
          <a:xfrm>
            <a:off x="557825" y="2540825"/>
            <a:ext cx="3362100" cy="2031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sz="3100"/>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77686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440"/>
        <p:cNvGrpSpPr/>
        <p:nvPr/>
      </p:nvGrpSpPr>
      <p:grpSpPr>
        <a:xfrm>
          <a:off x="0" y="0"/>
          <a:ext cx="0" cy="0"/>
          <a:chOff x="0" y="0"/>
          <a:chExt cx="0" cy="0"/>
        </a:xfrm>
      </p:grpSpPr>
      <p:sp>
        <p:nvSpPr>
          <p:cNvPr id="441" name="Google Shape;441;p29"/>
          <p:cNvSpPr/>
          <p:nvPr/>
        </p:nvSpPr>
        <p:spPr>
          <a:xfrm>
            <a:off x="1203275" y="63070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3971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6180963" y="8955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79795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39092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706465" y="3977886"/>
            <a:ext cx="3004281" cy="1163884"/>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30"/>
          <p:cNvGrpSpPr/>
          <p:nvPr/>
        </p:nvGrpSpPr>
        <p:grpSpPr>
          <a:xfrm>
            <a:off x="2493892" y="4227600"/>
            <a:ext cx="2364166" cy="915898"/>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30"/>
          <p:cNvSpPr/>
          <p:nvPr/>
        </p:nvSpPr>
        <p:spPr>
          <a:xfrm>
            <a:off x="484900" y="40545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20735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7362013" y="4511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69889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60" name="Google Shape;460;p30"/>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7065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63"/>
        <p:cNvGrpSpPr/>
        <p:nvPr/>
      </p:nvGrpSpPr>
      <p:grpSpPr>
        <a:xfrm>
          <a:off x="0" y="0"/>
          <a:ext cx="0" cy="0"/>
          <a:chOff x="0" y="0"/>
          <a:chExt cx="0" cy="0"/>
        </a:xfrm>
      </p:grpSpPr>
      <p:sp>
        <p:nvSpPr>
          <p:cNvPr id="464" name="Google Shape;464;p31"/>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1"/>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1"/>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341408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70"/>
        <p:cNvGrpSpPr/>
        <p:nvPr/>
      </p:nvGrpSpPr>
      <p:grpSpPr>
        <a:xfrm>
          <a:off x="0" y="0"/>
          <a:ext cx="0" cy="0"/>
          <a:chOff x="0" y="0"/>
          <a:chExt cx="0" cy="0"/>
        </a:xfrm>
      </p:grpSpPr>
      <p:sp>
        <p:nvSpPr>
          <p:cNvPr id="471" name="Google Shape;471;p32"/>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txBox="1">
            <a:spLocks noGrp="1"/>
          </p:cNvSpPr>
          <p:nvPr>
            <p:ph type="subTitle" idx="1"/>
          </p:nvPr>
        </p:nvSpPr>
        <p:spPr>
          <a:xfrm>
            <a:off x="5063168"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4" name="Google Shape;474;p32"/>
          <p:cNvSpPr txBox="1">
            <a:spLocks noGrp="1"/>
          </p:cNvSpPr>
          <p:nvPr>
            <p:ph type="subTitle" idx="2"/>
          </p:nvPr>
        </p:nvSpPr>
        <p:spPr>
          <a:xfrm>
            <a:off x="506317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2"/>
          <p:cNvSpPr txBox="1">
            <a:spLocks noGrp="1"/>
          </p:cNvSpPr>
          <p:nvPr>
            <p:ph type="subTitle" idx="3"/>
          </p:nvPr>
        </p:nvSpPr>
        <p:spPr>
          <a:xfrm>
            <a:off x="1662525"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6" name="Google Shape;476;p32"/>
          <p:cNvSpPr txBox="1">
            <a:spLocks noGrp="1"/>
          </p:cNvSpPr>
          <p:nvPr>
            <p:ph type="subTitle" idx="4"/>
          </p:nvPr>
        </p:nvSpPr>
        <p:spPr>
          <a:xfrm>
            <a:off x="166252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7411712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312625" y="1909225"/>
            <a:ext cx="4191000" cy="814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480" name="Google Shape;480;p3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81" name="Google Shape;481;p33"/>
          <p:cNvSpPr txBox="1">
            <a:spLocks noGrp="1"/>
          </p:cNvSpPr>
          <p:nvPr>
            <p:ph type="subTitle" idx="2"/>
          </p:nvPr>
        </p:nvSpPr>
        <p:spPr>
          <a:xfrm>
            <a:off x="1309476" y="1671325"/>
            <a:ext cx="4191000" cy="237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482" name="Google Shape;482;p33"/>
          <p:cNvSpPr txBox="1">
            <a:spLocks noGrp="1"/>
          </p:cNvSpPr>
          <p:nvPr>
            <p:ph type="subTitle" idx="3"/>
          </p:nvPr>
        </p:nvSpPr>
        <p:spPr>
          <a:xfrm>
            <a:off x="3640425" y="3099025"/>
            <a:ext cx="41940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3" name="Google Shape;483;p33"/>
          <p:cNvSpPr txBox="1">
            <a:spLocks noGrp="1"/>
          </p:cNvSpPr>
          <p:nvPr>
            <p:ph type="subTitle" idx="4"/>
          </p:nvPr>
        </p:nvSpPr>
        <p:spPr>
          <a:xfrm>
            <a:off x="3643576" y="3336925"/>
            <a:ext cx="4194000" cy="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1886624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1"/>
        </a:solidFill>
        <a:effectLst/>
      </p:bgPr>
    </p:bg>
    <p:spTree>
      <p:nvGrpSpPr>
        <p:cNvPr id="1" name="Shape 484"/>
        <p:cNvGrpSpPr/>
        <p:nvPr/>
      </p:nvGrpSpPr>
      <p:grpSpPr>
        <a:xfrm>
          <a:off x="0" y="0"/>
          <a:ext cx="0" cy="0"/>
          <a:chOff x="0" y="0"/>
          <a:chExt cx="0" cy="0"/>
        </a:xfrm>
      </p:grpSpPr>
      <p:sp>
        <p:nvSpPr>
          <p:cNvPr id="485" name="Google Shape;485;p34"/>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3" name="Google Shape;493;p34"/>
          <p:cNvSpPr txBox="1">
            <a:spLocks noGrp="1"/>
          </p:cNvSpPr>
          <p:nvPr>
            <p:ph type="subTitle" idx="2"/>
          </p:nvPr>
        </p:nvSpPr>
        <p:spPr>
          <a:xfrm>
            <a:off x="3360468" y="2970805"/>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34"/>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5" name="Google Shape;495;p34"/>
          <p:cNvSpPr txBox="1">
            <a:spLocks noGrp="1"/>
          </p:cNvSpPr>
          <p:nvPr>
            <p:ph type="subTitle" idx="4"/>
          </p:nvPr>
        </p:nvSpPr>
        <p:spPr>
          <a:xfrm>
            <a:off x="643417" y="2970810"/>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4"/>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7" name="Google Shape;497;p34"/>
          <p:cNvSpPr txBox="1">
            <a:spLocks noGrp="1"/>
          </p:cNvSpPr>
          <p:nvPr>
            <p:ph type="subTitle" idx="6"/>
          </p:nvPr>
        </p:nvSpPr>
        <p:spPr>
          <a:xfrm>
            <a:off x="6039500" y="2970800"/>
            <a:ext cx="24858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499" name="Google Shape;499;p34"/>
          <p:cNvGrpSpPr/>
          <p:nvPr/>
        </p:nvGrpSpPr>
        <p:grpSpPr>
          <a:xfrm>
            <a:off x="1975380" y="4374305"/>
            <a:ext cx="1619112" cy="593354"/>
            <a:chOff x="5046670" y="3208808"/>
            <a:chExt cx="1120415" cy="410597"/>
          </a:xfrm>
        </p:grpSpPr>
        <p:grpSp>
          <p:nvGrpSpPr>
            <p:cNvPr id="500" name="Google Shape;500;p34"/>
            <p:cNvGrpSpPr/>
            <p:nvPr/>
          </p:nvGrpSpPr>
          <p:grpSpPr>
            <a:xfrm flipH="1">
              <a:off x="5811603" y="3321460"/>
              <a:ext cx="82906" cy="185771"/>
              <a:chOff x="3004175" y="2722350"/>
              <a:chExt cx="195950" cy="439175"/>
            </a:xfrm>
          </p:grpSpPr>
          <p:sp>
            <p:nvSpPr>
              <p:cNvPr id="501" name="Google Shape;501;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4"/>
            <p:cNvGrpSpPr/>
            <p:nvPr/>
          </p:nvGrpSpPr>
          <p:grpSpPr>
            <a:xfrm rot="3041596" flipH="1">
              <a:off x="5625845" y="3373209"/>
              <a:ext cx="96168" cy="82240"/>
              <a:chOff x="5928149" y="3267314"/>
              <a:chExt cx="96164" cy="82236"/>
            </a:xfrm>
          </p:grpSpPr>
          <p:sp>
            <p:nvSpPr>
              <p:cNvPr id="509" name="Google Shape;509;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4"/>
            <p:cNvGrpSpPr/>
            <p:nvPr/>
          </p:nvGrpSpPr>
          <p:grpSpPr>
            <a:xfrm rot="-2700000">
              <a:off x="5946361" y="3473182"/>
              <a:ext cx="96163" cy="82235"/>
              <a:chOff x="5928149" y="3267314"/>
              <a:chExt cx="96164" cy="82236"/>
            </a:xfrm>
          </p:grpSpPr>
          <p:sp>
            <p:nvSpPr>
              <p:cNvPr id="512" name="Google Shape;512;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a:off x="5222364" y="3208808"/>
              <a:ext cx="145434" cy="325956"/>
              <a:chOff x="3004175" y="2722350"/>
              <a:chExt cx="195950" cy="439175"/>
            </a:xfrm>
          </p:grpSpPr>
          <p:sp>
            <p:nvSpPr>
              <p:cNvPr id="515" name="Google Shape;515;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4"/>
            <p:cNvGrpSpPr/>
            <p:nvPr/>
          </p:nvGrpSpPr>
          <p:grpSpPr>
            <a:xfrm>
              <a:off x="5462380" y="3302316"/>
              <a:ext cx="96358" cy="191149"/>
              <a:chOff x="3213925" y="2904475"/>
              <a:chExt cx="173650" cy="344475"/>
            </a:xfrm>
          </p:grpSpPr>
          <p:sp>
            <p:nvSpPr>
              <p:cNvPr id="523" name="Google Shape;523;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3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4"/>
          <p:cNvGrpSpPr/>
          <p:nvPr/>
        </p:nvGrpSpPr>
        <p:grpSpPr>
          <a:xfrm>
            <a:off x="6396343" y="4374305"/>
            <a:ext cx="1511773" cy="573354"/>
            <a:chOff x="6396343" y="4374305"/>
            <a:chExt cx="1511773" cy="573354"/>
          </a:xfrm>
        </p:grpSpPr>
        <p:grpSp>
          <p:nvGrpSpPr>
            <p:cNvPr id="532" name="Google Shape;532;p34"/>
            <p:cNvGrpSpPr/>
            <p:nvPr/>
          </p:nvGrpSpPr>
          <p:grpSpPr>
            <a:xfrm rot="4001758">
              <a:off x="7633951" y="4773240"/>
              <a:ext cx="111770" cy="119099"/>
              <a:chOff x="3004175" y="2950750"/>
              <a:chExt cx="195825" cy="208700"/>
            </a:xfrm>
          </p:grpSpPr>
          <p:sp>
            <p:nvSpPr>
              <p:cNvPr id="533" name="Google Shape;533;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34"/>
            <p:cNvGrpSpPr/>
            <p:nvPr/>
          </p:nvGrpSpPr>
          <p:grpSpPr>
            <a:xfrm>
              <a:off x="6980311" y="4374305"/>
              <a:ext cx="196224" cy="439790"/>
              <a:chOff x="3004175" y="2722350"/>
              <a:chExt cx="195950" cy="439175"/>
            </a:xfrm>
          </p:grpSpPr>
          <p:sp>
            <p:nvSpPr>
              <p:cNvPr id="536" name="Google Shape;536;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4"/>
            <p:cNvGrpSpPr/>
            <p:nvPr/>
          </p:nvGrpSpPr>
          <p:grpSpPr>
            <a:xfrm>
              <a:off x="7363411" y="4508535"/>
              <a:ext cx="130012" cy="257908"/>
              <a:chOff x="3213925" y="2904475"/>
              <a:chExt cx="173650" cy="344475"/>
            </a:xfrm>
          </p:grpSpPr>
          <p:sp>
            <p:nvSpPr>
              <p:cNvPr id="544" name="Google Shape;544;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4"/>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58539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dk1"/>
        </a:solidFill>
        <a:effectLst/>
      </p:bgPr>
    </p:bg>
    <p:spTree>
      <p:nvGrpSpPr>
        <p:cNvPr id="1" name="Shape 552"/>
        <p:cNvGrpSpPr/>
        <p:nvPr/>
      </p:nvGrpSpPr>
      <p:grpSpPr>
        <a:xfrm>
          <a:off x="0" y="0"/>
          <a:ext cx="0" cy="0"/>
          <a:chOff x="0" y="0"/>
          <a:chExt cx="0" cy="0"/>
        </a:xfrm>
      </p:grpSpPr>
      <p:sp>
        <p:nvSpPr>
          <p:cNvPr id="553" name="Google Shape;553;p35"/>
          <p:cNvSpPr/>
          <p:nvPr/>
        </p:nvSpPr>
        <p:spPr>
          <a:xfrm>
            <a:off x="-691525" y="4566595"/>
            <a:ext cx="6337069" cy="772406"/>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txBox="1">
            <a:spLocks noGrp="1"/>
          </p:cNvSpPr>
          <p:nvPr>
            <p:ph type="subTitle" idx="1"/>
          </p:nvPr>
        </p:nvSpPr>
        <p:spPr>
          <a:xfrm>
            <a:off x="5051300" y="2365318"/>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59" name="Google Shape;559;p35"/>
          <p:cNvSpPr txBox="1">
            <a:spLocks noGrp="1"/>
          </p:cNvSpPr>
          <p:nvPr>
            <p:ph type="subTitle" idx="2"/>
          </p:nvPr>
        </p:nvSpPr>
        <p:spPr>
          <a:xfrm>
            <a:off x="5051300" y="2624363"/>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35"/>
          <p:cNvSpPr txBox="1">
            <a:spLocks noGrp="1"/>
          </p:cNvSpPr>
          <p:nvPr>
            <p:ph type="subTitle" idx="3"/>
          </p:nvPr>
        </p:nvSpPr>
        <p:spPr>
          <a:xfrm>
            <a:off x="5051300" y="1307964"/>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1" name="Google Shape;561;p35"/>
          <p:cNvSpPr txBox="1">
            <a:spLocks noGrp="1"/>
          </p:cNvSpPr>
          <p:nvPr>
            <p:ph type="subTitle" idx="4"/>
          </p:nvPr>
        </p:nvSpPr>
        <p:spPr>
          <a:xfrm>
            <a:off x="5051300" y="1567012"/>
            <a:ext cx="3242400" cy="6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35"/>
          <p:cNvSpPr txBox="1">
            <a:spLocks noGrp="1"/>
          </p:cNvSpPr>
          <p:nvPr>
            <p:ph type="subTitle" idx="5"/>
          </p:nvPr>
        </p:nvSpPr>
        <p:spPr>
          <a:xfrm>
            <a:off x="5051300" y="3422663"/>
            <a:ext cx="32424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3" name="Google Shape;563;p35"/>
          <p:cNvSpPr txBox="1">
            <a:spLocks noGrp="1"/>
          </p:cNvSpPr>
          <p:nvPr>
            <p:ph type="subTitle" idx="6"/>
          </p:nvPr>
        </p:nvSpPr>
        <p:spPr>
          <a:xfrm>
            <a:off x="5051300" y="3681714"/>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3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22802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70"/>
        <p:cNvGrpSpPr/>
        <p:nvPr/>
      </p:nvGrpSpPr>
      <p:grpSpPr>
        <a:xfrm>
          <a:off x="0" y="0"/>
          <a:ext cx="0" cy="0"/>
          <a:chOff x="0" y="0"/>
          <a:chExt cx="0" cy="0"/>
        </a:xfrm>
      </p:grpSpPr>
      <p:grpSp>
        <p:nvGrpSpPr>
          <p:cNvPr id="171" name="Google Shape;171;p11"/>
          <p:cNvGrpSpPr/>
          <p:nvPr/>
        </p:nvGrpSpPr>
        <p:grpSpPr>
          <a:xfrm flipH="1">
            <a:off x="3062687" y="3829748"/>
            <a:ext cx="3391103" cy="1313742"/>
            <a:chOff x="2189450" y="2220300"/>
            <a:chExt cx="3202175" cy="1240550"/>
          </a:xfrm>
        </p:grpSpPr>
        <p:sp>
          <p:nvSpPr>
            <p:cNvPr id="172" name="Google Shape;172;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flipH="1">
            <a:off x="4708478" y="3471522"/>
            <a:ext cx="4309167" cy="1669408"/>
            <a:chOff x="2189450" y="2220300"/>
            <a:chExt cx="3202175" cy="1240550"/>
          </a:xfrm>
        </p:grpSpPr>
        <p:sp>
          <p:nvSpPr>
            <p:cNvPr id="175" name="Google Shape;175;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txBox="1">
            <a:spLocks noGrp="1"/>
          </p:cNvSpPr>
          <p:nvPr>
            <p:ph type="title" hasCustomPrompt="1"/>
          </p:nvPr>
        </p:nvSpPr>
        <p:spPr>
          <a:xfrm>
            <a:off x="536900" y="1508125"/>
            <a:ext cx="8070300" cy="14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0" name="Google Shape;180;p11"/>
          <p:cNvSpPr txBox="1">
            <a:spLocks noGrp="1"/>
          </p:cNvSpPr>
          <p:nvPr>
            <p:ph type="body" idx="1"/>
          </p:nvPr>
        </p:nvSpPr>
        <p:spPr>
          <a:xfrm>
            <a:off x="536900" y="3052725"/>
            <a:ext cx="8070300" cy="4233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81" name="Google Shape;181;p1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1"/>
          <p:cNvGrpSpPr/>
          <p:nvPr/>
        </p:nvGrpSpPr>
        <p:grpSpPr>
          <a:xfrm>
            <a:off x="893068" y="3907831"/>
            <a:ext cx="1186803" cy="1014012"/>
            <a:chOff x="6771225" y="2829938"/>
            <a:chExt cx="1528400" cy="1305875"/>
          </a:xfrm>
        </p:grpSpPr>
        <p:sp>
          <p:nvSpPr>
            <p:cNvPr id="187" name="Google Shape;187;p1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6"/>
          <p:cNvSpPr/>
          <p:nvPr/>
        </p:nvSpPr>
        <p:spPr>
          <a:xfrm flipH="1">
            <a:off x="4164950" y="4624622"/>
            <a:ext cx="4979050" cy="51298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6"/>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6"/>
          <p:cNvSpPr txBox="1">
            <a:spLocks noGrp="1"/>
          </p:cNvSpPr>
          <p:nvPr>
            <p:ph type="subTitle" idx="1"/>
          </p:nvPr>
        </p:nvSpPr>
        <p:spPr>
          <a:xfrm>
            <a:off x="1880788" y="279508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1880788" y="3054125"/>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188078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1880788" y="1717700"/>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536413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5364138" y="1717700"/>
            <a:ext cx="2402100" cy="17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580" name="Google Shape;580;p36"/>
          <p:cNvGrpSpPr/>
          <p:nvPr/>
        </p:nvGrpSpPr>
        <p:grpSpPr>
          <a:xfrm>
            <a:off x="1975380" y="4374305"/>
            <a:ext cx="1619112" cy="593354"/>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95820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txBox="1">
            <a:spLocks noGrp="1"/>
          </p:cNvSpPr>
          <p:nvPr>
            <p:ph type="subTitle" idx="1"/>
          </p:nvPr>
        </p:nvSpPr>
        <p:spPr>
          <a:xfrm>
            <a:off x="1006718" y="2781804"/>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006718" y="3071312"/>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3388650" y="1867400"/>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3388650" y="2156912"/>
            <a:ext cx="2364900" cy="6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5768782" y="2781799"/>
            <a:ext cx="23649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5768782" y="3071313"/>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27" name="Google Shape;627;p37"/>
          <p:cNvGrpSpPr/>
          <p:nvPr/>
        </p:nvGrpSpPr>
        <p:grpSpPr>
          <a:xfrm>
            <a:off x="1975380" y="4374305"/>
            <a:ext cx="1619112" cy="593354"/>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7"/>
          <p:cNvGrpSpPr/>
          <p:nvPr/>
        </p:nvGrpSpPr>
        <p:grpSpPr>
          <a:xfrm>
            <a:off x="6396343" y="4374305"/>
            <a:ext cx="1511773" cy="573354"/>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7"/>
          <p:cNvSpPr txBox="1">
            <a:spLocks noGrp="1"/>
          </p:cNvSpPr>
          <p:nvPr>
            <p:ph type="title" idx="7" hasCustomPrompt="1"/>
          </p:nvPr>
        </p:nvSpPr>
        <p:spPr>
          <a:xfrm>
            <a:off x="184986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1" name="Google Shape;681;p37"/>
          <p:cNvSpPr txBox="1">
            <a:spLocks noGrp="1"/>
          </p:cNvSpPr>
          <p:nvPr>
            <p:ph type="title" idx="8" hasCustomPrompt="1"/>
          </p:nvPr>
        </p:nvSpPr>
        <p:spPr>
          <a:xfrm>
            <a:off x="4231794" y="1445265"/>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2" name="Google Shape;682;p37"/>
          <p:cNvSpPr txBox="1">
            <a:spLocks noGrp="1"/>
          </p:cNvSpPr>
          <p:nvPr>
            <p:ph type="title" idx="9" hasCustomPrompt="1"/>
          </p:nvPr>
        </p:nvSpPr>
        <p:spPr>
          <a:xfrm>
            <a:off x="661191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2605407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683"/>
        <p:cNvGrpSpPr/>
        <p:nvPr/>
      </p:nvGrpSpPr>
      <p:grpSpPr>
        <a:xfrm>
          <a:off x="0" y="0"/>
          <a:ext cx="0" cy="0"/>
          <a:chOff x="0" y="0"/>
          <a:chExt cx="0" cy="0"/>
        </a:xfrm>
      </p:grpSpPr>
      <p:sp>
        <p:nvSpPr>
          <p:cNvPr id="684" name="Google Shape;684;p38"/>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8"/>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8"/>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8"/>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8"/>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8"/>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92" name="Google Shape;692;p38"/>
          <p:cNvGrpSpPr/>
          <p:nvPr/>
        </p:nvGrpSpPr>
        <p:grpSpPr>
          <a:xfrm>
            <a:off x="6987447" y="3914134"/>
            <a:ext cx="1722627" cy="1245030"/>
            <a:chOff x="3217149" y="3242033"/>
            <a:chExt cx="1735994" cy="1253933"/>
          </a:xfrm>
        </p:grpSpPr>
        <p:sp>
          <p:nvSpPr>
            <p:cNvPr id="693" name="Google Shape;693;p38"/>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8"/>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8"/>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8"/>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8"/>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8"/>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8"/>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8"/>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8"/>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8"/>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8"/>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8"/>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8"/>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8"/>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8"/>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38"/>
          <p:cNvSpPr txBox="1">
            <a:spLocks noGrp="1"/>
          </p:cNvSpPr>
          <p:nvPr>
            <p:ph type="ctrTitle" idx="2"/>
          </p:nvPr>
        </p:nvSpPr>
        <p:spPr>
          <a:xfrm>
            <a:off x="1511840" y="3362825"/>
            <a:ext cx="2415600" cy="32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11" name="Google Shape;711;p38"/>
          <p:cNvSpPr txBox="1">
            <a:spLocks noGrp="1"/>
          </p:cNvSpPr>
          <p:nvPr>
            <p:ph type="subTitle" idx="1"/>
          </p:nvPr>
        </p:nvSpPr>
        <p:spPr>
          <a:xfrm>
            <a:off x="1442540" y="3641026"/>
            <a:ext cx="2554200" cy="8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12" name="Google Shape;712;p38"/>
          <p:cNvSpPr txBox="1">
            <a:spLocks noGrp="1"/>
          </p:cNvSpPr>
          <p:nvPr>
            <p:ph type="ctrTitle" idx="3"/>
          </p:nvPr>
        </p:nvSpPr>
        <p:spPr>
          <a:xfrm>
            <a:off x="5210405" y="1844501"/>
            <a:ext cx="2421600" cy="32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13" name="Google Shape;713;p38"/>
          <p:cNvSpPr txBox="1">
            <a:spLocks noGrp="1"/>
          </p:cNvSpPr>
          <p:nvPr>
            <p:ph type="subTitle" idx="4"/>
          </p:nvPr>
        </p:nvSpPr>
        <p:spPr>
          <a:xfrm>
            <a:off x="5140955" y="2122701"/>
            <a:ext cx="2560500" cy="8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14" name="Google Shape;714;p38"/>
          <p:cNvSpPr txBox="1">
            <a:spLocks noGrp="1"/>
          </p:cNvSpPr>
          <p:nvPr>
            <p:ph type="ctrTitle" idx="5"/>
          </p:nvPr>
        </p:nvSpPr>
        <p:spPr>
          <a:xfrm>
            <a:off x="1511840" y="1844501"/>
            <a:ext cx="2415600" cy="32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15" name="Google Shape;715;p38"/>
          <p:cNvSpPr txBox="1">
            <a:spLocks noGrp="1"/>
          </p:cNvSpPr>
          <p:nvPr>
            <p:ph type="subTitle" idx="6"/>
          </p:nvPr>
        </p:nvSpPr>
        <p:spPr>
          <a:xfrm>
            <a:off x="1442540" y="2122701"/>
            <a:ext cx="2554200" cy="8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16" name="Google Shape;716;p38"/>
          <p:cNvSpPr txBox="1">
            <a:spLocks noGrp="1"/>
          </p:cNvSpPr>
          <p:nvPr>
            <p:ph type="ctrTitle" idx="7"/>
          </p:nvPr>
        </p:nvSpPr>
        <p:spPr>
          <a:xfrm>
            <a:off x="5210405" y="3362826"/>
            <a:ext cx="2421600" cy="32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17" name="Google Shape;717;p38"/>
          <p:cNvSpPr txBox="1">
            <a:spLocks noGrp="1"/>
          </p:cNvSpPr>
          <p:nvPr>
            <p:ph type="subTitle" idx="8"/>
          </p:nvPr>
        </p:nvSpPr>
        <p:spPr>
          <a:xfrm>
            <a:off x="5140955" y="3641026"/>
            <a:ext cx="2560500" cy="8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13408275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dk1"/>
        </a:solidFill>
        <a:effectLst/>
      </p:bgPr>
    </p:bg>
    <p:spTree>
      <p:nvGrpSpPr>
        <p:cNvPr id="1" name="Shape 718"/>
        <p:cNvGrpSpPr/>
        <p:nvPr/>
      </p:nvGrpSpPr>
      <p:grpSpPr>
        <a:xfrm>
          <a:off x="0" y="0"/>
          <a:ext cx="0" cy="0"/>
          <a:chOff x="0" y="0"/>
          <a:chExt cx="0" cy="0"/>
        </a:xfrm>
      </p:grpSpPr>
      <p:sp>
        <p:nvSpPr>
          <p:cNvPr id="719" name="Google Shape;719;p39"/>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flipH="1">
            <a:off x="2360239" y="4312975"/>
            <a:ext cx="4695762" cy="8462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25" name="Google Shape;725;p39"/>
          <p:cNvSpPr txBox="1">
            <a:spLocks noGrp="1"/>
          </p:cNvSpPr>
          <p:nvPr>
            <p:ph type="ctrTitle" idx="2"/>
          </p:nvPr>
        </p:nvSpPr>
        <p:spPr>
          <a:xfrm>
            <a:off x="1047740" y="3181725"/>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6" name="Google Shape;726;p39"/>
          <p:cNvSpPr txBox="1">
            <a:spLocks noGrp="1"/>
          </p:cNvSpPr>
          <p:nvPr>
            <p:ph type="subTitle" idx="1"/>
          </p:nvPr>
        </p:nvSpPr>
        <p:spPr>
          <a:xfrm>
            <a:off x="909140" y="3459925"/>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7" name="Google Shape;727;p39"/>
          <p:cNvSpPr txBox="1">
            <a:spLocks noGrp="1"/>
          </p:cNvSpPr>
          <p:nvPr>
            <p:ph type="ctrTitle" idx="3"/>
          </p:nvPr>
        </p:nvSpPr>
        <p:spPr>
          <a:xfrm>
            <a:off x="5674355" y="1739600"/>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8" name="Google Shape;728;p39"/>
          <p:cNvSpPr txBox="1">
            <a:spLocks noGrp="1"/>
          </p:cNvSpPr>
          <p:nvPr>
            <p:ph type="subTitle" idx="4"/>
          </p:nvPr>
        </p:nvSpPr>
        <p:spPr>
          <a:xfrm>
            <a:off x="5674355" y="2017800"/>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9" name="Google Shape;729;p39"/>
          <p:cNvSpPr txBox="1">
            <a:spLocks noGrp="1"/>
          </p:cNvSpPr>
          <p:nvPr>
            <p:ph type="ctrTitle" idx="5"/>
          </p:nvPr>
        </p:nvSpPr>
        <p:spPr>
          <a:xfrm>
            <a:off x="1047740" y="1739600"/>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0" name="Google Shape;730;p39"/>
          <p:cNvSpPr txBox="1">
            <a:spLocks noGrp="1"/>
          </p:cNvSpPr>
          <p:nvPr>
            <p:ph type="subTitle" idx="6"/>
          </p:nvPr>
        </p:nvSpPr>
        <p:spPr>
          <a:xfrm>
            <a:off x="909140" y="2017800"/>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1" name="Google Shape;731;p39"/>
          <p:cNvSpPr txBox="1">
            <a:spLocks noGrp="1"/>
          </p:cNvSpPr>
          <p:nvPr>
            <p:ph type="ctrTitle" idx="7"/>
          </p:nvPr>
        </p:nvSpPr>
        <p:spPr>
          <a:xfrm>
            <a:off x="5674355" y="3181725"/>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2" name="Google Shape;732;p39"/>
          <p:cNvSpPr txBox="1">
            <a:spLocks noGrp="1"/>
          </p:cNvSpPr>
          <p:nvPr>
            <p:ph type="subTitle" idx="8"/>
          </p:nvPr>
        </p:nvSpPr>
        <p:spPr>
          <a:xfrm>
            <a:off x="5674355" y="3459925"/>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3" name="Google Shape;733;p39"/>
          <p:cNvSpPr/>
          <p:nvPr/>
        </p:nvSpPr>
        <p:spPr>
          <a:xfrm>
            <a:off x="0" y="4729277"/>
            <a:ext cx="4695762" cy="42990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0" y="4458449"/>
            <a:ext cx="9143996" cy="685092"/>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817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313566" y="3695318"/>
            <a:ext cx="3349475" cy="1297615"/>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2306553" y="3973883"/>
            <a:ext cx="2636030" cy="1021221"/>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40"/>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0" name="Google Shape;750;p40"/>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2" name="Google Shape;752;p40"/>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4" name="Google Shape;754;p40"/>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6" name="Google Shape;756;p40"/>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854110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1"/>
        </a:solidFill>
        <a:effectLst/>
      </p:bgPr>
    </p:bg>
    <p:spTree>
      <p:nvGrpSpPr>
        <p:cNvPr id="1" name="Shape 758"/>
        <p:cNvGrpSpPr/>
        <p:nvPr/>
      </p:nvGrpSpPr>
      <p:grpSpPr>
        <a:xfrm>
          <a:off x="0" y="0"/>
          <a:ext cx="0" cy="0"/>
          <a:chOff x="0" y="0"/>
          <a:chExt cx="0" cy="0"/>
        </a:xfrm>
      </p:grpSpPr>
      <p:sp>
        <p:nvSpPr>
          <p:cNvPr id="759" name="Google Shape;759;p41"/>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1"/>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1"/>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1"/>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1"/>
          <p:cNvSpPr/>
          <p:nvPr/>
        </p:nvSpPr>
        <p:spPr>
          <a:xfrm>
            <a:off x="1193900" y="4844250"/>
            <a:ext cx="4266954" cy="24740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64" name="Google Shape;764;p41"/>
          <p:cNvSpPr/>
          <p:nvPr/>
        </p:nvSpPr>
        <p:spPr>
          <a:xfrm flipH="1">
            <a:off x="68" y="4925097"/>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1"/>
          <p:cNvSpPr txBox="1">
            <a:spLocks noGrp="1"/>
          </p:cNvSpPr>
          <p:nvPr>
            <p:ph type="subTitle" idx="1"/>
          </p:nvPr>
        </p:nvSpPr>
        <p:spPr>
          <a:xfrm>
            <a:off x="3435725" y="154927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66" name="Google Shape;766;p41"/>
          <p:cNvSpPr txBox="1">
            <a:spLocks noGrp="1"/>
          </p:cNvSpPr>
          <p:nvPr>
            <p:ph type="subTitle" idx="2"/>
          </p:nvPr>
        </p:nvSpPr>
        <p:spPr>
          <a:xfrm>
            <a:off x="3436726" y="181972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41"/>
          <p:cNvSpPr txBox="1">
            <a:spLocks noGrp="1"/>
          </p:cNvSpPr>
          <p:nvPr>
            <p:ph type="subTitle" idx="3"/>
          </p:nvPr>
        </p:nvSpPr>
        <p:spPr>
          <a:xfrm>
            <a:off x="3435725" y="287702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68" name="Google Shape;768;p41"/>
          <p:cNvSpPr txBox="1">
            <a:spLocks noGrp="1"/>
          </p:cNvSpPr>
          <p:nvPr>
            <p:ph type="subTitle" idx="4"/>
          </p:nvPr>
        </p:nvSpPr>
        <p:spPr>
          <a:xfrm>
            <a:off x="3436726" y="314737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9" name="Google Shape;769;p41"/>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70" name="Google Shape;770;p41"/>
          <p:cNvSpPr txBox="1">
            <a:spLocks noGrp="1"/>
          </p:cNvSpPr>
          <p:nvPr>
            <p:ph type="subTitle" idx="5"/>
          </p:nvPr>
        </p:nvSpPr>
        <p:spPr>
          <a:xfrm>
            <a:off x="6153450" y="154927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71" name="Google Shape;771;p41"/>
          <p:cNvSpPr txBox="1">
            <a:spLocks noGrp="1"/>
          </p:cNvSpPr>
          <p:nvPr>
            <p:ph type="subTitle" idx="6"/>
          </p:nvPr>
        </p:nvSpPr>
        <p:spPr>
          <a:xfrm>
            <a:off x="6154450" y="181972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2" name="Google Shape;772;p41"/>
          <p:cNvSpPr txBox="1">
            <a:spLocks noGrp="1"/>
          </p:cNvSpPr>
          <p:nvPr>
            <p:ph type="subTitle" idx="7"/>
          </p:nvPr>
        </p:nvSpPr>
        <p:spPr>
          <a:xfrm>
            <a:off x="6153450" y="287702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73" name="Google Shape;773;p41"/>
          <p:cNvSpPr txBox="1">
            <a:spLocks noGrp="1"/>
          </p:cNvSpPr>
          <p:nvPr>
            <p:ph type="subTitle" idx="8"/>
          </p:nvPr>
        </p:nvSpPr>
        <p:spPr>
          <a:xfrm>
            <a:off x="6154450" y="314737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4" name="Google Shape;774;p41"/>
          <p:cNvSpPr txBox="1">
            <a:spLocks noGrp="1"/>
          </p:cNvSpPr>
          <p:nvPr>
            <p:ph type="subTitle" idx="9"/>
          </p:nvPr>
        </p:nvSpPr>
        <p:spPr>
          <a:xfrm>
            <a:off x="722000" y="154927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75" name="Google Shape;775;p41"/>
          <p:cNvSpPr txBox="1">
            <a:spLocks noGrp="1"/>
          </p:cNvSpPr>
          <p:nvPr>
            <p:ph type="subTitle" idx="13"/>
          </p:nvPr>
        </p:nvSpPr>
        <p:spPr>
          <a:xfrm>
            <a:off x="723000" y="181972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6" name="Google Shape;776;p41"/>
          <p:cNvSpPr txBox="1">
            <a:spLocks noGrp="1"/>
          </p:cNvSpPr>
          <p:nvPr>
            <p:ph type="subTitle" idx="14"/>
          </p:nvPr>
        </p:nvSpPr>
        <p:spPr>
          <a:xfrm>
            <a:off x="722000" y="287702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77" name="Google Shape;777;p41"/>
          <p:cNvSpPr txBox="1">
            <a:spLocks noGrp="1"/>
          </p:cNvSpPr>
          <p:nvPr>
            <p:ph type="subTitle" idx="15"/>
          </p:nvPr>
        </p:nvSpPr>
        <p:spPr>
          <a:xfrm>
            <a:off x="723000" y="314737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57623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dk1"/>
        </a:solidFill>
        <a:effectLst/>
      </p:bgPr>
    </p:bg>
    <p:spTree>
      <p:nvGrpSpPr>
        <p:cNvPr id="1" name="Shape 778"/>
        <p:cNvGrpSpPr/>
        <p:nvPr/>
      </p:nvGrpSpPr>
      <p:grpSpPr>
        <a:xfrm>
          <a:off x="0" y="0"/>
          <a:ext cx="0" cy="0"/>
          <a:chOff x="0" y="0"/>
          <a:chExt cx="0" cy="0"/>
        </a:xfrm>
      </p:grpSpPr>
      <p:sp>
        <p:nvSpPr>
          <p:cNvPr id="779" name="Google Shape;779;p42"/>
          <p:cNvSpPr/>
          <p:nvPr/>
        </p:nvSpPr>
        <p:spPr>
          <a:xfrm>
            <a:off x="1193900" y="4844250"/>
            <a:ext cx="4266954" cy="24740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80" name="Google Shape;780;p42"/>
          <p:cNvSpPr/>
          <p:nvPr/>
        </p:nvSpPr>
        <p:spPr>
          <a:xfrm flipH="1">
            <a:off x="68" y="4925097"/>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2"/>
          <p:cNvSpPr txBox="1">
            <a:spLocks noGrp="1"/>
          </p:cNvSpPr>
          <p:nvPr>
            <p:ph type="title" hasCustomPrompt="1"/>
          </p:nvPr>
        </p:nvSpPr>
        <p:spPr>
          <a:xfrm>
            <a:off x="740775" y="1761875"/>
            <a:ext cx="5610900" cy="14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2" name="Google Shape;782;p42"/>
          <p:cNvSpPr txBox="1">
            <a:spLocks noGrp="1"/>
          </p:cNvSpPr>
          <p:nvPr>
            <p:ph type="subTitle" idx="1"/>
          </p:nvPr>
        </p:nvSpPr>
        <p:spPr>
          <a:xfrm>
            <a:off x="2253025" y="3398250"/>
            <a:ext cx="2586300" cy="6837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783" name="Google Shape;783;p42"/>
          <p:cNvSpPr txBox="1">
            <a:spLocks noGrp="1"/>
          </p:cNvSpPr>
          <p:nvPr>
            <p:ph type="subTitle" idx="2"/>
          </p:nvPr>
        </p:nvSpPr>
        <p:spPr>
          <a:xfrm>
            <a:off x="2252975" y="971236"/>
            <a:ext cx="2586300" cy="6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1014993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dk1"/>
        </a:solidFill>
        <a:effectLst/>
      </p:bgPr>
    </p:bg>
    <p:spTree>
      <p:nvGrpSpPr>
        <p:cNvPr id="1" name="Shape 784"/>
        <p:cNvGrpSpPr/>
        <p:nvPr/>
      </p:nvGrpSpPr>
      <p:grpSpPr>
        <a:xfrm>
          <a:off x="0" y="0"/>
          <a:ext cx="0" cy="0"/>
          <a:chOff x="0" y="0"/>
          <a:chExt cx="0" cy="0"/>
        </a:xfrm>
      </p:grpSpPr>
      <p:sp>
        <p:nvSpPr>
          <p:cNvPr id="785" name="Google Shape;785;p43"/>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3"/>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3"/>
          <p:cNvSpPr txBox="1">
            <a:spLocks noGrp="1"/>
          </p:cNvSpPr>
          <p:nvPr>
            <p:ph type="subTitle" idx="1"/>
          </p:nvPr>
        </p:nvSpPr>
        <p:spPr>
          <a:xfrm>
            <a:off x="1646415" y="1412641"/>
            <a:ext cx="5877300" cy="39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93" name="Google Shape;793;p43"/>
          <p:cNvSpPr txBox="1">
            <a:spLocks noGrp="1"/>
          </p:cNvSpPr>
          <p:nvPr>
            <p:ph type="title" hasCustomPrompt="1"/>
          </p:nvPr>
        </p:nvSpPr>
        <p:spPr>
          <a:xfrm>
            <a:off x="1635775" y="564500"/>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9600"/>
              <a:buNone/>
              <a:defRPr sz="63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794" name="Google Shape;794;p43"/>
          <p:cNvSpPr txBox="1">
            <a:spLocks noGrp="1"/>
          </p:cNvSpPr>
          <p:nvPr>
            <p:ph type="subTitle" idx="2"/>
          </p:nvPr>
        </p:nvSpPr>
        <p:spPr>
          <a:xfrm>
            <a:off x="1646415" y="2778694"/>
            <a:ext cx="58773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5" name="Google Shape;795;p43"/>
          <p:cNvSpPr txBox="1">
            <a:spLocks noGrp="1"/>
          </p:cNvSpPr>
          <p:nvPr>
            <p:ph type="title" idx="3" hasCustomPrompt="1"/>
          </p:nvPr>
        </p:nvSpPr>
        <p:spPr>
          <a:xfrm>
            <a:off x="1635775" y="1930553"/>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9600"/>
              <a:buNone/>
              <a:defRPr sz="6300">
                <a:solidFill>
                  <a:schemeClr val="accent4"/>
                </a:solidFill>
              </a:defRPr>
            </a:lvl1pPr>
            <a:lvl2pPr lvl="1" algn="ctr" rtl="0">
              <a:lnSpc>
                <a:spcPct val="100000"/>
              </a:lnSpc>
              <a:spcBef>
                <a:spcPts val="0"/>
              </a:spcBef>
              <a:spcAft>
                <a:spcPts val="0"/>
              </a:spcAft>
              <a:buClr>
                <a:schemeClr val="accent2"/>
              </a:buClr>
              <a:buSzPts val="12000"/>
              <a:buNone/>
              <a:defRPr sz="12000">
                <a:solidFill>
                  <a:schemeClr val="accent2"/>
                </a:solidFill>
              </a:defRPr>
            </a:lvl2pPr>
            <a:lvl3pPr lvl="2" algn="ctr" rtl="0">
              <a:lnSpc>
                <a:spcPct val="100000"/>
              </a:lnSpc>
              <a:spcBef>
                <a:spcPts val="0"/>
              </a:spcBef>
              <a:spcAft>
                <a:spcPts val="0"/>
              </a:spcAft>
              <a:buClr>
                <a:schemeClr val="accent2"/>
              </a:buClr>
              <a:buSzPts val="12000"/>
              <a:buNone/>
              <a:defRPr sz="12000">
                <a:solidFill>
                  <a:schemeClr val="accent2"/>
                </a:solidFill>
              </a:defRPr>
            </a:lvl3pPr>
            <a:lvl4pPr lvl="3" algn="ctr" rtl="0">
              <a:lnSpc>
                <a:spcPct val="100000"/>
              </a:lnSpc>
              <a:spcBef>
                <a:spcPts val="0"/>
              </a:spcBef>
              <a:spcAft>
                <a:spcPts val="0"/>
              </a:spcAft>
              <a:buClr>
                <a:schemeClr val="accent2"/>
              </a:buClr>
              <a:buSzPts val="12000"/>
              <a:buNone/>
              <a:defRPr sz="12000">
                <a:solidFill>
                  <a:schemeClr val="accent2"/>
                </a:solidFill>
              </a:defRPr>
            </a:lvl4pPr>
            <a:lvl5pPr lvl="4" algn="ctr" rtl="0">
              <a:lnSpc>
                <a:spcPct val="100000"/>
              </a:lnSpc>
              <a:spcBef>
                <a:spcPts val="0"/>
              </a:spcBef>
              <a:spcAft>
                <a:spcPts val="0"/>
              </a:spcAft>
              <a:buClr>
                <a:schemeClr val="accent2"/>
              </a:buClr>
              <a:buSzPts val="12000"/>
              <a:buNone/>
              <a:defRPr sz="12000">
                <a:solidFill>
                  <a:schemeClr val="accent2"/>
                </a:solidFill>
              </a:defRPr>
            </a:lvl5pPr>
            <a:lvl6pPr lvl="5" algn="ctr" rtl="0">
              <a:lnSpc>
                <a:spcPct val="100000"/>
              </a:lnSpc>
              <a:spcBef>
                <a:spcPts val="0"/>
              </a:spcBef>
              <a:spcAft>
                <a:spcPts val="0"/>
              </a:spcAft>
              <a:buClr>
                <a:schemeClr val="accent2"/>
              </a:buClr>
              <a:buSzPts val="12000"/>
              <a:buNone/>
              <a:defRPr sz="12000">
                <a:solidFill>
                  <a:schemeClr val="accent2"/>
                </a:solidFill>
              </a:defRPr>
            </a:lvl6pPr>
            <a:lvl7pPr lvl="6" algn="ctr" rtl="0">
              <a:lnSpc>
                <a:spcPct val="100000"/>
              </a:lnSpc>
              <a:spcBef>
                <a:spcPts val="0"/>
              </a:spcBef>
              <a:spcAft>
                <a:spcPts val="0"/>
              </a:spcAft>
              <a:buClr>
                <a:schemeClr val="accent2"/>
              </a:buClr>
              <a:buSzPts val="12000"/>
              <a:buNone/>
              <a:defRPr sz="12000">
                <a:solidFill>
                  <a:schemeClr val="accent2"/>
                </a:solidFill>
              </a:defRPr>
            </a:lvl7pPr>
            <a:lvl8pPr lvl="7" algn="ctr" rtl="0">
              <a:lnSpc>
                <a:spcPct val="100000"/>
              </a:lnSpc>
              <a:spcBef>
                <a:spcPts val="0"/>
              </a:spcBef>
              <a:spcAft>
                <a:spcPts val="0"/>
              </a:spcAft>
              <a:buClr>
                <a:schemeClr val="accent2"/>
              </a:buClr>
              <a:buSzPts val="12000"/>
              <a:buNone/>
              <a:defRPr sz="12000">
                <a:solidFill>
                  <a:schemeClr val="accent2"/>
                </a:solidFill>
              </a:defRPr>
            </a:lvl8pPr>
            <a:lvl9pPr lvl="8" algn="ctr" rtl="0">
              <a:lnSpc>
                <a:spcPct val="100000"/>
              </a:lnSpc>
              <a:spcBef>
                <a:spcPts val="0"/>
              </a:spcBef>
              <a:spcAft>
                <a:spcPts val="0"/>
              </a:spcAft>
              <a:buClr>
                <a:schemeClr val="accent2"/>
              </a:buClr>
              <a:buSzPts val="12000"/>
              <a:buNone/>
              <a:defRPr sz="12000">
                <a:solidFill>
                  <a:schemeClr val="accent2"/>
                </a:solidFill>
              </a:defRPr>
            </a:lvl9pPr>
          </a:lstStyle>
          <a:p>
            <a:r>
              <a:t>xx%</a:t>
            </a:r>
          </a:p>
        </p:txBody>
      </p:sp>
      <p:sp>
        <p:nvSpPr>
          <p:cNvPr id="796" name="Google Shape;796;p43"/>
          <p:cNvSpPr txBox="1">
            <a:spLocks noGrp="1"/>
          </p:cNvSpPr>
          <p:nvPr>
            <p:ph type="subTitle" idx="4"/>
          </p:nvPr>
        </p:nvSpPr>
        <p:spPr>
          <a:xfrm>
            <a:off x="1646415" y="4145084"/>
            <a:ext cx="58773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7" name="Google Shape;797;p43"/>
          <p:cNvSpPr txBox="1">
            <a:spLocks noGrp="1"/>
          </p:cNvSpPr>
          <p:nvPr>
            <p:ph type="title" idx="5" hasCustomPrompt="1"/>
          </p:nvPr>
        </p:nvSpPr>
        <p:spPr>
          <a:xfrm>
            <a:off x="1635775" y="3296943"/>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Tree>
    <p:extLst>
      <p:ext uri="{BB962C8B-B14F-4D97-AF65-F5344CB8AC3E}">
        <p14:creationId xmlns:p14="http://schemas.microsoft.com/office/powerpoint/2010/main" val="2024774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dk1"/>
        </a:solidFill>
        <a:effectLst/>
      </p:bgPr>
    </p:bg>
    <p:spTree>
      <p:nvGrpSpPr>
        <p:cNvPr id="1" name="Shape 798"/>
        <p:cNvGrpSpPr/>
        <p:nvPr/>
      </p:nvGrpSpPr>
      <p:grpSpPr>
        <a:xfrm>
          <a:off x="0" y="0"/>
          <a:ext cx="0" cy="0"/>
          <a:chOff x="0" y="0"/>
          <a:chExt cx="0" cy="0"/>
        </a:xfrm>
      </p:grpSpPr>
      <p:sp>
        <p:nvSpPr>
          <p:cNvPr id="799" name="Google Shape;799;p44"/>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4"/>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4"/>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4"/>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4"/>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4"/>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4"/>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4"/>
          <p:cNvSpPr txBox="1">
            <a:spLocks noGrp="1"/>
          </p:cNvSpPr>
          <p:nvPr>
            <p:ph type="subTitle" idx="1"/>
          </p:nvPr>
        </p:nvSpPr>
        <p:spPr>
          <a:xfrm>
            <a:off x="2600300" y="2010500"/>
            <a:ext cx="39645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7" name="Google Shape;807;p44"/>
          <p:cNvSpPr txBox="1">
            <a:spLocks noGrp="1"/>
          </p:cNvSpPr>
          <p:nvPr>
            <p:ph type="title" hasCustomPrompt="1"/>
          </p:nvPr>
        </p:nvSpPr>
        <p:spPr>
          <a:xfrm>
            <a:off x="3000775" y="945500"/>
            <a:ext cx="3152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9600"/>
              <a:buNone/>
              <a:defRPr sz="9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808" name="Google Shape;808;p44"/>
          <p:cNvSpPr txBox="1">
            <a:spLocks noGrp="1"/>
          </p:cNvSpPr>
          <p:nvPr>
            <p:ph type="subTitle" idx="2"/>
          </p:nvPr>
        </p:nvSpPr>
        <p:spPr>
          <a:xfrm>
            <a:off x="1153206" y="3630289"/>
            <a:ext cx="3152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9" name="Google Shape;809;p44"/>
          <p:cNvSpPr txBox="1">
            <a:spLocks noGrp="1"/>
          </p:cNvSpPr>
          <p:nvPr>
            <p:ph type="title" idx="3" hasCustomPrompt="1"/>
          </p:nvPr>
        </p:nvSpPr>
        <p:spPr>
          <a:xfrm>
            <a:off x="1147500" y="2717700"/>
            <a:ext cx="3152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9600"/>
              <a:buNone/>
              <a:defRPr sz="6300">
                <a:solidFill>
                  <a:schemeClr val="accent4"/>
                </a:solidFill>
              </a:defRPr>
            </a:lvl1pPr>
            <a:lvl2pPr lvl="1" algn="ctr" rtl="0">
              <a:lnSpc>
                <a:spcPct val="100000"/>
              </a:lnSpc>
              <a:spcBef>
                <a:spcPts val="0"/>
              </a:spcBef>
              <a:spcAft>
                <a:spcPts val="0"/>
              </a:spcAft>
              <a:buClr>
                <a:schemeClr val="accent2"/>
              </a:buClr>
              <a:buSzPts val="12000"/>
              <a:buNone/>
              <a:defRPr sz="12000">
                <a:solidFill>
                  <a:schemeClr val="accent2"/>
                </a:solidFill>
              </a:defRPr>
            </a:lvl2pPr>
            <a:lvl3pPr lvl="2" algn="ctr" rtl="0">
              <a:lnSpc>
                <a:spcPct val="100000"/>
              </a:lnSpc>
              <a:spcBef>
                <a:spcPts val="0"/>
              </a:spcBef>
              <a:spcAft>
                <a:spcPts val="0"/>
              </a:spcAft>
              <a:buClr>
                <a:schemeClr val="accent2"/>
              </a:buClr>
              <a:buSzPts val="12000"/>
              <a:buNone/>
              <a:defRPr sz="12000">
                <a:solidFill>
                  <a:schemeClr val="accent2"/>
                </a:solidFill>
              </a:defRPr>
            </a:lvl3pPr>
            <a:lvl4pPr lvl="3" algn="ctr" rtl="0">
              <a:lnSpc>
                <a:spcPct val="100000"/>
              </a:lnSpc>
              <a:spcBef>
                <a:spcPts val="0"/>
              </a:spcBef>
              <a:spcAft>
                <a:spcPts val="0"/>
              </a:spcAft>
              <a:buClr>
                <a:schemeClr val="accent2"/>
              </a:buClr>
              <a:buSzPts val="12000"/>
              <a:buNone/>
              <a:defRPr sz="12000">
                <a:solidFill>
                  <a:schemeClr val="accent2"/>
                </a:solidFill>
              </a:defRPr>
            </a:lvl4pPr>
            <a:lvl5pPr lvl="4" algn="ctr" rtl="0">
              <a:lnSpc>
                <a:spcPct val="100000"/>
              </a:lnSpc>
              <a:spcBef>
                <a:spcPts val="0"/>
              </a:spcBef>
              <a:spcAft>
                <a:spcPts val="0"/>
              </a:spcAft>
              <a:buClr>
                <a:schemeClr val="accent2"/>
              </a:buClr>
              <a:buSzPts val="12000"/>
              <a:buNone/>
              <a:defRPr sz="12000">
                <a:solidFill>
                  <a:schemeClr val="accent2"/>
                </a:solidFill>
              </a:defRPr>
            </a:lvl5pPr>
            <a:lvl6pPr lvl="5" algn="ctr" rtl="0">
              <a:lnSpc>
                <a:spcPct val="100000"/>
              </a:lnSpc>
              <a:spcBef>
                <a:spcPts val="0"/>
              </a:spcBef>
              <a:spcAft>
                <a:spcPts val="0"/>
              </a:spcAft>
              <a:buClr>
                <a:schemeClr val="accent2"/>
              </a:buClr>
              <a:buSzPts val="12000"/>
              <a:buNone/>
              <a:defRPr sz="12000">
                <a:solidFill>
                  <a:schemeClr val="accent2"/>
                </a:solidFill>
              </a:defRPr>
            </a:lvl6pPr>
            <a:lvl7pPr lvl="6" algn="ctr" rtl="0">
              <a:lnSpc>
                <a:spcPct val="100000"/>
              </a:lnSpc>
              <a:spcBef>
                <a:spcPts val="0"/>
              </a:spcBef>
              <a:spcAft>
                <a:spcPts val="0"/>
              </a:spcAft>
              <a:buClr>
                <a:schemeClr val="accent2"/>
              </a:buClr>
              <a:buSzPts val="12000"/>
              <a:buNone/>
              <a:defRPr sz="12000">
                <a:solidFill>
                  <a:schemeClr val="accent2"/>
                </a:solidFill>
              </a:defRPr>
            </a:lvl7pPr>
            <a:lvl8pPr lvl="7" algn="ctr" rtl="0">
              <a:lnSpc>
                <a:spcPct val="100000"/>
              </a:lnSpc>
              <a:spcBef>
                <a:spcPts val="0"/>
              </a:spcBef>
              <a:spcAft>
                <a:spcPts val="0"/>
              </a:spcAft>
              <a:buClr>
                <a:schemeClr val="accent2"/>
              </a:buClr>
              <a:buSzPts val="12000"/>
              <a:buNone/>
              <a:defRPr sz="12000">
                <a:solidFill>
                  <a:schemeClr val="accent2"/>
                </a:solidFill>
              </a:defRPr>
            </a:lvl8pPr>
            <a:lvl9pPr lvl="8" algn="ctr" rtl="0">
              <a:lnSpc>
                <a:spcPct val="100000"/>
              </a:lnSpc>
              <a:spcBef>
                <a:spcPts val="0"/>
              </a:spcBef>
              <a:spcAft>
                <a:spcPts val="0"/>
              </a:spcAft>
              <a:buClr>
                <a:schemeClr val="accent2"/>
              </a:buClr>
              <a:buSzPts val="12000"/>
              <a:buNone/>
              <a:defRPr sz="12000">
                <a:solidFill>
                  <a:schemeClr val="accent2"/>
                </a:solidFill>
              </a:defRPr>
            </a:lvl9pPr>
          </a:lstStyle>
          <a:p>
            <a:r>
              <a:t>xx%</a:t>
            </a:r>
          </a:p>
        </p:txBody>
      </p:sp>
      <p:sp>
        <p:nvSpPr>
          <p:cNvPr id="810" name="Google Shape;810;p44"/>
          <p:cNvSpPr txBox="1">
            <a:spLocks noGrp="1"/>
          </p:cNvSpPr>
          <p:nvPr>
            <p:ph type="subTitle" idx="4"/>
          </p:nvPr>
        </p:nvSpPr>
        <p:spPr>
          <a:xfrm>
            <a:off x="4844406" y="3630300"/>
            <a:ext cx="3152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1" name="Google Shape;811;p44"/>
          <p:cNvSpPr txBox="1">
            <a:spLocks noGrp="1"/>
          </p:cNvSpPr>
          <p:nvPr>
            <p:ph type="title" idx="5" hasCustomPrompt="1"/>
          </p:nvPr>
        </p:nvSpPr>
        <p:spPr>
          <a:xfrm>
            <a:off x="4838700" y="2717711"/>
            <a:ext cx="3152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Tree>
    <p:extLst>
      <p:ext uri="{BB962C8B-B14F-4D97-AF65-F5344CB8AC3E}">
        <p14:creationId xmlns:p14="http://schemas.microsoft.com/office/powerpoint/2010/main" val="822810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3">
  <p:cSld name="Numbers and text 3">
    <p:bg>
      <p:bgPr>
        <a:solidFill>
          <a:schemeClr val="dk1"/>
        </a:solidFill>
        <a:effectLst/>
      </p:bgPr>
    </p:bg>
    <p:spTree>
      <p:nvGrpSpPr>
        <p:cNvPr id="1" name="Shape 812"/>
        <p:cNvGrpSpPr/>
        <p:nvPr/>
      </p:nvGrpSpPr>
      <p:grpSpPr>
        <a:xfrm>
          <a:off x="0" y="0"/>
          <a:ext cx="0" cy="0"/>
          <a:chOff x="0" y="0"/>
          <a:chExt cx="0" cy="0"/>
        </a:xfrm>
      </p:grpSpPr>
      <p:sp>
        <p:nvSpPr>
          <p:cNvPr id="813" name="Google Shape;813;p45"/>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5"/>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5"/>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5"/>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5"/>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5"/>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5"/>
          <p:cNvSpPr/>
          <p:nvPr/>
        </p:nvSpPr>
        <p:spPr>
          <a:xfrm>
            <a:off x="3971453" y="1283906"/>
            <a:ext cx="26171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5"/>
          <p:cNvSpPr txBox="1">
            <a:spLocks noGrp="1"/>
          </p:cNvSpPr>
          <p:nvPr>
            <p:ph type="subTitle" idx="1"/>
          </p:nvPr>
        </p:nvSpPr>
        <p:spPr>
          <a:xfrm>
            <a:off x="872222" y="1949707"/>
            <a:ext cx="3506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1" name="Google Shape;821;p45"/>
          <p:cNvSpPr txBox="1">
            <a:spLocks noGrp="1"/>
          </p:cNvSpPr>
          <p:nvPr>
            <p:ph type="title" hasCustomPrompt="1"/>
          </p:nvPr>
        </p:nvSpPr>
        <p:spPr>
          <a:xfrm>
            <a:off x="872222" y="1101568"/>
            <a:ext cx="3506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9600"/>
              <a:buNone/>
              <a:defRPr sz="63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822" name="Google Shape;822;p45"/>
          <p:cNvSpPr txBox="1">
            <a:spLocks noGrp="1"/>
          </p:cNvSpPr>
          <p:nvPr>
            <p:ph type="subTitle" idx="2"/>
          </p:nvPr>
        </p:nvSpPr>
        <p:spPr>
          <a:xfrm>
            <a:off x="872222" y="3620557"/>
            <a:ext cx="3506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3" name="Google Shape;823;p45"/>
          <p:cNvSpPr txBox="1">
            <a:spLocks noGrp="1"/>
          </p:cNvSpPr>
          <p:nvPr>
            <p:ph type="title" idx="3" hasCustomPrompt="1"/>
          </p:nvPr>
        </p:nvSpPr>
        <p:spPr>
          <a:xfrm>
            <a:off x="872222" y="2772419"/>
            <a:ext cx="3506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9600"/>
              <a:buNone/>
              <a:defRPr sz="6300">
                <a:solidFill>
                  <a:schemeClr val="accent4"/>
                </a:solidFill>
              </a:defRPr>
            </a:lvl1pPr>
            <a:lvl2pPr lvl="1" algn="ctr" rtl="0">
              <a:lnSpc>
                <a:spcPct val="100000"/>
              </a:lnSpc>
              <a:spcBef>
                <a:spcPts val="0"/>
              </a:spcBef>
              <a:spcAft>
                <a:spcPts val="0"/>
              </a:spcAft>
              <a:buClr>
                <a:schemeClr val="accent2"/>
              </a:buClr>
              <a:buSzPts val="12000"/>
              <a:buNone/>
              <a:defRPr sz="12000">
                <a:solidFill>
                  <a:schemeClr val="accent2"/>
                </a:solidFill>
              </a:defRPr>
            </a:lvl2pPr>
            <a:lvl3pPr lvl="2" algn="ctr" rtl="0">
              <a:lnSpc>
                <a:spcPct val="100000"/>
              </a:lnSpc>
              <a:spcBef>
                <a:spcPts val="0"/>
              </a:spcBef>
              <a:spcAft>
                <a:spcPts val="0"/>
              </a:spcAft>
              <a:buClr>
                <a:schemeClr val="accent2"/>
              </a:buClr>
              <a:buSzPts val="12000"/>
              <a:buNone/>
              <a:defRPr sz="12000">
                <a:solidFill>
                  <a:schemeClr val="accent2"/>
                </a:solidFill>
              </a:defRPr>
            </a:lvl3pPr>
            <a:lvl4pPr lvl="3" algn="ctr" rtl="0">
              <a:lnSpc>
                <a:spcPct val="100000"/>
              </a:lnSpc>
              <a:spcBef>
                <a:spcPts val="0"/>
              </a:spcBef>
              <a:spcAft>
                <a:spcPts val="0"/>
              </a:spcAft>
              <a:buClr>
                <a:schemeClr val="accent2"/>
              </a:buClr>
              <a:buSzPts val="12000"/>
              <a:buNone/>
              <a:defRPr sz="12000">
                <a:solidFill>
                  <a:schemeClr val="accent2"/>
                </a:solidFill>
              </a:defRPr>
            </a:lvl4pPr>
            <a:lvl5pPr lvl="4" algn="ctr" rtl="0">
              <a:lnSpc>
                <a:spcPct val="100000"/>
              </a:lnSpc>
              <a:spcBef>
                <a:spcPts val="0"/>
              </a:spcBef>
              <a:spcAft>
                <a:spcPts val="0"/>
              </a:spcAft>
              <a:buClr>
                <a:schemeClr val="accent2"/>
              </a:buClr>
              <a:buSzPts val="12000"/>
              <a:buNone/>
              <a:defRPr sz="12000">
                <a:solidFill>
                  <a:schemeClr val="accent2"/>
                </a:solidFill>
              </a:defRPr>
            </a:lvl5pPr>
            <a:lvl6pPr lvl="5" algn="ctr" rtl="0">
              <a:lnSpc>
                <a:spcPct val="100000"/>
              </a:lnSpc>
              <a:spcBef>
                <a:spcPts val="0"/>
              </a:spcBef>
              <a:spcAft>
                <a:spcPts val="0"/>
              </a:spcAft>
              <a:buClr>
                <a:schemeClr val="accent2"/>
              </a:buClr>
              <a:buSzPts val="12000"/>
              <a:buNone/>
              <a:defRPr sz="12000">
                <a:solidFill>
                  <a:schemeClr val="accent2"/>
                </a:solidFill>
              </a:defRPr>
            </a:lvl6pPr>
            <a:lvl7pPr lvl="6" algn="ctr" rtl="0">
              <a:lnSpc>
                <a:spcPct val="100000"/>
              </a:lnSpc>
              <a:spcBef>
                <a:spcPts val="0"/>
              </a:spcBef>
              <a:spcAft>
                <a:spcPts val="0"/>
              </a:spcAft>
              <a:buClr>
                <a:schemeClr val="accent2"/>
              </a:buClr>
              <a:buSzPts val="12000"/>
              <a:buNone/>
              <a:defRPr sz="12000">
                <a:solidFill>
                  <a:schemeClr val="accent2"/>
                </a:solidFill>
              </a:defRPr>
            </a:lvl7pPr>
            <a:lvl8pPr lvl="7" algn="ctr" rtl="0">
              <a:lnSpc>
                <a:spcPct val="100000"/>
              </a:lnSpc>
              <a:spcBef>
                <a:spcPts val="0"/>
              </a:spcBef>
              <a:spcAft>
                <a:spcPts val="0"/>
              </a:spcAft>
              <a:buClr>
                <a:schemeClr val="accent2"/>
              </a:buClr>
              <a:buSzPts val="12000"/>
              <a:buNone/>
              <a:defRPr sz="12000">
                <a:solidFill>
                  <a:schemeClr val="accent2"/>
                </a:solidFill>
              </a:defRPr>
            </a:lvl8pPr>
            <a:lvl9pPr lvl="8" algn="ctr" rtl="0">
              <a:lnSpc>
                <a:spcPct val="100000"/>
              </a:lnSpc>
              <a:spcBef>
                <a:spcPts val="0"/>
              </a:spcBef>
              <a:spcAft>
                <a:spcPts val="0"/>
              </a:spcAft>
              <a:buClr>
                <a:schemeClr val="accent2"/>
              </a:buClr>
              <a:buSzPts val="12000"/>
              <a:buNone/>
              <a:defRPr sz="12000">
                <a:solidFill>
                  <a:schemeClr val="accent2"/>
                </a:solidFill>
              </a:defRPr>
            </a:lvl9pPr>
          </a:lstStyle>
          <a:p>
            <a:r>
              <a:t>xx%</a:t>
            </a:r>
          </a:p>
        </p:txBody>
      </p:sp>
      <p:sp>
        <p:nvSpPr>
          <p:cNvPr id="824" name="Google Shape;824;p45"/>
          <p:cNvSpPr txBox="1">
            <a:spLocks noGrp="1"/>
          </p:cNvSpPr>
          <p:nvPr>
            <p:ph type="subTitle" idx="4"/>
          </p:nvPr>
        </p:nvSpPr>
        <p:spPr>
          <a:xfrm>
            <a:off x="4765672" y="3620569"/>
            <a:ext cx="3506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5" name="Google Shape;825;p45"/>
          <p:cNvSpPr txBox="1">
            <a:spLocks noGrp="1"/>
          </p:cNvSpPr>
          <p:nvPr>
            <p:ph type="title" idx="5" hasCustomPrompt="1"/>
          </p:nvPr>
        </p:nvSpPr>
        <p:spPr>
          <a:xfrm>
            <a:off x="4765672" y="2773506"/>
            <a:ext cx="3506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3"/>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
        <p:nvSpPr>
          <p:cNvPr id="826" name="Google Shape;826;p45"/>
          <p:cNvSpPr txBox="1">
            <a:spLocks noGrp="1"/>
          </p:cNvSpPr>
          <p:nvPr>
            <p:ph type="subTitle" idx="6"/>
          </p:nvPr>
        </p:nvSpPr>
        <p:spPr>
          <a:xfrm>
            <a:off x="4765672" y="1948644"/>
            <a:ext cx="3506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7" name="Google Shape;827;p45"/>
          <p:cNvSpPr txBox="1">
            <a:spLocks noGrp="1"/>
          </p:cNvSpPr>
          <p:nvPr>
            <p:ph type="title" idx="7" hasCustomPrompt="1"/>
          </p:nvPr>
        </p:nvSpPr>
        <p:spPr>
          <a:xfrm>
            <a:off x="4765672" y="1101581"/>
            <a:ext cx="3506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Tree>
    <p:extLst>
      <p:ext uri="{BB962C8B-B14F-4D97-AF65-F5344CB8AC3E}">
        <p14:creationId xmlns:p14="http://schemas.microsoft.com/office/powerpoint/2010/main" val="3705577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tle and text 2">
  <p:cSld name="Tittle and text 2">
    <p:bg>
      <p:bgPr>
        <a:solidFill>
          <a:schemeClr val="dk1"/>
        </a:solidFill>
        <a:effectLst/>
      </p:bgPr>
    </p:bg>
    <p:spTree>
      <p:nvGrpSpPr>
        <p:cNvPr id="1" name="Shape 828"/>
        <p:cNvGrpSpPr/>
        <p:nvPr/>
      </p:nvGrpSpPr>
      <p:grpSpPr>
        <a:xfrm>
          <a:off x="0" y="0"/>
          <a:ext cx="0" cy="0"/>
          <a:chOff x="0" y="0"/>
          <a:chExt cx="0" cy="0"/>
        </a:xfrm>
      </p:grpSpPr>
      <p:sp>
        <p:nvSpPr>
          <p:cNvPr id="829" name="Google Shape;829;p46"/>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37" name="Google Shape;837;p46"/>
          <p:cNvSpPr txBox="1">
            <a:spLocks noGrp="1"/>
          </p:cNvSpPr>
          <p:nvPr>
            <p:ph type="subTitle" idx="1"/>
          </p:nvPr>
        </p:nvSpPr>
        <p:spPr>
          <a:xfrm>
            <a:off x="899050" y="1908625"/>
            <a:ext cx="2141100" cy="155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838" name="Google Shape;838;p46"/>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1806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tle and text 3">
  <p:cSld name="Tittle and text 3">
    <p:bg>
      <p:bgPr>
        <a:solidFill>
          <a:schemeClr val="dk1"/>
        </a:solidFill>
        <a:effectLst/>
      </p:bgPr>
    </p:bg>
    <p:spTree>
      <p:nvGrpSpPr>
        <p:cNvPr id="1" name="Shape 839"/>
        <p:cNvGrpSpPr/>
        <p:nvPr/>
      </p:nvGrpSpPr>
      <p:grpSpPr>
        <a:xfrm>
          <a:off x="0" y="0"/>
          <a:ext cx="0" cy="0"/>
          <a:chOff x="0" y="0"/>
          <a:chExt cx="0" cy="0"/>
        </a:xfrm>
      </p:grpSpPr>
      <p:sp>
        <p:nvSpPr>
          <p:cNvPr id="840" name="Google Shape;840;p47"/>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7"/>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48" name="Google Shape;848;p47"/>
          <p:cNvSpPr txBox="1">
            <a:spLocks noGrp="1"/>
          </p:cNvSpPr>
          <p:nvPr>
            <p:ph type="subTitle" idx="1"/>
          </p:nvPr>
        </p:nvSpPr>
        <p:spPr>
          <a:xfrm>
            <a:off x="6012150" y="1908625"/>
            <a:ext cx="2473200" cy="155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849" name="Google Shape;849;p47"/>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92890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tle and text 3">
  <p:cSld name="1_Tittle and text 3">
    <p:bg>
      <p:bgPr>
        <a:solidFill>
          <a:schemeClr val="dk1"/>
        </a:solidFill>
        <a:effectLst/>
      </p:bgPr>
    </p:bg>
    <p:spTree>
      <p:nvGrpSpPr>
        <p:cNvPr id="1" name="Shape 850"/>
        <p:cNvGrpSpPr/>
        <p:nvPr/>
      </p:nvGrpSpPr>
      <p:grpSpPr>
        <a:xfrm>
          <a:off x="0" y="0"/>
          <a:ext cx="0" cy="0"/>
          <a:chOff x="0" y="0"/>
          <a:chExt cx="0" cy="0"/>
        </a:xfrm>
      </p:grpSpPr>
      <p:sp>
        <p:nvSpPr>
          <p:cNvPr id="851" name="Google Shape;851;p48"/>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8"/>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8"/>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8"/>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8"/>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8"/>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8"/>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8"/>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59" name="Google Shape;859;p48"/>
          <p:cNvSpPr txBox="1">
            <a:spLocks noGrp="1"/>
          </p:cNvSpPr>
          <p:nvPr>
            <p:ph type="subTitle" idx="1"/>
          </p:nvPr>
        </p:nvSpPr>
        <p:spPr>
          <a:xfrm>
            <a:off x="899050" y="1532825"/>
            <a:ext cx="5254500" cy="252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Char char="●"/>
              <a:defRPr/>
            </a:lvl1pPr>
            <a:lvl2pPr lvl="1" rtl="0">
              <a:spcBef>
                <a:spcPts val="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a:endParaRPr/>
          </a:p>
        </p:txBody>
      </p:sp>
      <p:sp>
        <p:nvSpPr>
          <p:cNvPr id="860" name="Google Shape;860;p48"/>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1486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9"/>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9"/>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9"/>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9"/>
          <p:cNvSpPr txBox="1">
            <a:spLocks noGrp="1"/>
          </p:cNvSpPr>
          <p:nvPr>
            <p:ph type="subTitle" idx="1"/>
          </p:nvPr>
        </p:nvSpPr>
        <p:spPr>
          <a:xfrm>
            <a:off x="2849125" y="1493050"/>
            <a:ext cx="3445800" cy="10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229700" y="650500"/>
            <a:ext cx="6678300" cy="576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5000">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8" name="Google Shape;868;p49"/>
          <p:cNvSpPr txBox="1"/>
          <p:nvPr/>
        </p:nvSpPr>
        <p:spPr>
          <a:xfrm>
            <a:off x="2881950" y="3178050"/>
            <a:ext cx="3373800" cy="9414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a:solidFill>
                  <a:schemeClr val="lt2"/>
                </a:solidFill>
                <a:latin typeface="Poppins"/>
                <a:ea typeface="Poppins"/>
                <a:cs typeface="Poppins"/>
                <a:sym typeface="Poppins"/>
              </a:rPr>
              <a:t>CREDITS: This presentation template was created by </a:t>
            </a:r>
            <a:r>
              <a:rPr lang="en" sz="1000">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000">
                <a:solidFill>
                  <a:schemeClr val="lt2"/>
                </a:solidFill>
                <a:latin typeface="Poppins"/>
                <a:ea typeface="Poppins"/>
                <a:cs typeface="Poppins"/>
                <a:sym typeface="Poppins"/>
              </a:rPr>
              <a:t>, including icons by </a:t>
            </a:r>
            <a:r>
              <a:rPr lang="en" sz="1000">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000">
                <a:solidFill>
                  <a:schemeClr val="lt2"/>
                </a:solidFill>
                <a:latin typeface="Poppins"/>
                <a:ea typeface="Poppins"/>
                <a:cs typeface="Poppins"/>
                <a:sym typeface="Poppins"/>
              </a:rPr>
              <a:t>, and infographics &amp; images by </a:t>
            </a:r>
            <a:r>
              <a:rPr lang="en" sz="1000">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900">
              <a:solidFill>
                <a:schemeClr val="dk2"/>
              </a:solidFill>
              <a:latin typeface="Poppins"/>
              <a:ea typeface="Poppins"/>
              <a:cs typeface="Poppins"/>
              <a:sym typeface="Poppins"/>
            </a:endParaRPr>
          </a:p>
        </p:txBody>
      </p:sp>
      <p:sp>
        <p:nvSpPr>
          <p:cNvPr id="869" name="Google Shape;869;p49"/>
          <p:cNvSpPr/>
          <p:nvPr/>
        </p:nvSpPr>
        <p:spPr>
          <a:xfrm>
            <a:off x="8104801" y="3123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9"/>
          <p:cNvSpPr/>
          <p:nvPr/>
        </p:nvSpPr>
        <p:spPr>
          <a:xfrm flipH="1">
            <a:off x="-24" y="4799700"/>
            <a:ext cx="5308648" cy="34379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871" name="Google Shape;871;p49"/>
          <p:cNvSpPr/>
          <p:nvPr/>
        </p:nvSpPr>
        <p:spPr>
          <a:xfrm flipH="1">
            <a:off x="68" y="4925097"/>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9"/>
          <p:cNvSpPr/>
          <p:nvPr/>
        </p:nvSpPr>
        <p:spPr>
          <a:xfrm flipH="1">
            <a:off x="427371" y="479968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024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1860025"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p:nvPr/>
        </p:nvSpPr>
        <p:spPr>
          <a:xfrm>
            <a:off x="1860025" y="4657223"/>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0"/>
          <p:cNvSpPr/>
          <p:nvPr/>
        </p:nvSpPr>
        <p:spPr>
          <a:xfrm flipH="1">
            <a:off x="942" y="4781059"/>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50"/>
          <p:cNvGrpSpPr/>
          <p:nvPr/>
        </p:nvGrpSpPr>
        <p:grpSpPr>
          <a:xfrm>
            <a:off x="456492" y="4397710"/>
            <a:ext cx="1802074" cy="757915"/>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85635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3062687" y="3829748"/>
            <a:ext cx="3391103" cy="1313742"/>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51"/>
          <p:cNvGrpSpPr/>
          <p:nvPr/>
        </p:nvGrpSpPr>
        <p:grpSpPr>
          <a:xfrm flipH="1">
            <a:off x="4708478" y="3471522"/>
            <a:ext cx="4309167" cy="1669408"/>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5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51"/>
          <p:cNvGrpSpPr/>
          <p:nvPr/>
        </p:nvGrpSpPr>
        <p:grpSpPr>
          <a:xfrm>
            <a:off x="893068" y="3907831"/>
            <a:ext cx="1186803" cy="1014012"/>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05919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7443034" y="382628"/>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2"/>
          <p:cNvSpPr/>
          <p:nvPr/>
        </p:nvSpPr>
        <p:spPr>
          <a:xfrm flipH="1">
            <a:off x="6497828" y="270474"/>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2"/>
          <p:cNvSpPr/>
          <p:nvPr/>
        </p:nvSpPr>
        <p:spPr>
          <a:xfrm flipH="1">
            <a:off x="242538" y="4282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2"/>
          <p:cNvSpPr/>
          <p:nvPr/>
        </p:nvSpPr>
        <p:spPr>
          <a:xfrm flipH="1">
            <a:off x="1853279" y="356038"/>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2"/>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2"/>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2"/>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2"/>
          <p:cNvSpPr/>
          <p:nvPr/>
        </p:nvSpPr>
        <p:spPr>
          <a:xfrm flipH="1">
            <a:off x="8419535" y="1555974"/>
            <a:ext cx="544116" cy="34376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413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1">
  <p:cSld name="CUSTOM_11">
    <p:spTree>
      <p:nvGrpSpPr>
        <p:cNvPr id="1" name="Shape 198"/>
        <p:cNvGrpSpPr/>
        <p:nvPr/>
      </p:nvGrpSpPr>
      <p:grpSpPr>
        <a:xfrm>
          <a:off x="0" y="0"/>
          <a:ext cx="0" cy="0"/>
          <a:chOff x="0" y="0"/>
          <a:chExt cx="0" cy="0"/>
        </a:xfrm>
      </p:grpSpPr>
      <p:sp>
        <p:nvSpPr>
          <p:cNvPr id="199" name="Google Shape;199;p13"/>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15" name="Google Shape;215;p13"/>
          <p:cNvGrpSpPr/>
          <p:nvPr/>
        </p:nvGrpSpPr>
        <p:grpSpPr>
          <a:xfrm>
            <a:off x="6987447" y="3914134"/>
            <a:ext cx="1722627" cy="124503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13"/>
          <p:cNvSpPr txBox="1">
            <a:spLocks noGrp="1"/>
          </p:cNvSpPr>
          <p:nvPr>
            <p:ph type="title" idx="9" hasCustomPrompt="1"/>
          </p:nvPr>
        </p:nvSpPr>
        <p:spPr>
          <a:xfrm>
            <a:off x="9696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4" name="Google Shape;234;p13"/>
          <p:cNvSpPr txBox="1">
            <a:spLocks noGrp="1"/>
          </p:cNvSpPr>
          <p:nvPr>
            <p:ph type="title" idx="13" hasCustomPrompt="1"/>
          </p:nvPr>
        </p:nvSpPr>
        <p:spPr>
          <a:xfrm>
            <a:off x="9696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5" name="Google Shape;235;p13"/>
          <p:cNvSpPr txBox="1">
            <a:spLocks noGrp="1"/>
          </p:cNvSpPr>
          <p:nvPr>
            <p:ph type="title" idx="14" hasCustomPrompt="1"/>
          </p:nvPr>
        </p:nvSpPr>
        <p:spPr>
          <a:xfrm>
            <a:off x="48295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6" name="Google Shape;236;p13"/>
          <p:cNvSpPr txBox="1">
            <a:spLocks noGrp="1"/>
          </p:cNvSpPr>
          <p:nvPr>
            <p:ph type="title" idx="15" hasCustomPrompt="1"/>
          </p:nvPr>
        </p:nvSpPr>
        <p:spPr>
          <a:xfrm>
            <a:off x="48295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slideLayout" Target="../slideLayouts/slideLayout85.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41" Type="http://schemas.openxmlformats.org/officeDocument/2006/relationships/slideLayout" Target="../slideLayouts/slideLayout76.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theme" Target="../theme/theme2.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8" Type="http://schemas.openxmlformats.org/officeDocument/2006/relationships/slideLayout" Target="../slideLayouts/slideLayout43.xml"/><Relationship Id="rId5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0" r:id="rId19"/>
    <p:sldLayoutId id="2147483672" r:id="rId20"/>
    <p:sldLayoutId id="2147483673" r:id="rId21"/>
    <p:sldLayoutId id="2147483675" r:id="rId22"/>
    <p:sldLayoutId id="2147483676" r:id="rId23"/>
    <p:sldLayoutId id="2147483678" r:id="rId24"/>
    <p:sldLayoutId id="2147483679" r:id="rId25"/>
    <p:sldLayoutId id="2147483680" r:id="rId26"/>
    <p:sldLayoutId id="2147483681" r:id="rId27"/>
    <p:sldLayoutId id="2147483682" r:id="rId28"/>
    <p:sldLayoutId id="2147483683" r:id="rId29"/>
    <p:sldLayoutId id="2147483685" r:id="rId30"/>
    <p:sldLayoutId id="2147483686" r:id="rId31"/>
    <p:sldLayoutId id="2147483692" r:id="rId32"/>
    <p:sldLayoutId id="2147483696" r:id="rId33"/>
    <p:sldLayoutId id="2147483697" r:id="rId34"/>
    <p:sldLayoutId id="214748369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619662790"/>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 id="2147483752" r:id="rId5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60.sv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0.jp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73.jp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76.sv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60.svg"/></Relationships>
</file>

<file path=ppt/slides/_rels/slide3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78.xml"/><Relationship Id="rId4" Type="http://schemas.openxmlformats.org/officeDocument/2006/relationships/image" Target="../media/image82.svg"/></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slide" Target="slide47.xml"/><Relationship Id="rId18" Type="http://schemas.openxmlformats.org/officeDocument/2006/relationships/image" Target="../media/image90.png"/><Relationship Id="rId3" Type="http://schemas.openxmlformats.org/officeDocument/2006/relationships/slide" Target="slide42.xml"/><Relationship Id="rId21" Type="http://schemas.openxmlformats.org/officeDocument/2006/relationships/slide" Target="slide51.xml"/><Relationship Id="rId7" Type="http://schemas.openxmlformats.org/officeDocument/2006/relationships/slide" Target="slide44.xml"/><Relationship Id="rId12" Type="http://schemas.openxmlformats.org/officeDocument/2006/relationships/image" Target="../media/image87.png"/><Relationship Id="rId17" Type="http://schemas.openxmlformats.org/officeDocument/2006/relationships/slide" Target="slide49.xml"/><Relationship Id="rId2" Type="http://schemas.openxmlformats.org/officeDocument/2006/relationships/notesSlide" Target="../notesSlides/notesSlide35.xml"/><Relationship Id="rId16" Type="http://schemas.openxmlformats.org/officeDocument/2006/relationships/image" Target="../media/image89.png"/><Relationship Id="rId20" Type="http://schemas.openxmlformats.org/officeDocument/2006/relationships/image" Target="../media/image91.png"/><Relationship Id="rId1" Type="http://schemas.openxmlformats.org/officeDocument/2006/relationships/slideLayout" Target="../slideLayouts/slideLayout10.xml"/><Relationship Id="rId6" Type="http://schemas.openxmlformats.org/officeDocument/2006/relationships/image" Target="../media/image84.png"/><Relationship Id="rId11" Type="http://schemas.openxmlformats.org/officeDocument/2006/relationships/slide" Target="slide46.xml"/><Relationship Id="rId5" Type="http://schemas.openxmlformats.org/officeDocument/2006/relationships/slide" Target="slide43.xml"/><Relationship Id="rId15" Type="http://schemas.openxmlformats.org/officeDocument/2006/relationships/slide" Target="slide48.xml"/><Relationship Id="rId23" Type="http://schemas.openxmlformats.org/officeDocument/2006/relationships/slide" Target="slide52.xml"/><Relationship Id="rId10" Type="http://schemas.openxmlformats.org/officeDocument/2006/relationships/image" Target="../media/image86.png"/><Relationship Id="rId19" Type="http://schemas.openxmlformats.org/officeDocument/2006/relationships/slide" Target="slide50.xml"/><Relationship Id="rId4" Type="http://schemas.openxmlformats.org/officeDocument/2006/relationships/image" Target="../media/image83.png"/><Relationship Id="rId9" Type="http://schemas.openxmlformats.org/officeDocument/2006/relationships/slide" Target="slide45.xml"/><Relationship Id="rId14" Type="http://schemas.openxmlformats.org/officeDocument/2006/relationships/image" Target="../media/image88.png"/><Relationship Id="rId22"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slide" Target="slide41.xml"/></Relationships>
</file>

<file path=ppt/slides/_rels/slide48.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4.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950.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960.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8" name="TextBox 7">
            <a:extLst>
              <a:ext uri="{FF2B5EF4-FFF2-40B4-BE49-F238E27FC236}">
                <a16:creationId xmlns:a16="http://schemas.microsoft.com/office/drawing/2014/main" id="{ED5A7F74-CB2E-2E4D-BCAB-7B91510C82C8}"/>
              </a:ext>
            </a:extLst>
          </p:cNvPr>
          <p:cNvSpPr txBox="1"/>
          <p:nvPr/>
        </p:nvSpPr>
        <p:spPr>
          <a:xfrm>
            <a:off x="476738" y="651928"/>
            <a:ext cx="6500816" cy="2748253"/>
          </a:xfrm>
          <a:prstGeom prst="rect">
            <a:avLst/>
          </a:prstGeom>
          <a:noFill/>
        </p:spPr>
        <p:txBody>
          <a:bodyPr wrap="square">
            <a:spAutoFit/>
          </a:bodyPr>
          <a:lstStyle/>
          <a:p>
            <a:pPr algn="just">
              <a:lnSpc>
                <a:spcPct val="150000"/>
              </a:lnSpc>
            </a:pPr>
            <a:r>
              <a:rPr lang="en-US" sz="4000" b="1">
                <a:solidFill>
                  <a:schemeClr val="bg2"/>
                </a:solidFill>
                <a:latin typeface="Arial" panose="020B0604020202020204" pitchFamily="34" charset="0"/>
                <a:cs typeface="Arial" panose="020B0604020202020204" pitchFamily="34" charset="0"/>
              </a:rPr>
              <a:t>NHIỆT LIỆT CHÀO MỪNG</a:t>
            </a:r>
          </a:p>
          <a:p>
            <a:pPr algn="just">
              <a:lnSpc>
                <a:spcPct val="150000"/>
              </a:lnSpc>
            </a:pPr>
            <a:r>
              <a:rPr lang="en-US" sz="4000" b="1">
                <a:solidFill>
                  <a:schemeClr val="bg2"/>
                </a:solidFill>
                <a:latin typeface="Arial" panose="020B0604020202020204" pitchFamily="34" charset="0"/>
                <a:cs typeface="Arial" panose="020B0604020202020204" pitchFamily="34" charset="0"/>
              </a:rPr>
              <a:t>CÁC EM HỌC SINH</a:t>
            </a:r>
          </a:p>
          <a:p>
            <a:pPr algn="just">
              <a:lnSpc>
                <a:spcPct val="150000"/>
              </a:lnSpc>
            </a:pPr>
            <a:r>
              <a:rPr lang="en-US" sz="4000" b="1">
                <a:solidFill>
                  <a:schemeClr val="bg2"/>
                </a:solidFill>
                <a:latin typeface="Arial" panose="020B0604020202020204" pitchFamily="34" charset="0"/>
                <a:cs typeface="Arial" panose="020B0604020202020204" pitchFamily="34" charset="0"/>
              </a:rPr>
              <a:t>ĐẾN VỚI BÀI HỌC MỚI!</a:t>
            </a:r>
            <a:endParaRPr lang="en-US" sz="4000">
              <a:solidFill>
                <a:schemeClr val="bg2"/>
              </a:solidFill>
            </a:endParaRPr>
          </a:p>
        </p:txBody>
      </p:sp>
      <p:sp>
        <p:nvSpPr>
          <p:cNvPr id="2" name="Freeform 6">
            <a:extLst>
              <a:ext uri="{FF2B5EF4-FFF2-40B4-BE49-F238E27FC236}">
                <a16:creationId xmlns:a16="http://schemas.microsoft.com/office/drawing/2014/main" id="{C1333C71-3707-C774-87F3-E1E69C2BD6B0}"/>
              </a:ext>
            </a:extLst>
          </p:cNvPr>
          <p:cNvSpPr/>
          <p:nvPr/>
        </p:nvSpPr>
        <p:spPr>
          <a:xfrm>
            <a:off x="6202457" y="1656862"/>
            <a:ext cx="2941543" cy="3486638"/>
          </a:xfrm>
          <a:custGeom>
            <a:avLst/>
            <a:gdLst/>
            <a:ahLst/>
            <a:cxnLst/>
            <a:rect l="l" t="t" r="r" b="b"/>
            <a:pathLst>
              <a:path w="3628505" h="4114800">
                <a:moveTo>
                  <a:pt x="0" y="0"/>
                </a:moveTo>
                <a:lnTo>
                  <a:pt x="3628505" y="0"/>
                </a:lnTo>
                <a:lnTo>
                  <a:pt x="36285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0B5A995-3C70-9A87-4A47-A10BE74EF17A}"/>
              </a:ext>
            </a:extLst>
          </p:cNvPr>
          <p:cNvSpPr/>
          <p:nvPr/>
        </p:nvSpPr>
        <p:spPr>
          <a:xfrm>
            <a:off x="2102338" y="429846"/>
            <a:ext cx="4939323" cy="578340"/>
          </a:xfrm>
          <a:prstGeom prst="roundRect">
            <a:avLst/>
          </a:prstGeom>
          <a:solidFill>
            <a:schemeClr val="bg1"/>
          </a:solidFill>
          <a:ln>
            <a:solidFill>
              <a:srgbClr val="FBED1E"/>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Nhóm nguyên tố trung lượng</a:t>
            </a:r>
          </a:p>
        </p:txBody>
      </p:sp>
      <p:sp>
        <p:nvSpPr>
          <p:cNvPr id="8" name="Freeform 11">
            <a:extLst>
              <a:ext uri="{FF2B5EF4-FFF2-40B4-BE49-F238E27FC236}">
                <a16:creationId xmlns:a16="http://schemas.microsoft.com/office/drawing/2014/main" id="{41789F23-5591-309A-AE22-942FE742EAC0}"/>
              </a:ext>
            </a:extLst>
          </p:cNvPr>
          <p:cNvSpPr/>
          <p:nvPr/>
        </p:nvSpPr>
        <p:spPr>
          <a:xfrm>
            <a:off x="1029339" y="1382383"/>
            <a:ext cx="1231135" cy="1393738"/>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Freeform 12">
            <a:extLst>
              <a:ext uri="{FF2B5EF4-FFF2-40B4-BE49-F238E27FC236}">
                <a16:creationId xmlns:a16="http://schemas.microsoft.com/office/drawing/2014/main" id="{A3A20B42-2C9F-86DD-EE85-3BBDC00DFD1D}"/>
              </a:ext>
            </a:extLst>
          </p:cNvPr>
          <p:cNvSpPr/>
          <p:nvPr/>
        </p:nvSpPr>
        <p:spPr>
          <a:xfrm>
            <a:off x="2563293" y="1382383"/>
            <a:ext cx="1231135" cy="1393738"/>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4">
            <a:extLst>
              <a:ext uri="{FF2B5EF4-FFF2-40B4-BE49-F238E27FC236}">
                <a16:creationId xmlns:a16="http://schemas.microsoft.com/office/drawing/2014/main" id="{E7AF136C-4664-989D-2368-6B0675104412}"/>
              </a:ext>
            </a:extLst>
          </p:cNvPr>
          <p:cNvSpPr/>
          <p:nvPr/>
        </p:nvSpPr>
        <p:spPr>
          <a:xfrm>
            <a:off x="6004625" y="1382383"/>
            <a:ext cx="1231134" cy="1393738"/>
          </a:xfrm>
          <a:custGeom>
            <a:avLst/>
            <a:gdLst/>
            <a:ahLst/>
            <a:cxnLst/>
            <a:rect l="l" t="t" r="r" b="b"/>
            <a:pathLst>
              <a:path w="2472723" h="2774444">
                <a:moveTo>
                  <a:pt x="0" y="0"/>
                </a:moveTo>
                <a:lnTo>
                  <a:pt x="2472723" y="0"/>
                </a:lnTo>
                <a:lnTo>
                  <a:pt x="2472723" y="2774444"/>
                </a:lnTo>
                <a:lnTo>
                  <a:pt x="0" y="27744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Right Brace 10">
            <a:extLst>
              <a:ext uri="{FF2B5EF4-FFF2-40B4-BE49-F238E27FC236}">
                <a16:creationId xmlns:a16="http://schemas.microsoft.com/office/drawing/2014/main" id="{D19DCA2E-EAD6-841E-33F1-1DE2125A0828}"/>
              </a:ext>
            </a:extLst>
          </p:cNvPr>
          <p:cNvSpPr/>
          <p:nvPr/>
        </p:nvSpPr>
        <p:spPr>
          <a:xfrm rot="5400000">
            <a:off x="2204640" y="1604863"/>
            <a:ext cx="414486" cy="2765089"/>
          </a:xfrm>
          <a:prstGeom prst="rightBrace">
            <a:avLst>
              <a:gd name="adj1" fmla="val 30960"/>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07E6B88E-A5CA-D1BB-9DE1-E4721A6D59EF}"/>
              </a:ext>
            </a:extLst>
          </p:cNvPr>
          <p:cNvSpPr txBox="1"/>
          <p:nvPr/>
        </p:nvSpPr>
        <p:spPr>
          <a:xfrm>
            <a:off x="905467" y="3260567"/>
            <a:ext cx="3012831"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Cần để sinh sản chất diệp lục cần thiết cho quá trình quang hợp.</a:t>
            </a:r>
          </a:p>
        </p:txBody>
      </p:sp>
      <p:sp>
        <p:nvSpPr>
          <p:cNvPr id="14" name="TextBox 13">
            <a:extLst>
              <a:ext uri="{FF2B5EF4-FFF2-40B4-BE49-F238E27FC236}">
                <a16:creationId xmlns:a16="http://schemas.microsoft.com/office/drawing/2014/main" id="{6CF50C91-2603-00C4-3BF5-3340C198082A}"/>
              </a:ext>
            </a:extLst>
          </p:cNvPr>
          <p:cNvSpPr txBox="1"/>
          <p:nvPr/>
        </p:nvSpPr>
        <p:spPr>
          <a:xfrm>
            <a:off x="4648064" y="3260567"/>
            <a:ext cx="3944255"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T</a:t>
            </a:r>
            <a:r>
              <a:rPr lang="vi-VN" sz="1800"/>
              <a:t>ổng hợp nên protein.</a:t>
            </a:r>
            <a:endParaRPr lang="en-US" sz="1800"/>
          </a:p>
          <a:p>
            <a:pPr marL="285750" indent="-285750" algn="just">
              <a:lnSpc>
                <a:spcPct val="150000"/>
              </a:lnSpc>
              <a:buFont typeface="Arial" panose="020B0604020202020204" pitchFamily="34" charset="0"/>
              <a:buChar char="•"/>
            </a:pPr>
            <a:r>
              <a:rPr lang="vi-VN" sz="1800"/>
              <a:t>Lưu huỳnh được hấp thụ bởi thực vật dưới dạng muối sulfate tan.</a:t>
            </a:r>
            <a:endParaRPr lang="en-US" sz="1800"/>
          </a:p>
        </p:txBody>
      </p:sp>
      <p:cxnSp>
        <p:nvCxnSpPr>
          <p:cNvPr id="16" name="Straight Arrow Connector 15">
            <a:extLst>
              <a:ext uri="{FF2B5EF4-FFF2-40B4-BE49-F238E27FC236}">
                <a16:creationId xmlns:a16="http://schemas.microsoft.com/office/drawing/2014/main" id="{EB28EEBE-4238-0483-CEE9-DFED6C0D365A}"/>
              </a:ext>
            </a:extLst>
          </p:cNvPr>
          <p:cNvCxnSpPr>
            <a:cxnSpLocks/>
          </p:cNvCxnSpPr>
          <p:nvPr/>
        </p:nvCxnSpPr>
        <p:spPr>
          <a:xfrm>
            <a:off x="6620191" y="2839479"/>
            <a:ext cx="0" cy="49769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440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4395536-7B15-4468-708D-F04C2D26C5F5}"/>
              </a:ext>
            </a:extLst>
          </p:cNvPr>
          <p:cNvSpPr/>
          <p:nvPr/>
        </p:nvSpPr>
        <p:spPr>
          <a:xfrm>
            <a:off x="2102338" y="562705"/>
            <a:ext cx="4939323" cy="578340"/>
          </a:xfrm>
          <a:prstGeom prst="roundRect">
            <a:avLst/>
          </a:prstGeom>
          <a:solidFill>
            <a:schemeClr val="bg1"/>
          </a:solidFill>
          <a:ln>
            <a:solidFill>
              <a:srgbClr val="84B1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Nhóm nguyên tố vi lượng</a:t>
            </a:r>
          </a:p>
        </p:txBody>
      </p:sp>
      <p:sp>
        <p:nvSpPr>
          <p:cNvPr id="8" name="Freeform 3">
            <a:extLst>
              <a:ext uri="{FF2B5EF4-FFF2-40B4-BE49-F238E27FC236}">
                <a16:creationId xmlns:a16="http://schemas.microsoft.com/office/drawing/2014/main" id="{2B4A0D70-116C-FCB0-F974-D642E70EB47A}"/>
              </a:ext>
            </a:extLst>
          </p:cNvPr>
          <p:cNvSpPr/>
          <p:nvPr/>
        </p:nvSpPr>
        <p:spPr>
          <a:xfrm>
            <a:off x="270724" y="3078577"/>
            <a:ext cx="1236943" cy="1393738"/>
          </a:xfrm>
          <a:custGeom>
            <a:avLst/>
            <a:gdLst/>
            <a:ahLst/>
            <a:cxnLst/>
            <a:rect l="l" t="t" r="r" b="b"/>
            <a:pathLst>
              <a:path w="2473885" h="2787476">
                <a:moveTo>
                  <a:pt x="0" y="0"/>
                </a:moveTo>
                <a:lnTo>
                  <a:pt x="2473885" y="0"/>
                </a:lnTo>
                <a:lnTo>
                  <a:pt x="2473885" y="2787475"/>
                </a:lnTo>
                <a:lnTo>
                  <a:pt x="0" y="2787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Freeform 4">
            <a:extLst>
              <a:ext uri="{FF2B5EF4-FFF2-40B4-BE49-F238E27FC236}">
                <a16:creationId xmlns:a16="http://schemas.microsoft.com/office/drawing/2014/main" id="{9B86765B-6924-75DC-2F8C-46D24F7A1263}"/>
              </a:ext>
            </a:extLst>
          </p:cNvPr>
          <p:cNvSpPr/>
          <p:nvPr/>
        </p:nvSpPr>
        <p:spPr>
          <a:xfrm>
            <a:off x="4058032" y="3078577"/>
            <a:ext cx="1236943" cy="1393738"/>
          </a:xfrm>
          <a:custGeom>
            <a:avLst/>
            <a:gdLst/>
            <a:ahLst/>
            <a:cxnLst/>
            <a:rect l="l" t="t" r="r" b="b"/>
            <a:pathLst>
              <a:path w="2473885" h="2787476">
                <a:moveTo>
                  <a:pt x="0" y="0"/>
                </a:moveTo>
                <a:lnTo>
                  <a:pt x="2473885" y="0"/>
                </a:lnTo>
                <a:lnTo>
                  <a:pt x="2473885" y="2787475"/>
                </a:lnTo>
                <a:lnTo>
                  <a:pt x="0" y="2787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5">
            <a:extLst>
              <a:ext uri="{FF2B5EF4-FFF2-40B4-BE49-F238E27FC236}">
                <a16:creationId xmlns:a16="http://schemas.microsoft.com/office/drawing/2014/main" id="{2D5E678B-E39C-5880-6D27-74DA8B225DC0}"/>
              </a:ext>
            </a:extLst>
          </p:cNvPr>
          <p:cNvSpPr/>
          <p:nvPr/>
        </p:nvSpPr>
        <p:spPr>
          <a:xfrm>
            <a:off x="1538927" y="3078577"/>
            <a:ext cx="1231716" cy="1393738"/>
          </a:xfrm>
          <a:custGeom>
            <a:avLst/>
            <a:gdLst/>
            <a:ahLst/>
            <a:cxnLst/>
            <a:rect l="l" t="t" r="r" b="b"/>
            <a:pathLst>
              <a:path w="2463432" h="2787476">
                <a:moveTo>
                  <a:pt x="0" y="0"/>
                </a:moveTo>
                <a:lnTo>
                  <a:pt x="2463432" y="0"/>
                </a:lnTo>
                <a:lnTo>
                  <a:pt x="2463432" y="2787475"/>
                </a:lnTo>
                <a:lnTo>
                  <a:pt x="0" y="2787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6">
            <a:extLst>
              <a:ext uri="{FF2B5EF4-FFF2-40B4-BE49-F238E27FC236}">
                <a16:creationId xmlns:a16="http://schemas.microsoft.com/office/drawing/2014/main" id="{F54164CA-7956-2A1E-4E8A-500CC4A7374E}"/>
              </a:ext>
            </a:extLst>
          </p:cNvPr>
          <p:cNvSpPr/>
          <p:nvPr/>
        </p:nvSpPr>
        <p:spPr>
          <a:xfrm>
            <a:off x="2794088" y="3078577"/>
            <a:ext cx="1231135" cy="1393738"/>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7">
            <a:extLst>
              <a:ext uri="{FF2B5EF4-FFF2-40B4-BE49-F238E27FC236}">
                <a16:creationId xmlns:a16="http://schemas.microsoft.com/office/drawing/2014/main" id="{58FDB079-2AC4-5431-D0AF-5A73F5D10A19}"/>
              </a:ext>
            </a:extLst>
          </p:cNvPr>
          <p:cNvSpPr/>
          <p:nvPr/>
        </p:nvSpPr>
        <p:spPr>
          <a:xfrm>
            <a:off x="270724" y="1652597"/>
            <a:ext cx="1236943" cy="1393738"/>
          </a:xfrm>
          <a:custGeom>
            <a:avLst/>
            <a:gdLst/>
            <a:ahLst/>
            <a:cxnLst/>
            <a:rect l="l" t="t" r="r" b="b"/>
            <a:pathLst>
              <a:path w="2473885" h="2787476">
                <a:moveTo>
                  <a:pt x="0" y="0"/>
                </a:moveTo>
                <a:lnTo>
                  <a:pt x="2473885" y="0"/>
                </a:lnTo>
                <a:lnTo>
                  <a:pt x="2473885" y="2787476"/>
                </a:lnTo>
                <a:lnTo>
                  <a:pt x="0" y="27874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3" name="Freeform 15">
            <a:extLst>
              <a:ext uri="{FF2B5EF4-FFF2-40B4-BE49-F238E27FC236}">
                <a16:creationId xmlns:a16="http://schemas.microsoft.com/office/drawing/2014/main" id="{26B2F7B5-5253-8C97-83ED-4FA101EDE4D3}"/>
              </a:ext>
            </a:extLst>
          </p:cNvPr>
          <p:cNvSpPr/>
          <p:nvPr/>
        </p:nvSpPr>
        <p:spPr>
          <a:xfrm>
            <a:off x="2788280" y="1652597"/>
            <a:ext cx="1236943" cy="1393738"/>
          </a:xfrm>
          <a:custGeom>
            <a:avLst/>
            <a:gdLst/>
            <a:ahLst/>
            <a:cxnLst/>
            <a:rect l="l" t="t" r="r" b="b"/>
            <a:pathLst>
              <a:path w="2473885" h="2787476">
                <a:moveTo>
                  <a:pt x="0" y="0"/>
                </a:moveTo>
                <a:lnTo>
                  <a:pt x="2473885" y="0"/>
                </a:lnTo>
                <a:lnTo>
                  <a:pt x="2473885" y="2787476"/>
                </a:lnTo>
                <a:lnTo>
                  <a:pt x="0" y="27874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4" name="Freeform 16">
            <a:extLst>
              <a:ext uri="{FF2B5EF4-FFF2-40B4-BE49-F238E27FC236}">
                <a16:creationId xmlns:a16="http://schemas.microsoft.com/office/drawing/2014/main" id="{DD82B8AD-3D4D-04B2-5C1C-800E65592E03}"/>
              </a:ext>
            </a:extLst>
          </p:cNvPr>
          <p:cNvSpPr/>
          <p:nvPr/>
        </p:nvSpPr>
        <p:spPr>
          <a:xfrm>
            <a:off x="4052806" y="1652597"/>
            <a:ext cx="1242169" cy="1393738"/>
          </a:xfrm>
          <a:custGeom>
            <a:avLst/>
            <a:gdLst/>
            <a:ahLst/>
            <a:cxnLst/>
            <a:rect l="l" t="t" r="r" b="b"/>
            <a:pathLst>
              <a:path w="2484338" h="2787476">
                <a:moveTo>
                  <a:pt x="0" y="0"/>
                </a:moveTo>
                <a:lnTo>
                  <a:pt x="2484338" y="0"/>
                </a:lnTo>
                <a:lnTo>
                  <a:pt x="2484338" y="2787476"/>
                </a:lnTo>
                <a:lnTo>
                  <a:pt x="0" y="27874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5" name="Freeform 17">
            <a:extLst>
              <a:ext uri="{FF2B5EF4-FFF2-40B4-BE49-F238E27FC236}">
                <a16:creationId xmlns:a16="http://schemas.microsoft.com/office/drawing/2014/main" id="{BDED94EC-AF7D-B201-73D7-BAC6AFB02C20}"/>
              </a:ext>
            </a:extLst>
          </p:cNvPr>
          <p:cNvSpPr/>
          <p:nvPr/>
        </p:nvSpPr>
        <p:spPr>
          <a:xfrm>
            <a:off x="1538927" y="1669693"/>
            <a:ext cx="1221770" cy="1376643"/>
          </a:xfrm>
          <a:custGeom>
            <a:avLst/>
            <a:gdLst/>
            <a:ahLst/>
            <a:cxnLst/>
            <a:rect l="l" t="t" r="r" b="b"/>
            <a:pathLst>
              <a:path w="2443540" h="2753285">
                <a:moveTo>
                  <a:pt x="0" y="0"/>
                </a:moveTo>
                <a:lnTo>
                  <a:pt x="2443541" y="0"/>
                </a:lnTo>
                <a:lnTo>
                  <a:pt x="2443541" y="2753285"/>
                </a:lnTo>
                <a:lnTo>
                  <a:pt x="0" y="27532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grpSp>
        <p:nvGrpSpPr>
          <p:cNvPr id="19" name="Group 18">
            <a:extLst>
              <a:ext uri="{FF2B5EF4-FFF2-40B4-BE49-F238E27FC236}">
                <a16:creationId xmlns:a16="http://schemas.microsoft.com/office/drawing/2014/main" id="{7A8AAE47-C76D-A8E1-F3AE-40FE381E4E5C}"/>
              </a:ext>
            </a:extLst>
          </p:cNvPr>
          <p:cNvGrpSpPr/>
          <p:nvPr/>
        </p:nvGrpSpPr>
        <p:grpSpPr>
          <a:xfrm>
            <a:off x="5464647" y="1626423"/>
            <a:ext cx="3477674" cy="2805320"/>
            <a:chOff x="5480277" y="1626423"/>
            <a:chExt cx="3477674" cy="2805320"/>
          </a:xfrm>
        </p:grpSpPr>
        <p:sp>
          <p:nvSpPr>
            <p:cNvPr id="16" name="Arrow: Notched Right 15">
              <a:extLst>
                <a:ext uri="{FF2B5EF4-FFF2-40B4-BE49-F238E27FC236}">
                  <a16:creationId xmlns:a16="http://schemas.microsoft.com/office/drawing/2014/main" id="{8B9905C3-E8B8-BC9A-0A3B-B4A906ACC01D}"/>
                </a:ext>
              </a:extLst>
            </p:cNvPr>
            <p:cNvSpPr/>
            <p:nvPr/>
          </p:nvSpPr>
          <p:spPr>
            <a:xfrm>
              <a:off x="5480277" y="2640917"/>
              <a:ext cx="773724" cy="57834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E806436-DEFB-C489-7513-5405B6AE6F70}"/>
                </a:ext>
              </a:extLst>
            </p:cNvPr>
            <p:cNvSpPr txBox="1"/>
            <p:nvPr/>
          </p:nvSpPr>
          <p:spPr>
            <a:xfrm>
              <a:off x="6023939" y="1626423"/>
              <a:ext cx="2934012"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H</a:t>
              </a:r>
              <a:r>
                <a:rPr lang="vi-VN" sz="2000"/>
                <a:t>àm lượng ít nhưng không thể thiếu đối với cây trồng. </a:t>
              </a:r>
              <a:endParaRPr lang="en-US" sz="2000"/>
            </a:p>
            <a:p>
              <a:pPr marL="342900" indent="-342900" algn="just">
                <a:lnSpc>
                  <a:spcPct val="150000"/>
                </a:lnSpc>
                <a:buFont typeface="Arial" panose="020B0604020202020204" pitchFamily="34" charset="0"/>
                <a:buChar char="•"/>
              </a:pPr>
              <a:r>
                <a:rPr lang="en-US" sz="2000"/>
                <a:t>K</a:t>
              </a:r>
              <a:r>
                <a:rPr lang="vi-VN" sz="2000"/>
                <a:t>ích thích quá trình sinh trưởng, trao đổi chất của cây trồng.</a:t>
              </a:r>
              <a:endParaRPr lang="en-US" sz="2000"/>
            </a:p>
          </p:txBody>
        </p:sp>
      </p:grpSp>
    </p:spTree>
    <p:extLst>
      <p:ext uri="{BB962C8B-B14F-4D97-AF65-F5344CB8AC3E}">
        <p14:creationId xmlns:p14="http://schemas.microsoft.com/office/powerpoint/2010/main" val="3850685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ABF7DBF-CDC6-44C2-1F47-D61E25A1464E}"/>
              </a:ext>
            </a:extLst>
          </p:cNvPr>
          <p:cNvSpPr/>
          <p:nvPr/>
        </p:nvSpPr>
        <p:spPr>
          <a:xfrm>
            <a:off x="2102338" y="562705"/>
            <a:ext cx="4939323" cy="578340"/>
          </a:xfrm>
          <a:prstGeom prst="roundRect">
            <a:avLst/>
          </a:prstGeom>
          <a:solidFill>
            <a:schemeClr val="bg1"/>
          </a:solidFill>
          <a:ln>
            <a:solidFill>
              <a:srgbClr val="27AAE5"/>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Nhóm nguyên tố khác</a:t>
            </a:r>
          </a:p>
        </p:txBody>
      </p:sp>
      <p:sp>
        <p:nvSpPr>
          <p:cNvPr id="8" name="Freeform 8">
            <a:extLst>
              <a:ext uri="{FF2B5EF4-FFF2-40B4-BE49-F238E27FC236}">
                <a16:creationId xmlns:a16="http://schemas.microsoft.com/office/drawing/2014/main" id="{1E2EA394-DADC-0C20-1857-20747235736F}"/>
              </a:ext>
            </a:extLst>
          </p:cNvPr>
          <p:cNvSpPr/>
          <p:nvPr/>
        </p:nvSpPr>
        <p:spPr>
          <a:xfrm>
            <a:off x="2585823" y="1413904"/>
            <a:ext cx="1236362" cy="1393738"/>
          </a:xfrm>
          <a:custGeom>
            <a:avLst/>
            <a:gdLst/>
            <a:ahLst/>
            <a:cxnLst/>
            <a:rect l="l" t="t" r="r" b="b"/>
            <a:pathLst>
              <a:path w="2472723" h="2787476">
                <a:moveTo>
                  <a:pt x="0" y="0"/>
                </a:moveTo>
                <a:lnTo>
                  <a:pt x="2472723" y="0"/>
                </a:lnTo>
                <a:lnTo>
                  <a:pt x="2472723" y="2787475"/>
                </a:lnTo>
                <a:lnTo>
                  <a:pt x="0" y="2787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Freeform 13">
            <a:extLst>
              <a:ext uri="{FF2B5EF4-FFF2-40B4-BE49-F238E27FC236}">
                <a16:creationId xmlns:a16="http://schemas.microsoft.com/office/drawing/2014/main" id="{2481B2C2-7BF7-F27E-3964-272987B9ADF6}"/>
              </a:ext>
            </a:extLst>
          </p:cNvPr>
          <p:cNvSpPr/>
          <p:nvPr/>
        </p:nvSpPr>
        <p:spPr>
          <a:xfrm>
            <a:off x="3956431" y="1413904"/>
            <a:ext cx="1231135" cy="1393738"/>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8">
            <a:extLst>
              <a:ext uri="{FF2B5EF4-FFF2-40B4-BE49-F238E27FC236}">
                <a16:creationId xmlns:a16="http://schemas.microsoft.com/office/drawing/2014/main" id="{525C84C4-34A1-5F4A-3195-FE811CB0A6A5}"/>
              </a:ext>
            </a:extLst>
          </p:cNvPr>
          <p:cNvSpPr/>
          <p:nvPr/>
        </p:nvSpPr>
        <p:spPr>
          <a:xfrm>
            <a:off x="5321812" y="1413904"/>
            <a:ext cx="1236943" cy="1393738"/>
          </a:xfrm>
          <a:custGeom>
            <a:avLst/>
            <a:gdLst/>
            <a:ahLst/>
            <a:cxnLst/>
            <a:rect l="l" t="t" r="r" b="b"/>
            <a:pathLst>
              <a:path w="2473885" h="2787476">
                <a:moveTo>
                  <a:pt x="0" y="0"/>
                </a:moveTo>
                <a:lnTo>
                  <a:pt x="2473885" y="0"/>
                </a:lnTo>
                <a:lnTo>
                  <a:pt x="2473885" y="2787475"/>
                </a:lnTo>
                <a:lnTo>
                  <a:pt x="0" y="2787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3" name="Right Brace 12">
            <a:extLst>
              <a:ext uri="{FF2B5EF4-FFF2-40B4-BE49-F238E27FC236}">
                <a16:creationId xmlns:a16="http://schemas.microsoft.com/office/drawing/2014/main" id="{0C62EA32-4582-0848-AAE0-1384211CD574}"/>
              </a:ext>
            </a:extLst>
          </p:cNvPr>
          <p:cNvSpPr/>
          <p:nvPr/>
        </p:nvSpPr>
        <p:spPr>
          <a:xfrm rot="5400000">
            <a:off x="4365046" y="1094036"/>
            <a:ext cx="414486" cy="3972932"/>
          </a:xfrm>
          <a:prstGeom prst="rightBrace">
            <a:avLst>
              <a:gd name="adj1" fmla="val 30960"/>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40C58645-F1B6-E66F-D07C-275F32EF2E4B}"/>
              </a:ext>
            </a:extLst>
          </p:cNvPr>
          <p:cNvGrpSpPr/>
          <p:nvPr/>
        </p:nvGrpSpPr>
        <p:grpSpPr>
          <a:xfrm>
            <a:off x="1271668" y="3287745"/>
            <a:ext cx="6600662" cy="1547346"/>
            <a:chOff x="1271668" y="3287745"/>
            <a:chExt cx="6600662" cy="1547346"/>
          </a:xfrm>
        </p:grpSpPr>
        <p:sp>
          <p:nvSpPr>
            <p:cNvPr id="12" name="TextBox 11">
              <a:extLst>
                <a:ext uri="{FF2B5EF4-FFF2-40B4-BE49-F238E27FC236}">
                  <a16:creationId xmlns:a16="http://schemas.microsoft.com/office/drawing/2014/main" id="{CD273323-860F-C326-1FA4-8DEA178B7AC5}"/>
                </a:ext>
              </a:extLst>
            </p:cNvPr>
            <p:cNvSpPr txBox="1"/>
            <p:nvPr/>
          </p:nvSpPr>
          <p:spPr>
            <a:xfrm>
              <a:off x="1271668" y="3876431"/>
              <a:ext cx="6600662"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C</a:t>
              </a:r>
              <a:r>
                <a:rPr lang="vi-VN" sz="2000"/>
                <a:t>ây trồng hấp thu 1 lượng lớn từ không khí và nước</a:t>
              </a:r>
              <a:r>
                <a:rPr lang="en-US" sz="2000"/>
                <a:t>.</a:t>
              </a:r>
            </a:p>
            <a:p>
              <a:pPr marL="342900" indent="-342900" algn="just">
                <a:lnSpc>
                  <a:spcPct val="150000"/>
                </a:lnSpc>
                <a:buFont typeface="Arial" panose="020B0604020202020204" pitchFamily="34" charset="0"/>
                <a:buChar char="•"/>
              </a:pPr>
              <a:r>
                <a:rPr lang="en-US" sz="2000"/>
                <a:t>C</a:t>
              </a:r>
              <a:r>
                <a:rPr lang="vi-VN" sz="2000"/>
                <a:t>hiếm khoảng 96% chất khô của cây</a:t>
              </a:r>
              <a:endParaRPr lang="en-US" sz="2000"/>
            </a:p>
          </p:txBody>
        </p:sp>
        <p:sp>
          <p:nvSpPr>
            <p:cNvPr id="14" name="Arrow: Notched Right 13">
              <a:extLst>
                <a:ext uri="{FF2B5EF4-FFF2-40B4-BE49-F238E27FC236}">
                  <a16:creationId xmlns:a16="http://schemas.microsoft.com/office/drawing/2014/main" id="{1FF29F8C-8701-EE1C-324F-4EB830A5468D}"/>
                </a:ext>
              </a:extLst>
            </p:cNvPr>
            <p:cNvSpPr/>
            <p:nvPr/>
          </p:nvSpPr>
          <p:spPr>
            <a:xfrm rot="5400000">
              <a:off x="4277655" y="3292918"/>
              <a:ext cx="588686" cy="57834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3122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2" name="Arrow: Pentagon 1">
            <a:extLst>
              <a:ext uri="{FF2B5EF4-FFF2-40B4-BE49-F238E27FC236}">
                <a16:creationId xmlns:a16="http://schemas.microsoft.com/office/drawing/2014/main" id="{864B4CC4-9083-5C3A-C4F8-32AEBB0229B8}"/>
              </a:ext>
            </a:extLst>
          </p:cNvPr>
          <p:cNvSpPr/>
          <p:nvPr/>
        </p:nvSpPr>
        <p:spPr>
          <a:xfrm>
            <a:off x="0" y="414628"/>
            <a:ext cx="3313723" cy="617416"/>
          </a:xfrm>
          <a:prstGeom prst="homePlate">
            <a:avLst/>
          </a:prstGeom>
          <a:solidFill>
            <a:srgbClr val="84B100"/>
          </a:solidFill>
          <a:ln>
            <a:solidFill>
              <a:srgbClr val="84B1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THẢO LUẬN NHÓM ĐÔI</a:t>
            </a:r>
          </a:p>
        </p:txBody>
      </p:sp>
      <p:grpSp>
        <p:nvGrpSpPr>
          <p:cNvPr id="3" name="Group 2">
            <a:extLst>
              <a:ext uri="{FF2B5EF4-FFF2-40B4-BE49-F238E27FC236}">
                <a16:creationId xmlns:a16="http://schemas.microsoft.com/office/drawing/2014/main" id="{B2BA69AB-22C8-0CB1-7F05-D0469557CEE3}"/>
              </a:ext>
            </a:extLst>
          </p:cNvPr>
          <p:cNvGrpSpPr/>
          <p:nvPr/>
        </p:nvGrpSpPr>
        <p:grpSpPr>
          <a:xfrm>
            <a:off x="3798598" y="328877"/>
            <a:ext cx="4993709" cy="788918"/>
            <a:chOff x="4181020" y="2970307"/>
            <a:chExt cx="4993709" cy="788918"/>
          </a:xfrm>
        </p:grpSpPr>
        <p:sp>
          <p:nvSpPr>
            <p:cNvPr id="4" name="TextBox 3">
              <a:extLst>
                <a:ext uri="{FF2B5EF4-FFF2-40B4-BE49-F238E27FC236}">
                  <a16:creationId xmlns:a16="http://schemas.microsoft.com/office/drawing/2014/main" id="{0D91F0A5-A646-0FFD-83DA-0AA332045911}"/>
                </a:ext>
              </a:extLst>
            </p:cNvPr>
            <p:cNvSpPr txBox="1"/>
            <p:nvPr/>
          </p:nvSpPr>
          <p:spPr>
            <a:xfrm>
              <a:off x="4854076" y="3116268"/>
              <a:ext cx="4320653" cy="496996"/>
            </a:xfrm>
            <a:prstGeom prst="rect">
              <a:avLst/>
            </a:prstGeom>
            <a:noFill/>
          </p:spPr>
          <p:txBody>
            <a:bodyPr wrap="square">
              <a:spAutoFit/>
            </a:bodyPr>
            <a:lstStyle/>
            <a:p>
              <a:pPr algn="ctr">
                <a:lnSpc>
                  <a:spcPct val="150000"/>
                </a:lnSpc>
                <a:spcBef>
                  <a:spcPts val="100"/>
                </a:spcBef>
                <a:spcAft>
                  <a:spcPts val="100"/>
                </a:spcAft>
              </a:pPr>
              <a:r>
                <a:rPr lang="nl-NL" sz="2000" b="1" i="1">
                  <a:solidFill>
                    <a:srgbClr val="FF0000"/>
                  </a:solidFill>
                  <a:effectLst/>
                  <a:latin typeface="+mj-lt"/>
                  <a:ea typeface="Times New Roman" panose="02020603050405020304" pitchFamily="18" charset="0"/>
                </a:rPr>
                <a:t>Hoàn thành Phiếu học tập sau:</a:t>
              </a:r>
              <a:endParaRPr lang="en-US" sz="1800">
                <a:effectLst/>
                <a:latin typeface="+mj-lt"/>
                <a:ea typeface="Calibri" panose="020F0502020204030204" pitchFamily="34" charset="0"/>
              </a:endParaRPr>
            </a:p>
          </p:txBody>
        </p:sp>
        <p:pic>
          <p:nvPicPr>
            <p:cNvPr id="5" name="Picture 56">
              <a:extLst>
                <a:ext uri="{FF2B5EF4-FFF2-40B4-BE49-F238E27FC236}">
                  <a16:creationId xmlns:a16="http://schemas.microsoft.com/office/drawing/2014/main" id="{B779C806-BF9C-8073-494B-4B4883CBD79F}"/>
                </a:ext>
              </a:extLst>
            </p:cNvPr>
            <p:cNvPicPr>
              <a:picLocks noChangeAspect="1"/>
            </p:cNvPicPr>
            <p:nvPr/>
          </p:nvPicPr>
          <p:blipFill>
            <a:blip r:embed="rId3"/>
            <a:srcRect/>
            <a:stretch>
              <a:fillRect/>
            </a:stretch>
          </p:blipFill>
          <p:spPr>
            <a:xfrm>
              <a:off x="4181020" y="2970307"/>
              <a:ext cx="829349" cy="788918"/>
            </a:xfrm>
            <a:prstGeom prst="rect">
              <a:avLst/>
            </a:prstGeom>
          </p:spPr>
        </p:pic>
      </p:grpSp>
      <p:sp>
        <p:nvSpPr>
          <p:cNvPr id="6" name="Rectangle 5">
            <a:extLst>
              <a:ext uri="{FF2B5EF4-FFF2-40B4-BE49-F238E27FC236}">
                <a16:creationId xmlns:a16="http://schemas.microsoft.com/office/drawing/2014/main" id="{7390C512-94DF-DF41-9EF0-0437976F189B}"/>
              </a:ext>
            </a:extLst>
          </p:cNvPr>
          <p:cNvSpPr/>
          <p:nvPr/>
        </p:nvSpPr>
        <p:spPr>
          <a:xfrm>
            <a:off x="218831" y="1263756"/>
            <a:ext cx="8706338" cy="3657600"/>
          </a:xfrm>
          <a:prstGeom prst="rect">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D19E4F-B7E6-D8EB-73B4-0DE56255A0F3}"/>
              </a:ext>
            </a:extLst>
          </p:cNvPr>
          <p:cNvSpPr txBox="1"/>
          <p:nvPr/>
        </p:nvSpPr>
        <p:spPr>
          <a:xfrm>
            <a:off x="2215662" y="1263756"/>
            <a:ext cx="4712676" cy="496996"/>
          </a:xfrm>
          <a:prstGeom prst="rect">
            <a:avLst/>
          </a:prstGeom>
          <a:noFill/>
        </p:spPr>
        <p:txBody>
          <a:bodyPr wrap="square">
            <a:spAutoFit/>
          </a:bodyPr>
          <a:lstStyle/>
          <a:p>
            <a:pPr algn="ctr">
              <a:lnSpc>
                <a:spcPct val="150000"/>
              </a:lnSpc>
            </a:pPr>
            <a:r>
              <a:rPr lang="nl-NL" sz="2000" b="1">
                <a:solidFill>
                  <a:srgbClr val="C00000"/>
                </a:solidFill>
                <a:effectLst/>
                <a:latin typeface="+mj-lt"/>
                <a:ea typeface="Times New Roman" panose="02020603050405020304" pitchFamily="18" charset="0"/>
              </a:rPr>
              <a:t>PHIẾU HỌC TẬP SỐ 1</a:t>
            </a:r>
            <a:endParaRPr lang="en-US" sz="2000" b="1">
              <a:solidFill>
                <a:srgbClr val="C00000"/>
              </a:solidFill>
              <a:latin typeface="+mj-lt"/>
            </a:endParaRPr>
          </a:p>
        </p:txBody>
      </p:sp>
      <p:sp>
        <p:nvSpPr>
          <p:cNvPr id="10" name="TextBox 9">
            <a:extLst>
              <a:ext uri="{FF2B5EF4-FFF2-40B4-BE49-F238E27FC236}">
                <a16:creationId xmlns:a16="http://schemas.microsoft.com/office/drawing/2014/main" id="{7A666F77-5A90-E2C2-715F-830B8777104F}"/>
              </a:ext>
            </a:extLst>
          </p:cNvPr>
          <p:cNvSpPr txBox="1"/>
          <p:nvPr/>
        </p:nvSpPr>
        <p:spPr>
          <a:xfrm>
            <a:off x="326292" y="1716867"/>
            <a:ext cx="8491416" cy="958660"/>
          </a:xfrm>
          <a:prstGeom prst="rect">
            <a:avLst/>
          </a:prstGeom>
          <a:noFill/>
        </p:spPr>
        <p:txBody>
          <a:bodyPr wrap="square">
            <a:spAutoFit/>
          </a:bodyPr>
          <a:lstStyle/>
          <a:p>
            <a:pPr algn="just">
              <a:lnSpc>
                <a:spcPct val="150000"/>
              </a:lnSpc>
            </a:pPr>
            <a:r>
              <a:rPr lang="nl-NL" sz="2000">
                <a:solidFill>
                  <a:srgbClr val="000000"/>
                </a:solidFill>
                <a:effectLst/>
                <a:latin typeface="+mj-lt"/>
                <a:ea typeface="Times New Roman" panose="02020603050405020304" pitchFamily="18" charset="0"/>
              </a:rPr>
              <a:t>Nối các loại phân bón ở cột bên trái phù hợp với tác dụng tương ứng của chúng ở cột bên phải.</a:t>
            </a:r>
          </a:p>
        </p:txBody>
      </p:sp>
      <p:graphicFrame>
        <p:nvGraphicFramePr>
          <p:cNvPr id="11" name="Table 11">
            <a:extLst>
              <a:ext uri="{FF2B5EF4-FFF2-40B4-BE49-F238E27FC236}">
                <a16:creationId xmlns:a16="http://schemas.microsoft.com/office/drawing/2014/main" id="{ECDED1EC-E55E-0ECD-CFE0-D68AA1C5938E}"/>
              </a:ext>
            </a:extLst>
          </p:cNvPr>
          <p:cNvGraphicFramePr>
            <a:graphicFrameLocks noGrp="1"/>
          </p:cNvGraphicFramePr>
          <p:nvPr>
            <p:extLst>
              <p:ext uri="{D42A27DB-BD31-4B8C-83A1-F6EECF244321}">
                <p14:modId xmlns:p14="http://schemas.microsoft.com/office/powerpoint/2010/main" val="2843688664"/>
              </p:ext>
            </p:extLst>
          </p:nvPr>
        </p:nvGraphicFramePr>
        <p:xfrm>
          <a:off x="414215" y="2774598"/>
          <a:ext cx="8307753" cy="2016580"/>
        </p:xfrm>
        <a:graphic>
          <a:graphicData uri="http://schemas.openxmlformats.org/drawingml/2006/table">
            <a:tbl>
              <a:tblPr firstRow="1" bandRow="1">
                <a:tableStyleId>{8799B23B-EC83-4686-B30A-512413B5E67A}</a:tableStyleId>
              </a:tblPr>
              <a:tblGrid>
                <a:gridCol w="2000739">
                  <a:extLst>
                    <a:ext uri="{9D8B030D-6E8A-4147-A177-3AD203B41FA5}">
                      <a16:colId xmlns:a16="http://schemas.microsoft.com/office/drawing/2014/main" val="3893294600"/>
                    </a:ext>
                  </a:extLst>
                </a:gridCol>
                <a:gridCol w="1680308">
                  <a:extLst>
                    <a:ext uri="{9D8B030D-6E8A-4147-A177-3AD203B41FA5}">
                      <a16:colId xmlns:a16="http://schemas.microsoft.com/office/drawing/2014/main" val="3974537425"/>
                    </a:ext>
                  </a:extLst>
                </a:gridCol>
                <a:gridCol w="4626706">
                  <a:extLst>
                    <a:ext uri="{9D8B030D-6E8A-4147-A177-3AD203B41FA5}">
                      <a16:colId xmlns:a16="http://schemas.microsoft.com/office/drawing/2014/main" val="4239283648"/>
                    </a:ext>
                  </a:extLst>
                </a:gridCol>
              </a:tblGrid>
              <a:tr h="504145">
                <a:tc>
                  <a:txBody>
                    <a:bodyPr/>
                    <a:lstStyle/>
                    <a:p>
                      <a:pPr algn="just"/>
                      <a:r>
                        <a:rPr lang="en-US" sz="2000" b="0">
                          <a:solidFill>
                            <a:srgbClr val="000000"/>
                          </a:solidFill>
                        </a:rPr>
                        <a:t>Phân đạm</a:t>
                      </a: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solidFill>
                        <a:srgbClr val="84B100"/>
                      </a:solidFill>
                      <a:prstDash val="solid"/>
                      <a:round/>
                      <a:headEnd type="none" w="med" len="med"/>
                      <a:tailEnd type="none" w="med" len="med"/>
                    </a:lnT>
                    <a:lnB w="12700" cap="flat" cmpd="sng" algn="ctr">
                      <a:solidFill>
                        <a:srgbClr val="84B100"/>
                      </a:solidFill>
                      <a:prstDash val="solid"/>
                      <a:round/>
                      <a:headEnd type="none" w="med" len="med"/>
                      <a:tailEnd type="none" w="med" len="med"/>
                    </a:lnB>
                  </a:tcPr>
                </a:tc>
                <a:tc>
                  <a:txBody>
                    <a:bodyPr/>
                    <a:lstStyle/>
                    <a:p>
                      <a:pPr algn="just"/>
                      <a:endParaRPr lang="en-US" sz="2000" b="0">
                        <a:solidFill>
                          <a:srgbClr val="000000"/>
                        </a:solidFill>
                      </a:endParaRP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000" b="0">
                          <a:solidFill>
                            <a:srgbClr val="000000"/>
                          </a:solidFill>
                        </a:rPr>
                        <a:t>Kích thích cây trồng phát triển mạnh.</a:t>
                      </a: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solidFill>
                        <a:srgbClr val="84B100"/>
                      </a:solidFill>
                      <a:prstDash val="solid"/>
                      <a:round/>
                      <a:headEnd type="none" w="med" len="med"/>
                      <a:tailEnd type="none" w="med" len="med"/>
                    </a:lnT>
                    <a:lnB w="12700" cap="flat" cmpd="sng" algn="ctr">
                      <a:solidFill>
                        <a:srgbClr val="84B100"/>
                      </a:solidFill>
                      <a:prstDash val="solid"/>
                      <a:round/>
                      <a:headEnd type="none" w="med" len="med"/>
                      <a:tailEnd type="none" w="med" len="med"/>
                    </a:lnB>
                  </a:tcPr>
                </a:tc>
                <a:extLst>
                  <a:ext uri="{0D108BD9-81ED-4DB2-BD59-A6C34878D82A}">
                    <a16:rowId xmlns:a16="http://schemas.microsoft.com/office/drawing/2014/main" val="2710318108"/>
                  </a:ext>
                </a:extLst>
              </a:tr>
              <a:tr h="504145">
                <a:tc>
                  <a:txBody>
                    <a:bodyPr/>
                    <a:lstStyle/>
                    <a:p>
                      <a:pPr algn="just"/>
                      <a:r>
                        <a:rPr lang="en-US" sz="2000" b="0">
                          <a:solidFill>
                            <a:srgbClr val="000000"/>
                          </a:solidFill>
                        </a:rPr>
                        <a:t>Phân lân</a:t>
                      </a: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solidFill>
                        <a:srgbClr val="84B100"/>
                      </a:solidFill>
                      <a:prstDash val="solid"/>
                      <a:round/>
                      <a:headEnd type="none" w="med" len="med"/>
                      <a:tailEnd type="none" w="med" len="med"/>
                    </a:lnT>
                    <a:lnB w="12700" cap="flat" cmpd="sng" algn="ctr">
                      <a:solidFill>
                        <a:srgbClr val="84B100"/>
                      </a:solidFill>
                      <a:prstDash val="solid"/>
                      <a:round/>
                      <a:headEnd type="none" w="med" len="med"/>
                      <a:tailEnd type="none" w="med" len="med"/>
                    </a:lnB>
                  </a:tcPr>
                </a:tc>
                <a:tc>
                  <a:txBody>
                    <a:bodyPr/>
                    <a:lstStyle/>
                    <a:p>
                      <a:pPr algn="just"/>
                      <a:endParaRPr lang="en-US" sz="2000" b="0">
                        <a:solidFill>
                          <a:srgbClr val="000000"/>
                        </a:solidFill>
                      </a:endParaRP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000" b="0">
                          <a:solidFill>
                            <a:srgbClr val="000000"/>
                          </a:solidFill>
                        </a:rPr>
                        <a:t>Kích thích cây trồng ra hoa, làm hạt.</a:t>
                      </a: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solidFill>
                        <a:srgbClr val="84B100"/>
                      </a:solidFill>
                      <a:prstDash val="solid"/>
                      <a:round/>
                      <a:headEnd type="none" w="med" len="med"/>
                      <a:tailEnd type="none" w="med" len="med"/>
                    </a:lnT>
                    <a:lnB w="12700" cap="flat" cmpd="sng" algn="ctr">
                      <a:solidFill>
                        <a:srgbClr val="84B100"/>
                      </a:solidFill>
                      <a:prstDash val="solid"/>
                      <a:round/>
                      <a:headEnd type="none" w="med" len="med"/>
                      <a:tailEnd type="none" w="med" len="med"/>
                    </a:lnB>
                  </a:tcPr>
                </a:tc>
                <a:extLst>
                  <a:ext uri="{0D108BD9-81ED-4DB2-BD59-A6C34878D82A}">
                    <a16:rowId xmlns:a16="http://schemas.microsoft.com/office/drawing/2014/main" val="2043495967"/>
                  </a:ext>
                </a:extLst>
              </a:tr>
              <a:tr h="504145">
                <a:tc>
                  <a:txBody>
                    <a:bodyPr/>
                    <a:lstStyle/>
                    <a:p>
                      <a:pPr algn="just"/>
                      <a:r>
                        <a:rPr lang="en-US" sz="2000" b="0">
                          <a:solidFill>
                            <a:srgbClr val="000000"/>
                          </a:solidFill>
                        </a:rPr>
                        <a:t>Phân kali</a:t>
                      </a: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solidFill>
                        <a:srgbClr val="84B100"/>
                      </a:solidFill>
                      <a:prstDash val="solid"/>
                      <a:round/>
                      <a:headEnd type="none" w="med" len="med"/>
                      <a:tailEnd type="none" w="med" len="med"/>
                    </a:lnT>
                    <a:lnB w="12700" cap="flat" cmpd="sng" algn="ctr">
                      <a:solidFill>
                        <a:srgbClr val="84B100"/>
                      </a:solidFill>
                      <a:prstDash val="solid"/>
                      <a:round/>
                      <a:headEnd type="none" w="med" len="med"/>
                      <a:tailEnd type="none" w="med" len="med"/>
                    </a:lnB>
                  </a:tcPr>
                </a:tc>
                <a:tc>
                  <a:txBody>
                    <a:bodyPr/>
                    <a:lstStyle/>
                    <a:p>
                      <a:pPr algn="just"/>
                      <a:endParaRPr lang="en-US" sz="2000" b="0">
                        <a:solidFill>
                          <a:srgbClr val="000000"/>
                        </a:solidFill>
                      </a:endParaRP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000" b="0">
                          <a:solidFill>
                            <a:srgbClr val="000000"/>
                          </a:solidFill>
                        </a:rPr>
                        <a:t>Giúp cây sinh sản chất diệp lục.</a:t>
                      </a: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solidFill>
                        <a:srgbClr val="84B100"/>
                      </a:solidFill>
                      <a:prstDash val="solid"/>
                      <a:round/>
                      <a:headEnd type="none" w="med" len="med"/>
                      <a:tailEnd type="none" w="med" len="med"/>
                    </a:lnT>
                    <a:lnB w="12700" cap="flat" cmpd="sng" algn="ctr">
                      <a:solidFill>
                        <a:srgbClr val="84B100"/>
                      </a:solidFill>
                      <a:prstDash val="solid"/>
                      <a:round/>
                      <a:headEnd type="none" w="med" len="med"/>
                      <a:tailEnd type="none" w="med" len="med"/>
                    </a:lnB>
                  </a:tcPr>
                </a:tc>
                <a:extLst>
                  <a:ext uri="{0D108BD9-81ED-4DB2-BD59-A6C34878D82A}">
                    <a16:rowId xmlns:a16="http://schemas.microsoft.com/office/drawing/2014/main" val="3817224834"/>
                  </a:ext>
                </a:extLst>
              </a:tr>
              <a:tr h="504145">
                <a:tc>
                  <a:txBody>
                    <a:bodyPr/>
                    <a:lstStyle/>
                    <a:p>
                      <a:pPr algn="just"/>
                      <a:r>
                        <a:rPr lang="en-US" sz="2000" b="0">
                          <a:solidFill>
                            <a:srgbClr val="000000"/>
                          </a:solidFill>
                        </a:rPr>
                        <a:t>Phân vi lượng</a:t>
                      </a: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solidFill>
                        <a:srgbClr val="84B100"/>
                      </a:solidFill>
                      <a:prstDash val="solid"/>
                      <a:round/>
                      <a:headEnd type="none" w="med" len="med"/>
                      <a:tailEnd type="none" w="med" len="med"/>
                    </a:lnT>
                    <a:lnB w="12700" cap="flat" cmpd="sng" algn="ctr">
                      <a:solidFill>
                        <a:srgbClr val="84B100"/>
                      </a:solidFill>
                      <a:prstDash val="solid"/>
                      <a:round/>
                      <a:headEnd type="none" w="med" len="med"/>
                      <a:tailEnd type="none" w="med" len="med"/>
                    </a:lnB>
                  </a:tcPr>
                </a:tc>
                <a:tc>
                  <a:txBody>
                    <a:bodyPr/>
                    <a:lstStyle/>
                    <a:p>
                      <a:pPr algn="just"/>
                      <a:endParaRPr lang="en-US" sz="2000" b="0">
                        <a:solidFill>
                          <a:srgbClr val="000000"/>
                        </a:solidFill>
                      </a:endParaRP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000" b="0">
                          <a:solidFill>
                            <a:srgbClr val="000000"/>
                          </a:solidFill>
                        </a:rPr>
                        <a:t>Kích thích sự phát triển của bộ rễ.</a:t>
                      </a:r>
                    </a:p>
                  </a:txBody>
                  <a:tcPr anchor="ctr">
                    <a:lnL w="12700" cap="flat" cmpd="sng" algn="ctr">
                      <a:solidFill>
                        <a:srgbClr val="84B100"/>
                      </a:solidFill>
                      <a:prstDash val="solid"/>
                      <a:round/>
                      <a:headEnd type="none" w="med" len="med"/>
                      <a:tailEnd type="none" w="med" len="med"/>
                    </a:lnL>
                    <a:lnR w="12700" cap="flat" cmpd="sng" algn="ctr">
                      <a:solidFill>
                        <a:srgbClr val="84B100"/>
                      </a:solidFill>
                      <a:prstDash val="solid"/>
                      <a:round/>
                      <a:headEnd type="none" w="med" len="med"/>
                      <a:tailEnd type="none" w="med" len="med"/>
                    </a:lnR>
                    <a:lnT w="12700" cap="flat" cmpd="sng" algn="ctr">
                      <a:solidFill>
                        <a:srgbClr val="84B100"/>
                      </a:solidFill>
                      <a:prstDash val="solid"/>
                      <a:round/>
                      <a:headEnd type="none" w="med" len="med"/>
                      <a:tailEnd type="none" w="med" len="med"/>
                    </a:lnT>
                    <a:lnB w="12700" cap="flat" cmpd="sng" algn="ctr">
                      <a:solidFill>
                        <a:srgbClr val="84B100"/>
                      </a:solidFill>
                      <a:prstDash val="solid"/>
                      <a:round/>
                      <a:headEnd type="none" w="med" len="med"/>
                      <a:tailEnd type="none" w="med" len="med"/>
                    </a:lnB>
                  </a:tcPr>
                </a:tc>
                <a:extLst>
                  <a:ext uri="{0D108BD9-81ED-4DB2-BD59-A6C34878D82A}">
                    <a16:rowId xmlns:a16="http://schemas.microsoft.com/office/drawing/2014/main" val="1023830861"/>
                  </a:ext>
                </a:extLst>
              </a:tr>
            </a:tbl>
          </a:graphicData>
        </a:graphic>
      </p:graphicFrame>
      <p:cxnSp>
        <p:nvCxnSpPr>
          <p:cNvPr id="13" name="Straight Arrow Connector 12">
            <a:extLst>
              <a:ext uri="{FF2B5EF4-FFF2-40B4-BE49-F238E27FC236}">
                <a16:creationId xmlns:a16="http://schemas.microsoft.com/office/drawing/2014/main" id="{B1E78F88-859A-3A3E-94BE-6EEE41EF498F}"/>
              </a:ext>
            </a:extLst>
          </p:cNvPr>
          <p:cNvCxnSpPr/>
          <p:nvPr/>
        </p:nvCxnSpPr>
        <p:spPr>
          <a:xfrm>
            <a:off x="2407138" y="3016738"/>
            <a:ext cx="16646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A66ACE5-709B-5393-82B5-2929319B0DC8}"/>
              </a:ext>
            </a:extLst>
          </p:cNvPr>
          <p:cNvCxnSpPr>
            <a:cxnSpLocks/>
          </p:cNvCxnSpPr>
          <p:nvPr/>
        </p:nvCxnSpPr>
        <p:spPr>
          <a:xfrm>
            <a:off x="2407138" y="3493477"/>
            <a:ext cx="16646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AE6B59F-4707-1D20-4F78-C2CE08195AA4}"/>
              </a:ext>
            </a:extLst>
          </p:cNvPr>
          <p:cNvCxnSpPr>
            <a:cxnSpLocks/>
          </p:cNvCxnSpPr>
          <p:nvPr/>
        </p:nvCxnSpPr>
        <p:spPr>
          <a:xfrm>
            <a:off x="2407138" y="4056185"/>
            <a:ext cx="1664677" cy="4689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9E0C8E1-CA35-9C0D-40C1-5A3E2D6E5046}"/>
              </a:ext>
            </a:extLst>
          </p:cNvPr>
          <p:cNvCxnSpPr>
            <a:cxnSpLocks/>
          </p:cNvCxnSpPr>
          <p:nvPr/>
        </p:nvCxnSpPr>
        <p:spPr>
          <a:xfrm flipV="1">
            <a:off x="2407137" y="4040554"/>
            <a:ext cx="1664678" cy="547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093" name="TextBox 1092">
            <a:extLst>
              <a:ext uri="{FF2B5EF4-FFF2-40B4-BE49-F238E27FC236}">
                <a16:creationId xmlns:a16="http://schemas.microsoft.com/office/drawing/2014/main" id="{61398E4D-569F-26DA-3988-3B922314B993}"/>
              </a:ext>
            </a:extLst>
          </p:cNvPr>
          <p:cNvSpPr txBox="1"/>
          <p:nvPr/>
        </p:nvSpPr>
        <p:spPr>
          <a:xfrm>
            <a:off x="281250" y="476593"/>
            <a:ext cx="4845642" cy="4190314"/>
          </a:xfrm>
          <a:prstGeom prst="rect">
            <a:avLst/>
          </a:prstGeom>
          <a:noFill/>
        </p:spPr>
        <p:txBody>
          <a:bodyPr wrap="square">
            <a:spAutoFit/>
          </a:bodyPr>
          <a:lstStyle/>
          <a:p>
            <a:pPr algn="just">
              <a:lnSpc>
                <a:spcPct val="150000"/>
              </a:lnSpc>
            </a:pPr>
            <a:r>
              <a:rPr lang="nl-NL" sz="2000" b="1" i="1">
                <a:solidFill>
                  <a:srgbClr val="FF0000"/>
                </a:solidFill>
                <a:effectLst/>
                <a:latin typeface="+mj-lt"/>
                <a:ea typeface="Times New Roman" panose="02020603050405020304" pitchFamily="18" charset="0"/>
              </a:rPr>
              <a:t>Dựa vào hoạt động trên, kết hợp với kiến thức trong SGK tr.53, em hãy thực hiện nhiệm vụ: </a:t>
            </a:r>
          </a:p>
          <a:p>
            <a:pPr marL="342900" indent="-342900" algn="just">
              <a:lnSpc>
                <a:spcPct val="150000"/>
              </a:lnSpc>
              <a:buFont typeface="Arial" panose="020B0604020202020204" pitchFamily="34" charset="0"/>
              <a:buChar char="•"/>
            </a:pPr>
            <a:r>
              <a:rPr lang="nl-NL" sz="2000">
                <a:solidFill>
                  <a:srgbClr val="000000"/>
                </a:solidFill>
                <a:effectLst/>
                <a:latin typeface="+mj-lt"/>
                <a:ea typeface="Times New Roman" panose="02020603050405020304" pitchFamily="18" charset="0"/>
              </a:rPr>
              <a:t>Nêu khái niệm phân bón hóa học.</a:t>
            </a:r>
          </a:p>
          <a:p>
            <a:pPr marL="342900" indent="-342900" algn="just">
              <a:lnSpc>
                <a:spcPct val="150000"/>
              </a:lnSpc>
              <a:buFont typeface="Arial" panose="020B0604020202020204" pitchFamily="34" charset="0"/>
              <a:buChar char="•"/>
            </a:pPr>
            <a:r>
              <a:rPr lang="nl-NL" sz="2000">
                <a:latin typeface="+mj-lt"/>
              </a:rPr>
              <a:t>Trả lời câu hỏi – SGK tr.54: </a:t>
            </a:r>
            <a:r>
              <a:rPr lang="nl-NL" sz="2000" i="1">
                <a:latin typeface="+mj-lt"/>
              </a:rPr>
              <a:t>Tại sao cần phải bổ sung các nguyên tố đa lượng như nitrogen, phosphorus, potassium dưới dạng phân bón cho cây trồng?</a:t>
            </a:r>
            <a:endParaRPr lang="en-US" sz="2000">
              <a:latin typeface="+mj-lt"/>
            </a:endParaRPr>
          </a:p>
        </p:txBody>
      </p:sp>
      <p:pic>
        <p:nvPicPr>
          <p:cNvPr id="1094" name="Picture 37">
            <a:extLst>
              <a:ext uri="{FF2B5EF4-FFF2-40B4-BE49-F238E27FC236}">
                <a16:creationId xmlns:a16="http://schemas.microsoft.com/office/drawing/2014/main" id="{1B95503B-CA16-1AB8-851A-16B3DF986C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29800" y="1164492"/>
            <a:ext cx="3703288" cy="3161683"/>
          </a:xfrm>
          <a:prstGeom prst="rect">
            <a:avLst/>
          </a:prstGeom>
        </p:spPr>
      </p:pic>
    </p:spTree>
    <p:extLst>
      <p:ext uri="{BB962C8B-B14F-4D97-AF65-F5344CB8AC3E}">
        <p14:creationId xmlns:p14="http://schemas.microsoft.com/office/powerpoint/2010/main" val="41477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wipe(down)">
                                      <p:cBhvr>
                                        <p:cTn id="7" dur="500"/>
                                        <p:tgtEl>
                                          <p:spTgt spid="1094"/>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93"/>
                                        </p:tgtEl>
                                        <p:attrNameLst>
                                          <p:attrName>style.visibility</p:attrName>
                                        </p:attrNameLst>
                                      </p:cBhvr>
                                      <p:to>
                                        <p:strVal val="visible"/>
                                      </p:to>
                                    </p:set>
                                    <p:anim calcmode="lin" valueType="num">
                                      <p:cBhvr additive="base">
                                        <p:cTn id="11" dur="500"/>
                                        <p:tgtEl>
                                          <p:spTgt spid="1093"/>
                                        </p:tgtEl>
                                        <p:attrNameLst>
                                          <p:attrName>ppt_x</p:attrName>
                                        </p:attrNameLst>
                                      </p:cBhvr>
                                      <p:tavLst>
                                        <p:tav tm="0">
                                          <p:val>
                                            <p:strVal val="#ppt_x+#ppt_w*1.125000"/>
                                          </p:val>
                                        </p:tav>
                                        <p:tav tm="100000">
                                          <p:val>
                                            <p:strVal val="#ppt_x"/>
                                          </p:val>
                                        </p:tav>
                                      </p:tavLst>
                                    </p:anim>
                                    <p:animEffect transition="in" filter="wipe(left)">
                                      <p:cBhvr>
                                        <p:cTn id="12" dur="500"/>
                                        <p:tgtEl>
                                          <p:spTgt spid="1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grpSp>
        <p:nvGrpSpPr>
          <p:cNvPr id="1410" name="Google Shape;1410;p62"/>
          <p:cNvGrpSpPr/>
          <p:nvPr/>
        </p:nvGrpSpPr>
        <p:grpSpPr>
          <a:xfrm>
            <a:off x="-118868" y="4099124"/>
            <a:ext cx="1600303" cy="1044376"/>
            <a:chOff x="1164425" y="4291100"/>
            <a:chExt cx="1089925" cy="757225"/>
          </a:xfrm>
        </p:grpSpPr>
        <p:sp>
          <p:nvSpPr>
            <p:cNvPr id="1411" name="Google Shape;1411;p62"/>
            <p:cNvSpPr/>
            <p:nvPr/>
          </p:nvSpPr>
          <p:spPr>
            <a:xfrm>
              <a:off x="1208475" y="4507025"/>
              <a:ext cx="1003275" cy="51450"/>
            </a:xfrm>
            <a:custGeom>
              <a:avLst/>
              <a:gdLst/>
              <a:ahLst/>
              <a:cxnLst/>
              <a:rect l="l" t="t" r="r" b="b"/>
              <a:pathLst>
                <a:path w="40131" h="2058" extrusionOk="0">
                  <a:moveTo>
                    <a:pt x="1" y="1"/>
                  </a:moveTo>
                  <a:lnTo>
                    <a:pt x="1" y="2057"/>
                  </a:lnTo>
                  <a:lnTo>
                    <a:pt x="40130" y="2057"/>
                  </a:lnTo>
                  <a:lnTo>
                    <a:pt x="401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62"/>
            <p:cNvSpPr/>
            <p:nvPr/>
          </p:nvSpPr>
          <p:spPr>
            <a:xfrm>
              <a:off x="1208475" y="4778775"/>
              <a:ext cx="1003275" cy="51425"/>
            </a:xfrm>
            <a:custGeom>
              <a:avLst/>
              <a:gdLst/>
              <a:ahLst/>
              <a:cxnLst/>
              <a:rect l="l" t="t" r="r" b="b"/>
              <a:pathLst>
                <a:path w="40131" h="2057" extrusionOk="0">
                  <a:moveTo>
                    <a:pt x="1" y="0"/>
                  </a:moveTo>
                  <a:lnTo>
                    <a:pt x="1" y="2057"/>
                  </a:lnTo>
                  <a:lnTo>
                    <a:pt x="40130" y="2057"/>
                  </a:lnTo>
                  <a:lnTo>
                    <a:pt x="401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62"/>
            <p:cNvSpPr/>
            <p:nvPr/>
          </p:nvSpPr>
          <p:spPr>
            <a:xfrm>
              <a:off x="1991400" y="4291100"/>
              <a:ext cx="173350" cy="755025"/>
            </a:xfrm>
            <a:custGeom>
              <a:avLst/>
              <a:gdLst/>
              <a:ahLst/>
              <a:cxnLst/>
              <a:rect l="l" t="t" r="r" b="b"/>
              <a:pathLst>
                <a:path w="6934" h="30201" extrusionOk="0">
                  <a:moveTo>
                    <a:pt x="3379" y="1"/>
                  </a:moveTo>
                  <a:lnTo>
                    <a:pt x="0" y="2086"/>
                  </a:lnTo>
                  <a:lnTo>
                    <a:pt x="0" y="30201"/>
                  </a:lnTo>
                  <a:lnTo>
                    <a:pt x="6933" y="30201"/>
                  </a:lnTo>
                  <a:lnTo>
                    <a:pt x="6933"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62"/>
            <p:cNvSpPr/>
            <p:nvPr/>
          </p:nvSpPr>
          <p:spPr>
            <a:xfrm>
              <a:off x="2075125" y="4291100"/>
              <a:ext cx="89625" cy="755025"/>
            </a:xfrm>
            <a:custGeom>
              <a:avLst/>
              <a:gdLst/>
              <a:ahLst/>
              <a:cxnLst/>
              <a:rect l="l" t="t" r="r" b="b"/>
              <a:pathLst>
                <a:path w="3585" h="30201" extrusionOk="0">
                  <a:moveTo>
                    <a:pt x="30" y="1"/>
                  </a:moveTo>
                  <a:lnTo>
                    <a:pt x="0" y="30"/>
                  </a:lnTo>
                  <a:lnTo>
                    <a:pt x="2967" y="2380"/>
                  </a:lnTo>
                  <a:lnTo>
                    <a:pt x="3026" y="30201"/>
                  </a:lnTo>
                  <a:lnTo>
                    <a:pt x="3584" y="30201"/>
                  </a:lnTo>
                  <a:lnTo>
                    <a:pt x="3584"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62"/>
            <p:cNvSpPr/>
            <p:nvPr/>
          </p:nvSpPr>
          <p:spPr>
            <a:xfrm>
              <a:off x="1757100" y="4291100"/>
              <a:ext cx="173350" cy="755025"/>
            </a:xfrm>
            <a:custGeom>
              <a:avLst/>
              <a:gdLst/>
              <a:ahLst/>
              <a:cxnLst/>
              <a:rect l="l" t="t" r="r" b="b"/>
              <a:pathLst>
                <a:path w="6934" h="30201" extrusionOk="0">
                  <a:moveTo>
                    <a:pt x="3379" y="1"/>
                  </a:moveTo>
                  <a:lnTo>
                    <a:pt x="1" y="2086"/>
                  </a:lnTo>
                  <a:lnTo>
                    <a:pt x="1" y="30201"/>
                  </a:lnTo>
                  <a:lnTo>
                    <a:pt x="6934" y="30201"/>
                  </a:lnTo>
                  <a:lnTo>
                    <a:pt x="6934"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2"/>
            <p:cNvSpPr/>
            <p:nvPr/>
          </p:nvSpPr>
          <p:spPr>
            <a:xfrm>
              <a:off x="1840825" y="4291100"/>
              <a:ext cx="89625" cy="755025"/>
            </a:xfrm>
            <a:custGeom>
              <a:avLst/>
              <a:gdLst/>
              <a:ahLst/>
              <a:cxnLst/>
              <a:rect l="l" t="t" r="r" b="b"/>
              <a:pathLst>
                <a:path w="3585" h="30201" extrusionOk="0">
                  <a:moveTo>
                    <a:pt x="30" y="1"/>
                  </a:moveTo>
                  <a:lnTo>
                    <a:pt x="1" y="30"/>
                  </a:lnTo>
                  <a:lnTo>
                    <a:pt x="2939" y="2380"/>
                  </a:lnTo>
                  <a:lnTo>
                    <a:pt x="3027" y="30201"/>
                  </a:lnTo>
                  <a:lnTo>
                    <a:pt x="3585" y="30201"/>
                  </a:lnTo>
                  <a:lnTo>
                    <a:pt x="3585"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2"/>
            <p:cNvSpPr/>
            <p:nvPr/>
          </p:nvSpPr>
          <p:spPr>
            <a:xfrm>
              <a:off x="1513275" y="4291100"/>
              <a:ext cx="173350" cy="755025"/>
            </a:xfrm>
            <a:custGeom>
              <a:avLst/>
              <a:gdLst/>
              <a:ahLst/>
              <a:cxnLst/>
              <a:rect l="l" t="t" r="r" b="b"/>
              <a:pathLst>
                <a:path w="6934" h="30201" extrusionOk="0">
                  <a:moveTo>
                    <a:pt x="3379" y="1"/>
                  </a:moveTo>
                  <a:lnTo>
                    <a:pt x="0" y="2086"/>
                  </a:lnTo>
                  <a:lnTo>
                    <a:pt x="0" y="30201"/>
                  </a:lnTo>
                  <a:lnTo>
                    <a:pt x="6934" y="30201"/>
                  </a:lnTo>
                  <a:lnTo>
                    <a:pt x="6934"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2"/>
            <p:cNvSpPr/>
            <p:nvPr/>
          </p:nvSpPr>
          <p:spPr>
            <a:xfrm>
              <a:off x="1595525" y="4291100"/>
              <a:ext cx="89625" cy="755025"/>
            </a:xfrm>
            <a:custGeom>
              <a:avLst/>
              <a:gdLst/>
              <a:ahLst/>
              <a:cxnLst/>
              <a:rect l="l" t="t" r="r" b="b"/>
              <a:pathLst>
                <a:path w="3585" h="30201" extrusionOk="0">
                  <a:moveTo>
                    <a:pt x="30" y="1"/>
                  </a:moveTo>
                  <a:lnTo>
                    <a:pt x="1" y="30"/>
                  </a:lnTo>
                  <a:lnTo>
                    <a:pt x="2938" y="2380"/>
                  </a:lnTo>
                  <a:lnTo>
                    <a:pt x="3027" y="30201"/>
                  </a:lnTo>
                  <a:lnTo>
                    <a:pt x="3585" y="30201"/>
                  </a:lnTo>
                  <a:lnTo>
                    <a:pt x="3585"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2"/>
            <p:cNvSpPr/>
            <p:nvPr/>
          </p:nvSpPr>
          <p:spPr>
            <a:xfrm>
              <a:off x="1278250" y="4291100"/>
              <a:ext cx="174100" cy="755025"/>
            </a:xfrm>
            <a:custGeom>
              <a:avLst/>
              <a:gdLst/>
              <a:ahLst/>
              <a:cxnLst/>
              <a:rect l="l" t="t" r="r" b="b"/>
              <a:pathLst>
                <a:path w="6964" h="30201" extrusionOk="0">
                  <a:moveTo>
                    <a:pt x="3408" y="1"/>
                  </a:moveTo>
                  <a:lnTo>
                    <a:pt x="1" y="2086"/>
                  </a:lnTo>
                  <a:lnTo>
                    <a:pt x="1" y="30201"/>
                  </a:lnTo>
                  <a:lnTo>
                    <a:pt x="6963" y="30201"/>
                  </a:lnTo>
                  <a:lnTo>
                    <a:pt x="6963" y="2086"/>
                  </a:lnTo>
                  <a:lnTo>
                    <a:pt x="34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2"/>
            <p:cNvSpPr/>
            <p:nvPr/>
          </p:nvSpPr>
          <p:spPr>
            <a:xfrm>
              <a:off x="1361250" y="4291100"/>
              <a:ext cx="89625" cy="755025"/>
            </a:xfrm>
            <a:custGeom>
              <a:avLst/>
              <a:gdLst/>
              <a:ahLst/>
              <a:cxnLst/>
              <a:rect l="l" t="t" r="r" b="b"/>
              <a:pathLst>
                <a:path w="3585" h="30201" extrusionOk="0">
                  <a:moveTo>
                    <a:pt x="30" y="1"/>
                  </a:moveTo>
                  <a:lnTo>
                    <a:pt x="0" y="30"/>
                  </a:lnTo>
                  <a:lnTo>
                    <a:pt x="2938" y="2380"/>
                  </a:lnTo>
                  <a:lnTo>
                    <a:pt x="2997" y="30201"/>
                  </a:lnTo>
                  <a:lnTo>
                    <a:pt x="3584" y="30201"/>
                  </a:lnTo>
                  <a:lnTo>
                    <a:pt x="3584"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2"/>
            <p:cNvSpPr/>
            <p:nvPr/>
          </p:nvSpPr>
          <p:spPr>
            <a:xfrm>
              <a:off x="2046475" y="4507025"/>
              <a:ext cx="52175" cy="44650"/>
            </a:xfrm>
            <a:custGeom>
              <a:avLst/>
              <a:gdLst/>
              <a:ahLst/>
              <a:cxnLst/>
              <a:rect l="l" t="t" r="r" b="b"/>
              <a:pathLst>
                <a:path w="2087" h="1786" extrusionOk="0">
                  <a:moveTo>
                    <a:pt x="1205" y="1"/>
                  </a:moveTo>
                  <a:cubicBezTo>
                    <a:pt x="412" y="1"/>
                    <a:pt x="1" y="970"/>
                    <a:pt x="559" y="1528"/>
                  </a:cubicBezTo>
                  <a:cubicBezTo>
                    <a:pt x="746" y="1706"/>
                    <a:pt x="969" y="1786"/>
                    <a:pt x="1186" y="1786"/>
                  </a:cubicBezTo>
                  <a:cubicBezTo>
                    <a:pt x="1650" y="1786"/>
                    <a:pt x="2086" y="1422"/>
                    <a:pt x="2086" y="882"/>
                  </a:cubicBezTo>
                  <a:cubicBezTo>
                    <a:pt x="2086" y="412"/>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2"/>
            <p:cNvSpPr/>
            <p:nvPr/>
          </p:nvSpPr>
          <p:spPr>
            <a:xfrm>
              <a:off x="1812200" y="4507025"/>
              <a:ext cx="52150" cy="44650"/>
            </a:xfrm>
            <a:custGeom>
              <a:avLst/>
              <a:gdLst/>
              <a:ahLst/>
              <a:cxnLst/>
              <a:rect l="l" t="t" r="r" b="b"/>
              <a:pathLst>
                <a:path w="2086" h="1786" extrusionOk="0">
                  <a:moveTo>
                    <a:pt x="1205" y="1"/>
                  </a:moveTo>
                  <a:cubicBezTo>
                    <a:pt x="411" y="1"/>
                    <a:pt x="0" y="970"/>
                    <a:pt x="558" y="1528"/>
                  </a:cubicBezTo>
                  <a:cubicBezTo>
                    <a:pt x="736" y="1706"/>
                    <a:pt x="956" y="1786"/>
                    <a:pt x="1172" y="1786"/>
                  </a:cubicBezTo>
                  <a:cubicBezTo>
                    <a:pt x="1636" y="1786"/>
                    <a:pt x="2086" y="1422"/>
                    <a:pt x="2086" y="882"/>
                  </a:cubicBezTo>
                  <a:cubicBezTo>
                    <a:pt x="2086" y="412"/>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2"/>
            <p:cNvSpPr/>
            <p:nvPr/>
          </p:nvSpPr>
          <p:spPr>
            <a:xfrm>
              <a:off x="1569825" y="4507025"/>
              <a:ext cx="52175" cy="44650"/>
            </a:xfrm>
            <a:custGeom>
              <a:avLst/>
              <a:gdLst/>
              <a:ahLst/>
              <a:cxnLst/>
              <a:rect l="l" t="t" r="r" b="b"/>
              <a:pathLst>
                <a:path w="2087" h="1786" extrusionOk="0">
                  <a:moveTo>
                    <a:pt x="1205" y="1"/>
                  </a:moveTo>
                  <a:cubicBezTo>
                    <a:pt x="412" y="1"/>
                    <a:pt x="1" y="970"/>
                    <a:pt x="559" y="1528"/>
                  </a:cubicBezTo>
                  <a:cubicBezTo>
                    <a:pt x="737" y="1706"/>
                    <a:pt x="956" y="1786"/>
                    <a:pt x="1173" y="1786"/>
                  </a:cubicBezTo>
                  <a:cubicBezTo>
                    <a:pt x="1636" y="1786"/>
                    <a:pt x="2086" y="1422"/>
                    <a:pt x="2086" y="882"/>
                  </a:cubicBezTo>
                  <a:cubicBezTo>
                    <a:pt x="2086" y="412"/>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62"/>
            <p:cNvSpPr/>
            <p:nvPr/>
          </p:nvSpPr>
          <p:spPr>
            <a:xfrm>
              <a:off x="1335550" y="4507025"/>
              <a:ext cx="52150" cy="44650"/>
            </a:xfrm>
            <a:custGeom>
              <a:avLst/>
              <a:gdLst/>
              <a:ahLst/>
              <a:cxnLst/>
              <a:rect l="l" t="t" r="r" b="b"/>
              <a:pathLst>
                <a:path w="2086" h="1786" extrusionOk="0">
                  <a:moveTo>
                    <a:pt x="1205" y="1"/>
                  </a:moveTo>
                  <a:cubicBezTo>
                    <a:pt x="382" y="1"/>
                    <a:pt x="0" y="970"/>
                    <a:pt x="558" y="1528"/>
                  </a:cubicBezTo>
                  <a:cubicBezTo>
                    <a:pt x="736" y="1706"/>
                    <a:pt x="956" y="1786"/>
                    <a:pt x="1172" y="1786"/>
                  </a:cubicBezTo>
                  <a:cubicBezTo>
                    <a:pt x="1636" y="1786"/>
                    <a:pt x="2086" y="1422"/>
                    <a:pt x="2086" y="882"/>
                  </a:cubicBezTo>
                  <a:cubicBezTo>
                    <a:pt x="2086" y="412"/>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2"/>
            <p:cNvSpPr/>
            <p:nvPr/>
          </p:nvSpPr>
          <p:spPr>
            <a:xfrm>
              <a:off x="2054550" y="4778025"/>
              <a:ext cx="44100" cy="44100"/>
            </a:xfrm>
            <a:custGeom>
              <a:avLst/>
              <a:gdLst/>
              <a:ahLst/>
              <a:cxnLst/>
              <a:rect l="l" t="t" r="r" b="b"/>
              <a:pathLst>
                <a:path w="1764" h="1764" extrusionOk="0">
                  <a:moveTo>
                    <a:pt x="882" y="1"/>
                  </a:moveTo>
                  <a:cubicBezTo>
                    <a:pt x="383" y="1"/>
                    <a:pt x="1" y="383"/>
                    <a:pt x="1" y="882"/>
                  </a:cubicBezTo>
                  <a:cubicBezTo>
                    <a:pt x="1" y="1382"/>
                    <a:pt x="383" y="1764"/>
                    <a:pt x="882" y="1764"/>
                  </a:cubicBezTo>
                  <a:cubicBezTo>
                    <a:pt x="1381" y="1764"/>
                    <a:pt x="1763" y="1382"/>
                    <a:pt x="1763" y="882"/>
                  </a:cubicBezTo>
                  <a:cubicBezTo>
                    <a:pt x="1763" y="383"/>
                    <a:pt x="1381" y="1"/>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2"/>
            <p:cNvSpPr/>
            <p:nvPr/>
          </p:nvSpPr>
          <p:spPr>
            <a:xfrm>
              <a:off x="1812200" y="4778025"/>
              <a:ext cx="52150" cy="44425"/>
            </a:xfrm>
            <a:custGeom>
              <a:avLst/>
              <a:gdLst/>
              <a:ahLst/>
              <a:cxnLst/>
              <a:rect l="l" t="t" r="r" b="b"/>
              <a:pathLst>
                <a:path w="2086" h="1777" extrusionOk="0">
                  <a:moveTo>
                    <a:pt x="1205" y="1"/>
                  </a:moveTo>
                  <a:cubicBezTo>
                    <a:pt x="411" y="1"/>
                    <a:pt x="0" y="941"/>
                    <a:pt x="558" y="1499"/>
                  </a:cubicBezTo>
                  <a:cubicBezTo>
                    <a:pt x="741" y="1691"/>
                    <a:pt x="968" y="1777"/>
                    <a:pt x="1190" y="1777"/>
                  </a:cubicBezTo>
                  <a:cubicBezTo>
                    <a:pt x="1647" y="1777"/>
                    <a:pt x="2086" y="1416"/>
                    <a:pt x="2086" y="882"/>
                  </a:cubicBezTo>
                  <a:cubicBezTo>
                    <a:pt x="2086" y="383"/>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2"/>
            <p:cNvSpPr/>
            <p:nvPr/>
          </p:nvSpPr>
          <p:spPr>
            <a:xfrm>
              <a:off x="1569825" y="4778025"/>
              <a:ext cx="52175" cy="44425"/>
            </a:xfrm>
            <a:custGeom>
              <a:avLst/>
              <a:gdLst/>
              <a:ahLst/>
              <a:cxnLst/>
              <a:rect l="l" t="t" r="r" b="b"/>
              <a:pathLst>
                <a:path w="2087" h="1777" extrusionOk="0">
                  <a:moveTo>
                    <a:pt x="1205" y="1"/>
                  </a:moveTo>
                  <a:cubicBezTo>
                    <a:pt x="412" y="1"/>
                    <a:pt x="1" y="941"/>
                    <a:pt x="559" y="1499"/>
                  </a:cubicBezTo>
                  <a:cubicBezTo>
                    <a:pt x="741" y="1691"/>
                    <a:pt x="968" y="1777"/>
                    <a:pt x="1190" y="1777"/>
                  </a:cubicBezTo>
                  <a:cubicBezTo>
                    <a:pt x="1647" y="1777"/>
                    <a:pt x="2086" y="1416"/>
                    <a:pt x="2086" y="882"/>
                  </a:cubicBezTo>
                  <a:cubicBezTo>
                    <a:pt x="2086" y="383"/>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2"/>
            <p:cNvSpPr/>
            <p:nvPr/>
          </p:nvSpPr>
          <p:spPr>
            <a:xfrm>
              <a:off x="1335550" y="4778025"/>
              <a:ext cx="52150" cy="44425"/>
            </a:xfrm>
            <a:custGeom>
              <a:avLst/>
              <a:gdLst/>
              <a:ahLst/>
              <a:cxnLst/>
              <a:rect l="l" t="t" r="r" b="b"/>
              <a:pathLst>
                <a:path w="2086" h="1777" extrusionOk="0">
                  <a:moveTo>
                    <a:pt x="1205" y="1"/>
                  </a:moveTo>
                  <a:cubicBezTo>
                    <a:pt x="382" y="1"/>
                    <a:pt x="0" y="941"/>
                    <a:pt x="558" y="1499"/>
                  </a:cubicBezTo>
                  <a:cubicBezTo>
                    <a:pt x="741" y="1691"/>
                    <a:pt x="968" y="1777"/>
                    <a:pt x="1190" y="1777"/>
                  </a:cubicBezTo>
                  <a:cubicBezTo>
                    <a:pt x="1647" y="1777"/>
                    <a:pt x="2086" y="1416"/>
                    <a:pt x="2086" y="882"/>
                  </a:cubicBezTo>
                  <a:cubicBezTo>
                    <a:pt x="2086" y="383"/>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2"/>
            <p:cNvSpPr/>
            <p:nvPr/>
          </p:nvSpPr>
          <p:spPr>
            <a:xfrm>
              <a:off x="2124325" y="4862500"/>
              <a:ext cx="130025" cy="185825"/>
            </a:xfrm>
            <a:custGeom>
              <a:avLst/>
              <a:gdLst/>
              <a:ahLst/>
              <a:cxnLst/>
              <a:rect l="l" t="t" r="r" b="b"/>
              <a:pathLst>
                <a:path w="5201" h="7433" extrusionOk="0">
                  <a:moveTo>
                    <a:pt x="5200" y="0"/>
                  </a:moveTo>
                  <a:lnTo>
                    <a:pt x="5200" y="0"/>
                  </a:lnTo>
                  <a:cubicBezTo>
                    <a:pt x="2409" y="1322"/>
                    <a:pt x="412" y="4260"/>
                    <a:pt x="1" y="7286"/>
                  </a:cubicBezTo>
                  <a:lnTo>
                    <a:pt x="1616" y="7433"/>
                  </a:lnTo>
                  <a:cubicBezTo>
                    <a:pt x="2321" y="6787"/>
                    <a:pt x="3115" y="6228"/>
                    <a:pt x="3937" y="5729"/>
                  </a:cubicBezTo>
                  <a:cubicBezTo>
                    <a:pt x="3836" y="5712"/>
                    <a:pt x="3733" y="5704"/>
                    <a:pt x="3630" y="5704"/>
                  </a:cubicBezTo>
                  <a:cubicBezTo>
                    <a:pt x="3198" y="5704"/>
                    <a:pt x="2765" y="5850"/>
                    <a:pt x="2409" y="6111"/>
                  </a:cubicBezTo>
                  <a:cubicBezTo>
                    <a:pt x="3232" y="5141"/>
                    <a:pt x="4113" y="4260"/>
                    <a:pt x="5024" y="3379"/>
                  </a:cubicBezTo>
                  <a:lnTo>
                    <a:pt x="5024" y="3379"/>
                  </a:lnTo>
                  <a:cubicBezTo>
                    <a:pt x="3496" y="4054"/>
                    <a:pt x="2145" y="5053"/>
                    <a:pt x="1029" y="6346"/>
                  </a:cubicBezTo>
                  <a:cubicBezTo>
                    <a:pt x="1675" y="3878"/>
                    <a:pt x="3467" y="1881"/>
                    <a:pt x="5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2"/>
            <p:cNvSpPr/>
            <p:nvPr/>
          </p:nvSpPr>
          <p:spPr>
            <a:xfrm>
              <a:off x="1164425" y="4871300"/>
              <a:ext cx="249000" cy="174825"/>
            </a:xfrm>
            <a:custGeom>
              <a:avLst/>
              <a:gdLst/>
              <a:ahLst/>
              <a:cxnLst/>
              <a:rect l="l" t="t" r="r" b="b"/>
              <a:pathLst>
                <a:path w="9960" h="6993" extrusionOk="0">
                  <a:moveTo>
                    <a:pt x="3437" y="1"/>
                  </a:moveTo>
                  <a:lnTo>
                    <a:pt x="5905" y="5230"/>
                  </a:lnTo>
                  <a:cubicBezTo>
                    <a:pt x="4407" y="3291"/>
                    <a:pt x="2409" y="1764"/>
                    <a:pt x="118" y="882"/>
                  </a:cubicBezTo>
                  <a:lnTo>
                    <a:pt x="118" y="882"/>
                  </a:lnTo>
                  <a:cubicBezTo>
                    <a:pt x="1939" y="2145"/>
                    <a:pt x="3290" y="3937"/>
                    <a:pt x="4612" y="5700"/>
                  </a:cubicBezTo>
                  <a:cubicBezTo>
                    <a:pt x="3261" y="4701"/>
                    <a:pt x="1675" y="4026"/>
                    <a:pt x="0" y="3702"/>
                  </a:cubicBezTo>
                  <a:lnTo>
                    <a:pt x="0" y="3702"/>
                  </a:lnTo>
                  <a:cubicBezTo>
                    <a:pt x="1704" y="4437"/>
                    <a:pt x="3202" y="5553"/>
                    <a:pt x="4377" y="6993"/>
                  </a:cubicBezTo>
                  <a:lnTo>
                    <a:pt x="9166" y="6993"/>
                  </a:lnTo>
                  <a:cubicBezTo>
                    <a:pt x="9460" y="6699"/>
                    <a:pt x="9724" y="6346"/>
                    <a:pt x="9959" y="6023"/>
                  </a:cubicBezTo>
                  <a:cubicBezTo>
                    <a:pt x="9548" y="6023"/>
                    <a:pt x="9107" y="6082"/>
                    <a:pt x="8696" y="6258"/>
                  </a:cubicBezTo>
                  <a:lnTo>
                    <a:pt x="9577" y="4789"/>
                  </a:lnTo>
                  <a:lnTo>
                    <a:pt x="9577" y="4789"/>
                  </a:lnTo>
                  <a:cubicBezTo>
                    <a:pt x="8960" y="4878"/>
                    <a:pt x="8402" y="5142"/>
                    <a:pt x="7903" y="5553"/>
                  </a:cubicBezTo>
                  <a:lnTo>
                    <a:pt x="8373" y="3027"/>
                  </a:lnTo>
                  <a:lnTo>
                    <a:pt x="8373" y="3027"/>
                  </a:lnTo>
                  <a:cubicBezTo>
                    <a:pt x="7697" y="3614"/>
                    <a:pt x="7198" y="4378"/>
                    <a:pt x="6904" y="5230"/>
                  </a:cubicBezTo>
                  <a:cubicBezTo>
                    <a:pt x="6404" y="3115"/>
                    <a:pt x="5171" y="1264"/>
                    <a:pt x="3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2"/>
            <p:cNvSpPr/>
            <p:nvPr/>
          </p:nvSpPr>
          <p:spPr>
            <a:xfrm>
              <a:off x="1851850" y="4839000"/>
              <a:ext cx="224025" cy="205650"/>
            </a:xfrm>
            <a:custGeom>
              <a:avLst/>
              <a:gdLst/>
              <a:ahLst/>
              <a:cxnLst/>
              <a:rect l="l" t="t" r="r" b="b"/>
              <a:pathLst>
                <a:path w="8961" h="8226" extrusionOk="0">
                  <a:moveTo>
                    <a:pt x="5670" y="0"/>
                  </a:moveTo>
                  <a:lnTo>
                    <a:pt x="5670" y="0"/>
                  </a:lnTo>
                  <a:cubicBezTo>
                    <a:pt x="3996" y="1763"/>
                    <a:pt x="3408" y="4319"/>
                    <a:pt x="4172" y="6610"/>
                  </a:cubicBezTo>
                  <a:cubicBezTo>
                    <a:pt x="3232" y="5376"/>
                    <a:pt x="2028" y="4348"/>
                    <a:pt x="617" y="3672"/>
                  </a:cubicBezTo>
                  <a:lnTo>
                    <a:pt x="617" y="3672"/>
                  </a:lnTo>
                  <a:lnTo>
                    <a:pt x="2850" y="6933"/>
                  </a:lnTo>
                  <a:cubicBezTo>
                    <a:pt x="2096" y="6368"/>
                    <a:pt x="1195" y="6074"/>
                    <a:pt x="258" y="6074"/>
                  </a:cubicBezTo>
                  <a:cubicBezTo>
                    <a:pt x="172" y="6074"/>
                    <a:pt x="86" y="6077"/>
                    <a:pt x="0" y="6081"/>
                  </a:cubicBezTo>
                  <a:cubicBezTo>
                    <a:pt x="764" y="6434"/>
                    <a:pt x="1499" y="7550"/>
                    <a:pt x="2028" y="8226"/>
                  </a:cubicBezTo>
                  <a:lnTo>
                    <a:pt x="7521" y="8226"/>
                  </a:lnTo>
                  <a:cubicBezTo>
                    <a:pt x="8021" y="8226"/>
                    <a:pt x="8520" y="8079"/>
                    <a:pt x="8961" y="7785"/>
                  </a:cubicBezTo>
                  <a:cubicBezTo>
                    <a:pt x="8569" y="7629"/>
                    <a:pt x="8138" y="7550"/>
                    <a:pt x="7712" y="7550"/>
                  </a:cubicBezTo>
                  <a:cubicBezTo>
                    <a:pt x="7498" y="7550"/>
                    <a:pt x="7286" y="7570"/>
                    <a:pt x="7080" y="7609"/>
                  </a:cubicBezTo>
                  <a:cubicBezTo>
                    <a:pt x="7697" y="7110"/>
                    <a:pt x="8285" y="6551"/>
                    <a:pt x="8814" y="5935"/>
                  </a:cubicBezTo>
                  <a:lnTo>
                    <a:pt x="8814" y="5935"/>
                  </a:lnTo>
                  <a:lnTo>
                    <a:pt x="6493" y="6610"/>
                  </a:lnTo>
                  <a:cubicBezTo>
                    <a:pt x="7139" y="5729"/>
                    <a:pt x="7786" y="4848"/>
                    <a:pt x="8432" y="3996"/>
                  </a:cubicBezTo>
                  <a:lnTo>
                    <a:pt x="8432" y="3996"/>
                  </a:lnTo>
                  <a:cubicBezTo>
                    <a:pt x="7521" y="4289"/>
                    <a:pt x="6728" y="4789"/>
                    <a:pt x="6082" y="5494"/>
                  </a:cubicBezTo>
                  <a:cubicBezTo>
                    <a:pt x="6229" y="3408"/>
                    <a:pt x="6816" y="2497"/>
                    <a:pt x="8079" y="735"/>
                  </a:cubicBezTo>
                  <a:lnTo>
                    <a:pt x="8079" y="735"/>
                  </a:lnTo>
                  <a:cubicBezTo>
                    <a:pt x="6493" y="2292"/>
                    <a:pt x="5876" y="2497"/>
                    <a:pt x="5142" y="4701"/>
                  </a:cubicBezTo>
                  <a:cubicBezTo>
                    <a:pt x="5083" y="2586"/>
                    <a:pt x="5200" y="2057"/>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Arrow: Pentagon 12">
            <a:extLst>
              <a:ext uri="{FF2B5EF4-FFF2-40B4-BE49-F238E27FC236}">
                <a16:creationId xmlns:a16="http://schemas.microsoft.com/office/drawing/2014/main" id="{562E9809-8C35-80A2-989E-EB45B3691E11}"/>
              </a:ext>
            </a:extLst>
          </p:cNvPr>
          <p:cNvSpPr/>
          <p:nvPr/>
        </p:nvSpPr>
        <p:spPr>
          <a:xfrm>
            <a:off x="-21722" y="432949"/>
            <a:ext cx="2743200" cy="68775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Khái niệm</a:t>
            </a:r>
          </a:p>
        </p:txBody>
      </p:sp>
      <p:sp>
        <p:nvSpPr>
          <p:cNvPr id="15" name="TextBox 14">
            <a:extLst>
              <a:ext uri="{FF2B5EF4-FFF2-40B4-BE49-F238E27FC236}">
                <a16:creationId xmlns:a16="http://schemas.microsoft.com/office/drawing/2014/main" id="{BAE0156C-E162-9D0C-0884-0496F69BE258}"/>
              </a:ext>
            </a:extLst>
          </p:cNvPr>
          <p:cNvSpPr txBox="1"/>
          <p:nvPr/>
        </p:nvSpPr>
        <p:spPr>
          <a:xfrm>
            <a:off x="514103" y="1421605"/>
            <a:ext cx="4177562" cy="234365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Phân bón hóa học là </a:t>
            </a:r>
            <a:r>
              <a:rPr lang="en-US" sz="2000"/>
              <a:t>những ch</a:t>
            </a:r>
            <a:r>
              <a:rPr lang="vi-VN" sz="2000"/>
              <a:t>ất có chứa các nguyên tố dinh dưỡng được bón cho cây</a:t>
            </a:r>
            <a:r>
              <a:rPr lang="en-US" sz="2000"/>
              <a:t>.</a:t>
            </a:r>
          </a:p>
          <a:p>
            <a:pPr marL="285750" indent="-285750" algn="just">
              <a:lnSpc>
                <a:spcPct val="150000"/>
              </a:lnSpc>
              <a:buFont typeface="Arial" panose="020B0604020202020204" pitchFamily="34" charset="0"/>
              <a:buChar char="•"/>
            </a:pPr>
            <a:r>
              <a:rPr lang="en-US" sz="2000"/>
              <a:t>Mục đích: </a:t>
            </a:r>
            <a:r>
              <a:rPr lang="vi-VN" sz="2000"/>
              <a:t>nâng cao năng suất cây trồng.</a:t>
            </a:r>
            <a:endParaRPr lang="en-US" sz="2000"/>
          </a:p>
        </p:txBody>
      </p:sp>
      <p:sp>
        <p:nvSpPr>
          <p:cNvPr id="10" name="Freeform 11">
            <a:extLst>
              <a:ext uri="{FF2B5EF4-FFF2-40B4-BE49-F238E27FC236}">
                <a16:creationId xmlns:a16="http://schemas.microsoft.com/office/drawing/2014/main" id="{91C63CB9-A116-7527-337F-D235E7FD6E74}"/>
              </a:ext>
            </a:extLst>
          </p:cNvPr>
          <p:cNvSpPr/>
          <p:nvPr/>
        </p:nvSpPr>
        <p:spPr>
          <a:xfrm>
            <a:off x="5485259" y="283598"/>
            <a:ext cx="2907403" cy="3826436"/>
          </a:xfrm>
          <a:custGeom>
            <a:avLst/>
            <a:gdLst/>
            <a:ahLst/>
            <a:cxnLst/>
            <a:rect l="l" t="t" r="r" b="b"/>
            <a:pathLst>
              <a:path w="2239900" h="2871666">
                <a:moveTo>
                  <a:pt x="0" y="0"/>
                </a:moveTo>
                <a:lnTo>
                  <a:pt x="2239900" y="0"/>
                </a:lnTo>
                <a:lnTo>
                  <a:pt x="2239900" y="2871666"/>
                </a:lnTo>
                <a:lnTo>
                  <a:pt x="0" y="2871666"/>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2" name="Arrow: Pentagon 11">
            <a:extLst>
              <a:ext uri="{FF2B5EF4-FFF2-40B4-BE49-F238E27FC236}">
                <a16:creationId xmlns:a16="http://schemas.microsoft.com/office/drawing/2014/main" id="{57BF483E-C817-8817-7539-4978314C1B4C}"/>
              </a:ext>
            </a:extLst>
          </p:cNvPr>
          <p:cNvSpPr/>
          <p:nvPr/>
        </p:nvSpPr>
        <p:spPr>
          <a:xfrm>
            <a:off x="-21723" y="568401"/>
            <a:ext cx="3491753" cy="68775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Câu hỏi – SGK tr.54</a:t>
            </a:r>
          </a:p>
        </p:txBody>
      </p:sp>
      <p:sp>
        <p:nvSpPr>
          <p:cNvPr id="17" name="TextBox 16">
            <a:extLst>
              <a:ext uri="{FF2B5EF4-FFF2-40B4-BE49-F238E27FC236}">
                <a16:creationId xmlns:a16="http://schemas.microsoft.com/office/drawing/2014/main" id="{A99C4B59-2F9B-6001-962D-9B15DD9B2E89}"/>
              </a:ext>
            </a:extLst>
          </p:cNvPr>
          <p:cNvSpPr txBox="1"/>
          <p:nvPr/>
        </p:nvSpPr>
        <p:spPr>
          <a:xfrm>
            <a:off x="3470030" y="202116"/>
            <a:ext cx="5425829" cy="1420325"/>
          </a:xfrm>
          <a:prstGeom prst="rect">
            <a:avLst/>
          </a:prstGeom>
          <a:noFill/>
        </p:spPr>
        <p:txBody>
          <a:bodyPr wrap="square">
            <a:spAutoFit/>
          </a:bodyPr>
          <a:lstStyle/>
          <a:p>
            <a:pPr algn="just">
              <a:lnSpc>
                <a:spcPct val="150000"/>
              </a:lnSpc>
            </a:pPr>
            <a:r>
              <a:rPr lang="en-US" sz="2000"/>
              <a:t>Mặc</a:t>
            </a:r>
            <a:r>
              <a:rPr lang="vi-VN" sz="2000"/>
              <a:t> dù các nguyên tố đa lượng N,</a:t>
            </a:r>
            <a:r>
              <a:rPr lang="en-US" sz="2000"/>
              <a:t> </a:t>
            </a:r>
            <a:r>
              <a:rPr lang="vi-VN" sz="2000"/>
              <a:t>P,</a:t>
            </a:r>
            <a:r>
              <a:rPr lang="en-US" sz="2000"/>
              <a:t> </a:t>
            </a:r>
            <a:r>
              <a:rPr lang="vi-VN" sz="2000"/>
              <a:t>K đều có nguồn gốc tự nhiên nhưng vẫn phải bổ sung chúng dưới dạng phân bón vì:</a:t>
            </a:r>
            <a:endParaRPr lang="en-US" sz="2000"/>
          </a:p>
        </p:txBody>
      </p:sp>
      <p:sp>
        <p:nvSpPr>
          <p:cNvPr id="18" name="Rectangle: Rounded Corners 17">
            <a:extLst>
              <a:ext uri="{FF2B5EF4-FFF2-40B4-BE49-F238E27FC236}">
                <a16:creationId xmlns:a16="http://schemas.microsoft.com/office/drawing/2014/main" id="{4784E162-EA6B-AE9F-8321-08F170C1634C}"/>
              </a:ext>
            </a:extLst>
          </p:cNvPr>
          <p:cNvSpPr/>
          <p:nvPr/>
        </p:nvSpPr>
        <p:spPr>
          <a:xfrm>
            <a:off x="195383" y="1756615"/>
            <a:ext cx="2194560" cy="3184770"/>
          </a:xfrm>
          <a:prstGeom prst="roundRect">
            <a:avLst>
              <a:gd name="adj" fmla="val 67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N</a:t>
            </a:r>
            <a:r>
              <a:rPr lang="vi-VN" sz="2000">
                <a:solidFill>
                  <a:srgbClr val="000000"/>
                </a:solidFill>
              </a:rPr>
              <a:t>itrogen có nguồn gốc không khí nhưng thực vật không thể lấy trực tiếp mà cần hấp thụ qua rễ từ đất. </a:t>
            </a:r>
            <a:endParaRPr lang="en-US" sz="2000">
              <a:solidFill>
                <a:srgbClr val="000000"/>
              </a:solidFill>
            </a:endParaRPr>
          </a:p>
        </p:txBody>
      </p:sp>
      <p:sp>
        <p:nvSpPr>
          <p:cNvPr id="20" name="Rectangle: Rounded Corners 19">
            <a:extLst>
              <a:ext uri="{FF2B5EF4-FFF2-40B4-BE49-F238E27FC236}">
                <a16:creationId xmlns:a16="http://schemas.microsoft.com/office/drawing/2014/main" id="{AE55475D-924A-D3BF-C9C6-13E5E01DE672}"/>
              </a:ext>
            </a:extLst>
          </p:cNvPr>
          <p:cNvSpPr/>
          <p:nvPr/>
        </p:nvSpPr>
        <p:spPr>
          <a:xfrm>
            <a:off x="2571260" y="1756614"/>
            <a:ext cx="2468880" cy="3184770"/>
          </a:xfrm>
          <a:prstGeom prst="roundRect">
            <a:avLst>
              <a:gd name="adj" fmla="val 67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Potassium có trong nước biển, hồ và trong tro đốt củi hoặc rơm rạ nhưng hàm lượng quá nhỏ không đủ cung cấp cho cây trồng. </a:t>
            </a:r>
            <a:endParaRPr lang="en-US" sz="2000">
              <a:solidFill>
                <a:srgbClr val="000000"/>
              </a:solidFill>
            </a:endParaRPr>
          </a:p>
        </p:txBody>
      </p:sp>
      <p:sp>
        <p:nvSpPr>
          <p:cNvPr id="21" name="Rectangle: Rounded Corners 20">
            <a:extLst>
              <a:ext uri="{FF2B5EF4-FFF2-40B4-BE49-F238E27FC236}">
                <a16:creationId xmlns:a16="http://schemas.microsoft.com/office/drawing/2014/main" id="{DF821D6A-13D4-492D-3B3C-0BE621DC43D7}"/>
              </a:ext>
            </a:extLst>
          </p:cNvPr>
          <p:cNvSpPr/>
          <p:nvPr/>
        </p:nvSpPr>
        <p:spPr>
          <a:xfrm>
            <a:off x="5221458" y="1756614"/>
            <a:ext cx="3727160" cy="3184770"/>
          </a:xfrm>
          <a:prstGeom prst="roundRect">
            <a:avLst>
              <a:gd name="adj" fmla="val 408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P</a:t>
            </a:r>
            <a:r>
              <a:rPr lang="en-US" sz="2000">
                <a:solidFill>
                  <a:srgbClr val="000000"/>
                </a:solidFill>
              </a:rPr>
              <a:t>hosphorus</a:t>
            </a:r>
            <a:r>
              <a:rPr lang="vi-VN" sz="2000">
                <a:solidFill>
                  <a:srgbClr val="000000"/>
                </a:solidFill>
              </a:rPr>
              <a:t> có nguồn gốc từ đá không hòa tan trong nước, không sử dụng ng</a:t>
            </a:r>
            <a:r>
              <a:rPr lang="en-US" sz="2000">
                <a:solidFill>
                  <a:srgbClr val="000000"/>
                </a:solidFill>
              </a:rPr>
              <a:t>a</a:t>
            </a:r>
            <a:r>
              <a:rPr lang="vi-VN" sz="2000">
                <a:solidFill>
                  <a:srgbClr val="000000"/>
                </a:solidFill>
              </a:rPr>
              <a:t>y cho thực vật, thường phải chế biến thành các dạng khác để cây có thể hấp thu được bằng một quá trình hóa học.</a:t>
            </a:r>
            <a:endParaRPr lang="en-US" sz="2000">
              <a:solidFill>
                <a:srgbClr val="000000"/>
              </a:solidFill>
            </a:endParaRPr>
          </a:p>
        </p:txBody>
      </p:sp>
    </p:spTree>
    <p:extLst>
      <p:ext uri="{BB962C8B-B14F-4D97-AF65-F5344CB8AC3E}">
        <p14:creationId xmlns:p14="http://schemas.microsoft.com/office/powerpoint/2010/main" val="838069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8"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2272" name="Google Shape;2272;p69"/>
          <p:cNvGrpSpPr/>
          <p:nvPr/>
        </p:nvGrpSpPr>
        <p:grpSpPr>
          <a:xfrm>
            <a:off x="849722" y="2538624"/>
            <a:ext cx="2529186" cy="2258523"/>
            <a:chOff x="305167" y="2249077"/>
            <a:chExt cx="2937395" cy="2623047"/>
          </a:xfrm>
        </p:grpSpPr>
        <p:sp>
          <p:nvSpPr>
            <p:cNvPr id="2273" name="Google Shape;2273;p69"/>
            <p:cNvSpPr/>
            <p:nvPr/>
          </p:nvSpPr>
          <p:spPr>
            <a:xfrm flipH="1">
              <a:off x="1866954" y="3541488"/>
              <a:ext cx="382975" cy="785022"/>
            </a:xfrm>
            <a:custGeom>
              <a:avLst/>
              <a:gdLst/>
              <a:ahLst/>
              <a:cxnLst/>
              <a:rect l="l" t="t" r="r" b="b"/>
              <a:pathLst>
                <a:path w="9538" h="19551" extrusionOk="0">
                  <a:moveTo>
                    <a:pt x="3810" y="1"/>
                  </a:moveTo>
                  <a:lnTo>
                    <a:pt x="3024" y="7002"/>
                  </a:lnTo>
                  <a:lnTo>
                    <a:pt x="0" y="17086"/>
                  </a:lnTo>
                  <a:lnTo>
                    <a:pt x="3465" y="19551"/>
                  </a:lnTo>
                  <a:cubicBezTo>
                    <a:pt x="3465" y="19551"/>
                    <a:pt x="8609" y="9907"/>
                    <a:pt x="9073" y="8240"/>
                  </a:cubicBezTo>
                  <a:cubicBezTo>
                    <a:pt x="9537" y="6585"/>
                    <a:pt x="9347" y="167"/>
                    <a:pt x="9347" y="167"/>
                  </a:cubicBezTo>
                  <a:lnTo>
                    <a:pt x="3810" y="1"/>
                  </a:ln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69"/>
            <p:cNvSpPr/>
            <p:nvPr/>
          </p:nvSpPr>
          <p:spPr>
            <a:xfrm flipH="1">
              <a:off x="2015150" y="4051578"/>
              <a:ext cx="663600" cy="626259"/>
            </a:xfrm>
            <a:custGeom>
              <a:avLst/>
              <a:gdLst/>
              <a:ahLst/>
              <a:cxnLst/>
              <a:rect l="l" t="t" r="r" b="b"/>
              <a:pathLst>
                <a:path w="16527" h="15597" extrusionOk="0">
                  <a:moveTo>
                    <a:pt x="11514" y="1"/>
                  </a:moveTo>
                  <a:cubicBezTo>
                    <a:pt x="11514" y="1"/>
                    <a:pt x="8835" y="7097"/>
                    <a:pt x="8061" y="7752"/>
                  </a:cubicBezTo>
                  <a:cubicBezTo>
                    <a:pt x="7287" y="8395"/>
                    <a:pt x="6108" y="8275"/>
                    <a:pt x="3632" y="9716"/>
                  </a:cubicBezTo>
                  <a:cubicBezTo>
                    <a:pt x="1441" y="10990"/>
                    <a:pt x="0" y="11526"/>
                    <a:pt x="108" y="12133"/>
                  </a:cubicBezTo>
                  <a:cubicBezTo>
                    <a:pt x="201" y="12684"/>
                    <a:pt x="627" y="12780"/>
                    <a:pt x="913" y="12780"/>
                  </a:cubicBezTo>
                  <a:cubicBezTo>
                    <a:pt x="1066" y="12780"/>
                    <a:pt x="1179" y="12752"/>
                    <a:pt x="1179" y="12752"/>
                  </a:cubicBezTo>
                  <a:lnTo>
                    <a:pt x="1179" y="12752"/>
                  </a:lnTo>
                  <a:cubicBezTo>
                    <a:pt x="1179" y="12752"/>
                    <a:pt x="274" y="13859"/>
                    <a:pt x="1215" y="14360"/>
                  </a:cubicBezTo>
                  <a:cubicBezTo>
                    <a:pt x="1347" y="14429"/>
                    <a:pt x="1520" y="14460"/>
                    <a:pt x="1723" y="14460"/>
                  </a:cubicBezTo>
                  <a:cubicBezTo>
                    <a:pt x="3150" y="14460"/>
                    <a:pt x="6037" y="12947"/>
                    <a:pt x="6204" y="12895"/>
                  </a:cubicBezTo>
                  <a:cubicBezTo>
                    <a:pt x="6964" y="12651"/>
                    <a:pt x="7659" y="12576"/>
                    <a:pt x="8227" y="12576"/>
                  </a:cubicBezTo>
                  <a:cubicBezTo>
                    <a:pt x="9127" y="12576"/>
                    <a:pt x="9704" y="12764"/>
                    <a:pt x="9704" y="12764"/>
                  </a:cubicBezTo>
                  <a:cubicBezTo>
                    <a:pt x="9704" y="12764"/>
                    <a:pt x="7763" y="15431"/>
                    <a:pt x="9109" y="15586"/>
                  </a:cubicBezTo>
                  <a:cubicBezTo>
                    <a:pt x="9168" y="15593"/>
                    <a:pt x="9229" y="15596"/>
                    <a:pt x="9290" y="15596"/>
                  </a:cubicBezTo>
                  <a:cubicBezTo>
                    <a:pt x="10596" y="15596"/>
                    <a:pt x="12205" y="14052"/>
                    <a:pt x="12466" y="12562"/>
                  </a:cubicBezTo>
                  <a:cubicBezTo>
                    <a:pt x="12740" y="11002"/>
                    <a:pt x="16526" y="3037"/>
                    <a:pt x="16526" y="3037"/>
                  </a:cubicBezTo>
                  <a:lnTo>
                    <a:pt x="1151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69"/>
            <p:cNvSpPr/>
            <p:nvPr/>
          </p:nvSpPr>
          <p:spPr>
            <a:xfrm flipH="1">
              <a:off x="305167" y="4110642"/>
              <a:ext cx="532101" cy="516321"/>
            </a:xfrm>
            <a:custGeom>
              <a:avLst/>
              <a:gdLst/>
              <a:ahLst/>
              <a:cxnLst/>
              <a:rect l="l" t="t" r="r" b="b"/>
              <a:pathLst>
                <a:path w="13252" h="12859" extrusionOk="0">
                  <a:moveTo>
                    <a:pt x="7651" y="0"/>
                  </a:moveTo>
                  <a:cubicBezTo>
                    <a:pt x="6455" y="0"/>
                    <a:pt x="5368" y="501"/>
                    <a:pt x="4834" y="673"/>
                  </a:cubicBezTo>
                  <a:cubicBezTo>
                    <a:pt x="3798" y="1006"/>
                    <a:pt x="0" y="1566"/>
                    <a:pt x="0" y="1566"/>
                  </a:cubicBezTo>
                  <a:lnTo>
                    <a:pt x="1489" y="8626"/>
                  </a:lnTo>
                  <a:lnTo>
                    <a:pt x="5406" y="8293"/>
                  </a:lnTo>
                  <a:lnTo>
                    <a:pt x="5406" y="8293"/>
                  </a:lnTo>
                  <a:cubicBezTo>
                    <a:pt x="5406" y="8293"/>
                    <a:pt x="4418" y="10781"/>
                    <a:pt x="6049" y="12210"/>
                  </a:cubicBezTo>
                  <a:cubicBezTo>
                    <a:pt x="6566" y="12666"/>
                    <a:pt x="7137" y="12858"/>
                    <a:pt x="7725" y="12858"/>
                  </a:cubicBezTo>
                  <a:cubicBezTo>
                    <a:pt x="9301" y="12858"/>
                    <a:pt x="10996" y="11475"/>
                    <a:pt x="12097" y="10079"/>
                  </a:cubicBezTo>
                  <a:cubicBezTo>
                    <a:pt x="13252" y="8626"/>
                    <a:pt x="12669" y="4888"/>
                    <a:pt x="10942" y="2018"/>
                  </a:cubicBezTo>
                  <a:cubicBezTo>
                    <a:pt x="9996" y="443"/>
                    <a:pt x="8776" y="0"/>
                    <a:pt x="76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69"/>
            <p:cNvSpPr/>
            <p:nvPr/>
          </p:nvSpPr>
          <p:spPr>
            <a:xfrm flipH="1">
              <a:off x="446668" y="4404313"/>
              <a:ext cx="176912" cy="45051"/>
            </a:xfrm>
            <a:custGeom>
              <a:avLst/>
              <a:gdLst/>
              <a:ahLst/>
              <a:cxnLst/>
              <a:rect l="l" t="t" r="r" b="b"/>
              <a:pathLst>
                <a:path w="4406" h="1122" extrusionOk="0">
                  <a:moveTo>
                    <a:pt x="2660" y="1"/>
                  </a:moveTo>
                  <a:cubicBezTo>
                    <a:pt x="1264" y="1"/>
                    <a:pt x="68" y="794"/>
                    <a:pt x="0" y="836"/>
                  </a:cubicBezTo>
                  <a:lnTo>
                    <a:pt x="191" y="1122"/>
                  </a:lnTo>
                  <a:cubicBezTo>
                    <a:pt x="208" y="1105"/>
                    <a:pt x="1359" y="340"/>
                    <a:pt x="2667" y="340"/>
                  </a:cubicBezTo>
                  <a:cubicBezTo>
                    <a:pt x="3183" y="340"/>
                    <a:pt x="3722" y="458"/>
                    <a:pt x="4227" y="788"/>
                  </a:cubicBezTo>
                  <a:lnTo>
                    <a:pt x="4406" y="502"/>
                  </a:lnTo>
                  <a:cubicBezTo>
                    <a:pt x="3833" y="133"/>
                    <a:pt x="3230" y="1"/>
                    <a:pt x="26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69"/>
            <p:cNvSpPr/>
            <p:nvPr/>
          </p:nvSpPr>
          <p:spPr>
            <a:xfrm flipH="1">
              <a:off x="424184" y="4371750"/>
              <a:ext cx="151616" cy="50351"/>
            </a:xfrm>
            <a:custGeom>
              <a:avLst/>
              <a:gdLst/>
              <a:ahLst/>
              <a:cxnLst/>
              <a:rect l="l" t="t" r="r" b="b"/>
              <a:pathLst>
                <a:path w="3776" h="1254" extrusionOk="0">
                  <a:moveTo>
                    <a:pt x="2603" y="1"/>
                  </a:moveTo>
                  <a:cubicBezTo>
                    <a:pt x="1292" y="1"/>
                    <a:pt x="65" y="934"/>
                    <a:pt x="1" y="980"/>
                  </a:cubicBezTo>
                  <a:lnTo>
                    <a:pt x="215" y="1254"/>
                  </a:lnTo>
                  <a:cubicBezTo>
                    <a:pt x="225" y="1235"/>
                    <a:pt x="1390" y="343"/>
                    <a:pt x="2596" y="343"/>
                  </a:cubicBezTo>
                  <a:cubicBezTo>
                    <a:pt x="2939" y="343"/>
                    <a:pt x="3285" y="415"/>
                    <a:pt x="3609" y="599"/>
                  </a:cubicBezTo>
                  <a:lnTo>
                    <a:pt x="3775" y="301"/>
                  </a:lnTo>
                  <a:cubicBezTo>
                    <a:pt x="3396" y="84"/>
                    <a:pt x="2996" y="1"/>
                    <a:pt x="260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69"/>
            <p:cNvSpPr/>
            <p:nvPr/>
          </p:nvSpPr>
          <p:spPr>
            <a:xfrm flipH="1">
              <a:off x="997370" y="3773847"/>
              <a:ext cx="1336235" cy="854927"/>
            </a:xfrm>
            <a:custGeom>
              <a:avLst/>
              <a:gdLst/>
              <a:ahLst/>
              <a:cxnLst/>
              <a:rect l="l" t="t" r="r" b="b"/>
              <a:pathLst>
                <a:path w="33279" h="21292" extrusionOk="0">
                  <a:moveTo>
                    <a:pt x="23614" y="1"/>
                  </a:moveTo>
                  <a:cubicBezTo>
                    <a:pt x="19686" y="1"/>
                    <a:pt x="16312" y="2560"/>
                    <a:pt x="16312" y="2560"/>
                  </a:cubicBezTo>
                  <a:cubicBezTo>
                    <a:pt x="16312" y="2560"/>
                    <a:pt x="1" y="10466"/>
                    <a:pt x="6561" y="17693"/>
                  </a:cubicBezTo>
                  <a:cubicBezTo>
                    <a:pt x="9050" y="20440"/>
                    <a:pt x="12342" y="21291"/>
                    <a:pt x="15468" y="21291"/>
                  </a:cubicBezTo>
                  <a:cubicBezTo>
                    <a:pt x="20565" y="21291"/>
                    <a:pt x="25218" y="19026"/>
                    <a:pt x="25218" y="19026"/>
                  </a:cubicBezTo>
                  <a:cubicBezTo>
                    <a:pt x="25218" y="19026"/>
                    <a:pt x="33279" y="4572"/>
                    <a:pt x="27909" y="1215"/>
                  </a:cubicBezTo>
                  <a:cubicBezTo>
                    <a:pt x="26492" y="328"/>
                    <a:pt x="25018" y="1"/>
                    <a:pt x="23614" y="1"/>
                  </a:cubicBezTo>
                  <a:close/>
                </a:path>
              </a:pathLst>
            </a:custGeom>
            <a:solidFill>
              <a:srgbClr val="4A48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69"/>
            <p:cNvSpPr/>
            <p:nvPr/>
          </p:nvSpPr>
          <p:spPr>
            <a:xfrm flipH="1">
              <a:off x="670377" y="3721931"/>
              <a:ext cx="1129691" cy="985383"/>
            </a:xfrm>
            <a:custGeom>
              <a:avLst/>
              <a:gdLst/>
              <a:ahLst/>
              <a:cxnLst/>
              <a:rect l="l" t="t" r="r" b="b"/>
              <a:pathLst>
                <a:path w="28135" h="24541" extrusionOk="0">
                  <a:moveTo>
                    <a:pt x="15257" y="1"/>
                  </a:moveTo>
                  <a:cubicBezTo>
                    <a:pt x="11120" y="1"/>
                    <a:pt x="6715" y="4020"/>
                    <a:pt x="6715" y="4020"/>
                  </a:cubicBezTo>
                  <a:cubicBezTo>
                    <a:pt x="6715" y="4020"/>
                    <a:pt x="0" y="13271"/>
                    <a:pt x="167" y="17474"/>
                  </a:cubicBezTo>
                  <a:cubicBezTo>
                    <a:pt x="341" y="21555"/>
                    <a:pt x="2727" y="24541"/>
                    <a:pt x="6733" y="24541"/>
                  </a:cubicBezTo>
                  <a:cubicBezTo>
                    <a:pt x="6841" y="24541"/>
                    <a:pt x="6950" y="24538"/>
                    <a:pt x="7060" y="24534"/>
                  </a:cubicBezTo>
                  <a:cubicBezTo>
                    <a:pt x="11263" y="24355"/>
                    <a:pt x="24205" y="20653"/>
                    <a:pt x="25051" y="20498"/>
                  </a:cubicBezTo>
                  <a:cubicBezTo>
                    <a:pt x="26563" y="20212"/>
                    <a:pt x="28135" y="18081"/>
                    <a:pt x="28135" y="15735"/>
                  </a:cubicBezTo>
                  <a:cubicBezTo>
                    <a:pt x="28123" y="13664"/>
                    <a:pt x="27015" y="11759"/>
                    <a:pt x="25218" y="10747"/>
                  </a:cubicBezTo>
                  <a:cubicBezTo>
                    <a:pt x="24856" y="10545"/>
                    <a:pt x="24369" y="10468"/>
                    <a:pt x="23838" y="10468"/>
                  </a:cubicBezTo>
                  <a:cubicBezTo>
                    <a:pt x="22147" y="10468"/>
                    <a:pt x="20003" y="11247"/>
                    <a:pt x="20003" y="11247"/>
                  </a:cubicBezTo>
                  <a:cubicBezTo>
                    <a:pt x="20003" y="11247"/>
                    <a:pt x="23646" y="6151"/>
                    <a:pt x="19050" y="1555"/>
                  </a:cubicBezTo>
                  <a:cubicBezTo>
                    <a:pt x="17922" y="427"/>
                    <a:pt x="16604" y="1"/>
                    <a:pt x="152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69"/>
            <p:cNvSpPr/>
            <p:nvPr/>
          </p:nvSpPr>
          <p:spPr>
            <a:xfrm flipH="1">
              <a:off x="1883218" y="3181044"/>
              <a:ext cx="251515" cy="470467"/>
            </a:xfrm>
            <a:custGeom>
              <a:avLst/>
              <a:gdLst/>
              <a:ahLst/>
              <a:cxnLst/>
              <a:rect l="l" t="t" r="r" b="b"/>
              <a:pathLst>
                <a:path w="6264" h="11717" extrusionOk="0">
                  <a:moveTo>
                    <a:pt x="2346" y="0"/>
                  </a:moveTo>
                  <a:cubicBezTo>
                    <a:pt x="1346" y="1108"/>
                    <a:pt x="667" y="2453"/>
                    <a:pt x="382" y="3906"/>
                  </a:cubicBezTo>
                  <a:cubicBezTo>
                    <a:pt x="1" y="5834"/>
                    <a:pt x="417" y="10930"/>
                    <a:pt x="417" y="10930"/>
                  </a:cubicBezTo>
                  <a:lnTo>
                    <a:pt x="5894" y="11716"/>
                  </a:lnTo>
                  <a:cubicBezTo>
                    <a:pt x="6132" y="9621"/>
                    <a:pt x="6263" y="7513"/>
                    <a:pt x="6263" y="5418"/>
                  </a:cubicBezTo>
                  <a:cubicBezTo>
                    <a:pt x="6228" y="2310"/>
                    <a:pt x="2346" y="0"/>
                    <a:pt x="2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69"/>
            <p:cNvSpPr/>
            <p:nvPr/>
          </p:nvSpPr>
          <p:spPr>
            <a:xfrm flipH="1">
              <a:off x="1018897" y="2938004"/>
              <a:ext cx="1038384" cy="1102146"/>
            </a:xfrm>
            <a:custGeom>
              <a:avLst/>
              <a:gdLst/>
              <a:ahLst/>
              <a:cxnLst/>
              <a:rect l="l" t="t" r="r" b="b"/>
              <a:pathLst>
                <a:path w="25861" h="27449" extrusionOk="0">
                  <a:moveTo>
                    <a:pt x="12335" y="1"/>
                  </a:moveTo>
                  <a:cubicBezTo>
                    <a:pt x="10100" y="1"/>
                    <a:pt x="7652" y="1247"/>
                    <a:pt x="6299" y="2053"/>
                  </a:cubicBezTo>
                  <a:cubicBezTo>
                    <a:pt x="4299" y="3244"/>
                    <a:pt x="751" y="4613"/>
                    <a:pt x="370" y="6161"/>
                  </a:cubicBezTo>
                  <a:cubicBezTo>
                    <a:pt x="1" y="7696"/>
                    <a:pt x="1775" y="9482"/>
                    <a:pt x="1084" y="12828"/>
                  </a:cubicBezTo>
                  <a:cubicBezTo>
                    <a:pt x="524" y="15590"/>
                    <a:pt x="4989" y="18400"/>
                    <a:pt x="5966" y="20377"/>
                  </a:cubicBezTo>
                  <a:cubicBezTo>
                    <a:pt x="7192" y="22877"/>
                    <a:pt x="9335" y="27449"/>
                    <a:pt x="9335" y="27449"/>
                  </a:cubicBezTo>
                  <a:cubicBezTo>
                    <a:pt x="9335" y="27449"/>
                    <a:pt x="15002" y="26580"/>
                    <a:pt x="17026" y="25877"/>
                  </a:cubicBezTo>
                  <a:cubicBezTo>
                    <a:pt x="19039" y="25175"/>
                    <a:pt x="25861" y="21853"/>
                    <a:pt x="25861" y="21853"/>
                  </a:cubicBezTo>
                  <a:cubicBezTo>
                    <a:pt x="25861" y="21853"/>
                    <a:pt x="22980" y="12459"/>
                    <a:pt x="21694" y="9935"/>
                  </a:cubicBezTo>
                  <a:cubicBezTo>
                    <a:pt x="19765" y="6125"/>
                    <a:pt x="17812" y="3374"/>
                    <a:pt x="15252" y="1041"/>
                  </a:cubicBezTo>
                  <a:cubicBezTo>
                    <a:pt x="14424" y="286"/>
                    <a:pt x="13404" y="1"/>
                    <a:pt x="12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69"/>
            <p:cNvSpPr/>
            <p:nvPr/>
          </p:nvSpPr>
          <p:spPr>
            <a:xfrm flipH="1">
              <a:off x="983041" y="3279978"/>
              <a:ext cx="1058942" cy="799717"/>
            </a:xfrm>
            <a:custGeom>
              <a:avLst/>
              <a:gdLst/>
              <a:ahLst/>
              <a:cxnLst/>
              <a:rect l="l" t="t" r="r" b="b"/>
              <a:pathLst>
                <a:path w="26373" h="19917" extrusionOk="0">
                  <a:moveTo>
                    <a:pt x="12121" y="1"/>
                  </a:moveTo>
                  <a:cubicBezTo>
                    <a:pt x="12121" y="1"/>
                    <a:pt x="7192" y="2537"/>
                    <a:pt x="5275" y="3216"/>
                  </a:cubicBezTo>
                  <a:cubicBezTo>
                    <a:pt x="4579" y="3462"/>
                    <a:pt x="3693" y="3541"/>
                    <a:pt x="2847" y="3541"/>
                  </a:cubicBezTo>
                  <a:cubicBezTo>
                    <a:pt x="1363" y="3541"/>
                    <a:pt x="1" y="3299"/>
                    <a:pt x="1" y="3299"/>
                  </a:cubicBezTo>
                  <a:lnTo>
                    <a:pt x="1" y="3299"/>
                  </a:lnTo>
                  <a:cubicBezTo>
                    <a:pt x="1" y="3299"/>
                    <a:pt x="48" y="6966"/>
                    <a:pt x="2167" y="9121"/>
                  </a:cubicBezTo>
                  <a:cubicBezTo>
                    <a:pt x="4287" y="11276"/>
                    <a:pt x="8287" y="19539"/>
                    <a:pt x="8478" y="19849"/>
                  </a:cubicBezTo>
                  <a:cubicBezTo>
                    <a:pt x="8501" y="19886"/>
                    <a:pt x="8863" y="19916"/>
                    <a:pt x="9459" y="19916"/>
                  </a:cubicBezTo>
                  <a:cubicBezTo>
                    <a:pt x="10959" y="19916"/>
                    <a:pt x="13942" y="19723"/>
                    <a:pt x="16729" y="18956"/>
                  </a:cubicBezTo>
                  <a:cubicBezTo>
                    <a:pt x="20610" y="17872"/>
                    <a:pt x="26373" y="14455"/>
                    <a:pt x="26373" y="14455"/>
                  </a:cubicBezTo>
                  <a:lnTo>
                    <a:pt x="24789" y="9121"/>
                  </a:lnTo>
                  <a:cubicBezTo>
                    <a:pt x="24789" y="9121"/>
                    <a:pt x="24501" y="9160"/>
                    <a:pt x="23996" y="9160"/>
                  </a:cubicBezTo>
                  <a:cubicBezTo>
                    <a:pt x="22768" y="9160"/>
                    <a:pt x="20261" y="8932"/>
                    <a:pt x="17527" y="7371"/>
                  </a:cubicBezTo>
                  <a:cubicBezTo>
                    <a:pt x="13669" y="5168"/>
                    <a:pt x="12121" y="1"/>
                    <a:pt x="121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69"/>
            <p:cNvSpPr/>
            <p:nvPr/>
          </p:nvSpPr>
          <p:spPr>
            <a:xfrm flipH="1">
              <a:off x="1009788" y="3816368"/>
              <a:ext cx="706644" cy="90865"/>
            </a:xfrm>
            <a:custGeom>
              <a:avLst/>
              <a:gdLst/>
              <a:ahLst/>
              <a:cxnLst/>
              <a:rect l="l" t="t" r="r" b="b"/>
              <a:pathLst>
                <a:path w="17599" h="2263" extrusionOk="0">
                  <a:moveTo>
                    <a:pt x="17455" y="1"/>
                  </a:moveTo>
                  <a:cubicBezTo>
                    <a:pt x="17420" y="25"/>
                    <a:pt x="13729" y="1680"/>
                    <a:pt x="8442" y="1894"/>
                  </a:cubicBezTo>
                  <a:cubicBezTo>
                    <a:pt x="7862" y="1917"/>
                    <a:pt x="7310" y="1928"/>
                    <a:pt x="6785" y="1928"/>
                  </a:cubicBezTo>
                  <a:cubicBezTo>
                    <a:pt x="2526" y="1928"/>
                    <a:pt x="117" y="1238"/>
                    <a:pt x="96" y="1227"/>
                  </a:cubicBezTo>
                  <a:lnTo>
                    <a:pt x="1" y="1549"/>
                  </a:lnTo>
                  <a:cubicBezTo>
                    <a:pt x="24" y="1560"/>
                    <a:pt x="2465" y="2263"/>
                    <a:pt x="6763" y="2263"/>
                  </a:cubicBezTo>
                  <a:cubicBezTo>
                    <a:pt x="7299" y="2263"/>
                    <a:pt x="7859" y="2251"/>
                    <a:pt x="8454" y="2227"/>
                  </a:cubicBezTo>
                  <a:cubicBezTo>
                    <a:pt x="13800" y="2013"/>
                    <a:pt x="17562" y="322"/>
                    <a:pt x="17598" y="310"/>
                  </a:cubicBezTo>
                  <a:lnTo>
                    <a:pt x="1745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69"/>
            <p:cNvSpPr/>
            <p:nvPr/>
          </p:nvSpPr>
          <p:spPr>
            <a:xfrm flipH="1">
              <a:off x="1548109" y="3550080"/>
              <a:ext cx="360971" cy="320337"/>
            </a:xfrm>
            <a:custGeom>
              <a:avLst/>
              <a:gdLst/>
              <a:ahLst/>
              <a:cxnLst/>
              <a:rect l="l" t="t" r="r" b="b"/>
              <a:pathLst>
                <a:path w="8990" h="7978" extrusionOk="0">
                  <a:moveTo>
                    <a:pt x="6608" y="1"/>
                  </a:moveTo>
                  <a:lnTo>
                    <a:pt x="0" y="2358"/>
                  </a:lnTo>
                  <a:cubicBezTo>
                    <a:pt x="0" y="2358"/>
                    <a:pt x="1810" y="6073"/>
                    <a:pt x="3156" y="7371"/>
                  </a:cubicBezTo>
                  <a:cubicBezTo>
                    <a:pt x="3587" y="7791"/>
                    <a:pt x="4187" y="7978"/>
                    <a:pt x="4828" y="7978"/>
                  </a:cubicBezTo>
                  <a:cubicBezTo>
                    <a:pt x="6167" y="7978"/>
                    <a:pt x="7684" y="7162"/>
                    <a:pt x="8216" y="5954"/>
                  </a:cubicBezTo>
                  <a:cubicBezTo>
                    <a:pt x="8990" y="4168"/>
                    <a:pt x="6608" y="1"/>
                    <a:pt x="66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69"/>
            <p:cNvSpPr/>
            <p:nvPr/>
          </p:nvSpPr>
          <p:spPr>
            <a:xfrm flipH="1">
              <a:off x="1512256" y="2930496"/>
              <a:ext cx="197952" cy="452800"/>
            </a:xfrm>
            <a:custGeom>
              <a:avLst/>
              <a:gdLst/>
              <a:ahLst/>
              <a:cxnLst/>
              <a:rect l="l" t="t" r="r" b="b"/>
              <a:pathLst>
                <a:path w="4930" h="11277" extrusionOk="0">
                  <a:moveTo>
                    <a:pt x="3086" y="1"/>
                  </a:moveTo>
                  <a:cubicBezTo>
                    <a:pt x="2609" y="1"/>
                    <a:pt x="2153" y="74"/>
                    <a:pt x="1882" y="299"/>
                  </a:cubicBezTo>
                  <a:cubicBezTo>
                    <a:pt x="1108" y="930"/>
                    <a:pt x="655" y="2478"/>
                    <a:pt x="334" y="4502"/>
                  </a:cubicBezTo>
                  <a:cubicBezTo>
                    <a:pt x="0" y="6538"/>
                    <a:pt x="1691" y="11277"/>
                    <a:pt x="1691" y="11277"/>
                  </a:cubicBezTo>
                  <a:lnTo>
                    <a:pt x="3489" y="10622"/>
                  </a:lnTo>
                  <a:cubicBezTo>
                    <a:pt x="3489" y="10622"/>
                    <a:pt x="2917" y="7645"/>
                    <a:pt x="2894" y="5586"/>
                  </a:cubicBezTo>
                  <a:cubicBezTo>
                    <a:pt x="2882" y="4550"/>
                    <a:pt x="2858" y="2740"/>
                    <a:pt x="3251" y="1597"/>
                  </a:cubicBezTo>
                  <a:cubicBezTo>
                    <a:pt x="3644" y="442"/>
                    <a:pt x="4930" y="252"/>
                    <a:pt x="4930" y="252"/>
                  </a:cubicBezTo>
                  <a:cubicBezTo>
                    <a:pt x="4930" y="252"/>
                    <a:pt x="3971" y="1"/>
                    <a:pt x="30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69"/>
            <p:cNvSpPr/>
            <p:nvPr/>
          </p:nvSpPr>
          <p:spPr>
            <a:xfrm flipH="1">
              <a:off x="1928149" y="3103591"/>
              <a:ext cx="159727" cy="360971"/>
            </a:xfrm>
            <a:custGeom>
              <a:avLst/>
              <a:gdLst/>
              <a:ahLst/>
              <a:cxnLst/>
              <a:rect l="l" t="t" r="r" b="b"/>
              <a:pathLst>
                <a:path w="3978" h="8990" extrusionOk="0">
                  <a:moveTo>
                    <a:pt x="3025" y="1"/>
                  </a:moveTo>
                  <a:cubicBezTo>
                    <a:pt x="3025" y="1"/>
                    <a:pt x="1882" y="36"/>
                    <a:pt x="1013" y="1739"/>
                  </a:cubicBezTo>
                  <a:cubicBezTo>
                    <a:pt x="1" y="3715"/>
                    <a:pt x="1513" y="8764"/>
                    <a:pt x="1513" y="8764"/>
                  </a:cubicBezTo>
                  <a:lnTo>
                    <a:pt x="3977" y="8990"/>
                  </a:lnTo>
                  <a:cubicBezTo>
                    <a:pt x="3977" y="8990"/>
                    <a:pt x="3001" y="7251"/>
                    <a:pt x="2739" y="4668"/>
                  </a:cubicBezTo>
                  <a:cubicBezTo>
                    <a:pt x="2584" y="3108"/>
                    <a:pt x="2679" y="1525"/>
                    <a:pt x="3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69"/>
            <p:cNvSpPr/>
            <p:nvPr/>
          </p:nvSpPr>
          <p:spPr>
            <a:xfrm flipH="1">
              <a:off x="995944" y="3907673"/>
              <a:ext cx="226179" cy="130134"/>
            </a:xfrm>
            <a:custGeom>
              <a:avLst/>
              <a:gdLst/>
              <a:ahLst/>
              <a:cxnLst/>
              <a:rect l="l" t="t" r="r" b="b"/>
              <a:pathLst>
                <a:path w="5633" h="3241" extrusionOk="0">
                  <a:moveTo>
                    <a:pt x="334" y="1"/>
                  </a:moveTo>
                  <a:lnTo>
                    <a:pt x="1" y="25"/>
                  </a:lnTo>
                  <a:cubicBezTo>
                    <a:pt x="13" y="96"/>
                    <a:pt x="144" y="1918"/>
                    <a:pt x="1763" y="2846"/>
                  </a:cubicBezTo>
                  <a:cubicBezTo>
                    <a:pt x="2242" y="3109"/>
                    <a:pt x="2776" y="3240"/>
                    <a:pt x="3312" y="3240"/>
                  </a:cubicBezTo>
                  <a:cubicBezTo>
                    <a:pt x="3335" y="3240"/>
                    <a:pt x="3359" y="3240"/>
                    <a:pt x="3382" y="3239"/>
                  </a:cubicBezTo>
                  <a:cubicBezTo>
                    <a:pt x="4156" y="3227"/>
                    <a:pt x="4918" y="3049"/>
                    <a:pt x="5632" y="2727"/>
                  </a:cubicBezTo>
                  <a:lnTo>
                    <a:pt x="5478" y="2430"/>
                  </a:lnTo>
                  <a:cubicBezTo>
                    <a:pt x="5461" y="2438"/>
                    <a:pt x="4472" y="2898"/>
                    <a:pt x="3379" y="2898"/>
                  </a:cubicBezTo>
                  <a:cubicBezTo>
                    <a:pt x="2895" y="2898"/>
                    <a:pt x="2391" y="2808"/>
                    <a:pt x="1941" y="2549"/>
                  </a:cubicBezTo>
                  <a:cubicBezTo>
                    <a:pt x="465" y="1715"/>
                    <a:pt x="334" y="13"/>
                    <a:pt x="33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69"/>
            <p:cNvSpPr/>
            <p:nvPr/>
          </p:nvSpPr>
          <p:spPr>
            <a:xfrm flipH="1">
              <a:off x="988796" y="3928713"/>
              <a:ext cx="282553" cy="148725"/>
            </a:xfrm>
            <a:custGeom>
              <a:avLst/>
              <a:gdLst/>
              <a:ahLst/>
              <a:cxnLst/>
              <a:rect l="l" t="t" r="r" b="b"/>
              <a:pathLst>
                <a:path w="7037" h="3704" extrusionOk="0">
                  <a:moveTo>
                    <a:pt x="322" y="1"/>
                  </a:moveTo>
                  <a:lnTo>
                    <a:pt x="0" y="96"/>
                  </a:lnTo>
                  <a:cubicBezTo>
                    <a:pt x="0" y="96"/>
                    <a:pt x="60" y="310"/>
                    <a:pt x="191" y="620"/>
                  </a:cubicBezTo>
                  <a:lnTo>
                    <a:pt x="500" y="501"/>
                  </a:lnTo>
                  <a:cubicBezTo>
                    <a:pt x="381" y="203"/>
                    <a:pt x="322" y="1"/>
                    <a:pt x="322" y="1"/>
                  </a:cubicBezTo>
                  <a:close/>
                  <a:moveTo>
                    <a:pt x="929" y="1382"/>
                  </a:moveTo>
                  <a:lnTo>
                    <a:pt x="631" y="1549"/>
                  </a:lnTo>
                  <a:cubicBezTo>
                    <a:pt x="798" y="1858"/>
                    <a:pt x="1001" y="2144"/>
                    <a:pt x="1215" y="2406"/>
                  </a:cubicBezTo>
                  <a:lnTo>
                    <a:pt x="1477" y="2191"/>
                  </a:lnTo>
                  <a:cubicBezTo>
                    <a:pt x="1274" y="1941"/>
                    <a:pt x="1084" y="1668"/>
                    <a:pt x="929" y="1382"/>
                  </a:cubicBezTo>
                  <a:close/>
                  <a:moveTo>
                    <a:pt x="2179" y="2846"/>
                  </a:moveTo>
                  <a:lnTo>
                    <a:pt x="1989" y="3132"/>
                  </a:lnTo>
                  <a:cubicBezTo>
                    <a:pt x="2274" y="3334"/>
                    <a:pt x="2608" y="3477"/>
                    <a:pt x="2965" y="3549"/>
                  </a:cubicBezTo>
                  <a:lnTo>
                    <a:pt x="3036" y="3227"/>
                  </a:lnTo>
                  <a:cubicBezTo>
                    <a:pt x="2727" y="3156"/>
                    <a:pt x="2441" y="3025"/>
                    <a:pt x="2179" y="2846"/>
                  </a:cubicBezTo>
                  <a:close/>
                  <a:moveTo>
                    <a:pt x="6954" y="3013"/>
                  </a:moveTo>
                  <a:cubicBezTo>
                    <a:pt x="6954" y="3013"/>
                    <a:pt x="6549" y="3120"/>
                    <a:pt x="5977" y="3215"/>
                  </a:cubicBezTo>
                  <a:lnTo>
                    <a:pt x="6037" y="3549"/>
                  </a:lnTo>
                  <a:cubicBezTo>
                    <a:pt x="6620" y="3454"/>
                    <a:pt x="7025" y="3358"/>
                    <a:pt x="7037" y="3346"/>
                  </a:cubicBezTo>
                  <a:lnTo>
                    <a:pt x="6954" y="3013"/>
                  </a:lnTo>
                  <a:close/>
                  <a:moveTo>
                    <a:pt x="5001" y="3334"/>
                  </a:moveTo>
                  <a:cubicBezTo>
                    <a:pt x="4763" y="3358"/>
                    <a:pt x="4525" y="3370"/>
                    <a:pt x="4299" y="3370"/>
                  </a:cubicBezTo>
                  <a:lnTo>
                    <a:pt x="4001" y="3370"/>
                  </a:lnTo>
                  <a:lnTo>
                    <a:pt x="3989" y="3704"/>
                  </a:lnTo>
                  <a:lnTo>
                    <a:pt x="4299" y="3704"/>
                  </a:lnTo>
                  <a:cubicBezTo>
                    <a:pt x="4525" y="3704"/>
                    <a:pt x="4775" y="3692"/>
                    <a:pt x="5025" y="3668"/>
                  </a:cubicBezTo>
                  <a:lnTo>
                    <a:pt x="5001" y="3334"/>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69"/>
            <p:cNvSpPr/>
            <p:nvPr/>
          </p:nvSpPr>
          <p:spPr>
            <a:xfrm flipH="1">
              <a:off x="1310048" y="3396178"/>
              <a:ext cx="440312" cy="863399"/>
            </a:xfrm>
            <a:custGeom>
              <a:avLst/>
              <a:gdLst/>
              <a:ahLst/>
              <a:cxnLst/>
              <a:rect l="l" t="t" r="r" b="b"/>
              <a:pathLst>
                <a:path w="10966" h="21503" extrusionOk="0">
                  <a:moveTo>
                    <a:pt x="10859" y="0"/>
                  </a:moveTo>
                  <a:lnTo>
                    <a:pt x="10859" y="0"/>
                  </a:lnTo>
                  <a:cubicBezTo>
                    <a:pt x="9573" y="131"/>
                    <a:pt x="8299" y="262"/>
                    <a:pt x="7025" y="465"/>
                  </a:cubicBezTo>
                  <a:cubicBezTo>
                    <a:pt x="6049" y="619"/>
                    <a:pt x="5072" y="965"/>
                    <a:pt x="4096" y="1215"/>
                  </a:cubicBezTo>
                  <a:cubicBezTo>
                    <a:pt x="4322" y="2834"/>
                    <a:pt x="3275" y="8585"/>
                    <a:pt x="3275" y="8585"/>
                  </a:cubicBezTo>
                  <a:lnTo>
                    <a:pt x="0" y="20146"/>
                  </a:lnTo>
                  <a:lnTo>
                    <a:pt x="4703" y="21503"/>
                  </a:lnTo>
                  <a:cubicBezTo>
                    <a:pt x="4703" y="21503"/>
                    <a:pt x="9251" y="11537"/>
                    <a:pt x="9871" y="9132"/>
                  </a:cubicBezTo>
                  <a:cubicBezTo>
                    <a:pt x="10240" y="7715"/>
                    <a:pt x="10966" y="2512"/>
                    <a:pt x="10859" y="0"/>
                  </a:cubicBez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69"/>
            <p:cNvSpPr/>
            <p:nvPr/>
          </p:nvSpPr>
          <p:spPr>
            <a:xfrm flipH="1">
              <a:off x="1267488" y="2957638"/>
              <a:ext cx="384380" cy="572414"/>
            </a:xfrm>
            <a:custGeom>
              <a:avLst/>
              <a:gdLst/>
              <a:ahLst/>
              <a:cxnLst/>
              <a:rect l="l" t="t" r="r" b="b"/>
              <a:pathLst>
                <a:path w="9573" h="14256" extrusionOk="0">
                  <a:moveTo>
                    <a:pt x="3704" y="1"/>
                  </a:moveTo>
                  <a:cubicBezTo>
                    <a:pt x="3161" y="1"/>
                    <a:pt x="2632" y="148"/>
                    <a:pt x="2143" y="421"/>
                  </a:cubicBezTo>
                  <a:cubicBezTo>
                    <a:pt x="0" y="1612"/>
                    <a:pt x="1072" y="14256"/>
                    <a:pt x="1072" y="14256"/>
                  </a:cubicBezTo>
                  <a:lnTo>
                    <a:pt x="9299" y="13815"/>
                  </a:lnTo>
                  <a:cubicBezTo>
                    <a:pt x="9299" y="13815"/>
                    <a:pt x="9573" y="9636"/>
                    <a:pt x="9477" y="9089"/>
                  </a:cubicBezTo>
                  <a:cubicBezTo>
                    <a:pt x="8433" y="2499"/>
                    <a:pt x="5941" y="1"/>
                    <a:pt x="37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69"/>
            <p:cNvSpPr/>
            <p:nvPr/>
          </p:nvSpPr>
          <p:spPr>
            <a:xfrm flipH="1">
              <a:off x="1754606" y="2249077"/>
              <a:ext cx="564183" cy="423850"/>
            </a:xfrm>
            <a:custGeom>
              <a:avLst/>
              <a:gdLst/>
              <a:ahLst/>
              <a:cxnLst/>
              <a:rect l="l" t="t" r="r" b="b"/>
              <a:pathLst>
                <a:path w="14051" h="10556" extrusionOk="0">
                  <a:moveTo>
                    <a:pt x="7720" y="1"/>
                  </a:moveTo>
                  <a:cubicBezTo>
                    <a:pt x="6864" y="1"/>
                    <a:pt x="6293" y="726"/>
                    <a:pt x="5799" y="1030"/>
                  </a:cubicBezTo>
                  <a:cubicBezTo>
                    <a:pt x="5332" y="905"/>
                    <a:pt x="4741" y="523"/>
                    <a:pt x="4092" y="523"/>
                  </a:cubicBezTo>
                  <a:cubicBezTo>
                    <a:pt x="3501" y="523"/>
                    <a:pt x="2863" y="841"/>
                    <a:pt x="2227" y="1959"/>
                  </a:cubicBezTo>
                  <a:cubicBezTo>
                    <a:pt x="739" y="4554"/>
                    <a:pt x="1" y="10555"/>
                    <a:pt x="1" y="10555"/>
                  </a:cubicBezTo>
                  <a:lnTo>
                    <a:pt x="14050" y="8519"/>
                  </a:lnTo>
                  <a:cubicBezTo>
                    <a:pt x="14050" y="8519"/>
                    <a:pt x="11645" y="2983"/>
                    <a:pt x="9490" y="911"/>
                  </a:cubicBezTo>
                  <a:cubicBezTo>
                    <a:pt x="8783" y="234"/>
                    <a:pt x="8206" y="1"/>
                    <a:pt x="7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69"/>
            <p:cNvSpPr/>
            <p:nvPr/>
          </p:nvSpPr>
          <p:spPr>
            <a:xfrm flipH="1">
              <a:off x="1484978" y="2477943"/>
              <a:ext cx="1106282" cy="289861"/>
            </a:xfrm>
            <a:custGeom>
              <a:avLst/>
              <a:gdLst/>
              <a:ahLst/>
              <a:cxnLst/>
              <a:rect l="l" t="t" r="r" b="b"/>
              <a:pathLst>
                <a:path w="27552" h="7219" extrusionOk="0">
                  <a:moveTo>
                    <a:pt x="20753" y="0"/>
                  </a:moveTo>
                  <a:cubicBezTo>
                    <a:pt x="18593" y="0"/>
                    <a:pt x="16045" y="188"/>
                    <a:pt x="13335" y="581"/>
                  </a:cubicBezTo>
                  <a:cubicBezTo>
                    <a:pt x="5858" y="1664"/>
                    <a:pt x="0" y="3903"/>
                    <a:pt x="238" y="5569"/>
                  </a:cubicBezTo>
                  <a:cubicBezTo>
                    <a:pt x="398" y="6635"/>
                    <a:pt x="3008" y="7218"/>
                    <a:pt x="6823" y="7218"/>
                  </a:cubicBezTo>
                  <a:cubicBezTo>
                    <a:pt x="8978" y="7218"/>
                    <a:pt x="11517" y="7032"/>
                    <a:pt x="14216" y="6641"/>
                  </a:cubicBezTo>
                  <a:cubicBezTo>
                    <a:pt x="21693" y="5558"/>
                    <a:pt x="27551" y="3331"/>
                    <a:pt x="27313" y="1652"/>
                  </a:cubicBezTo>
                  <a:cubicBezTo>
                    <a:pt x="27154" y="582"/>
                    <a:pt x="24555" y="0"/>
                    <a:pt x="207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69"/>
            <p:cNvSpPr/>
            <p:nvPr/>
          </p:nvSpPr>
          <p:spPr>
            <a:xfrm flipH="1">
              <a:off x="1494052" y="2477943"/>
              <a:ext cx="1096725" cy="234651"/>
            </a:xfrm>
            <a:custGeom>
              <a:avLst/>
              <a:gdLst/>
              <a:ahLst/>
              <a:cxnLst/>
              <a:rect l="l" t="t" r="r" b="b"/>
              <a:pathLst>
                <a:path w="27314" h="5844" extrusionOk="0">
                  <a:moveTo>
                    <a:pt x="20744" y="0"/>
                  </a:moveTo>
                  <a:cubicBezTo>
                    <a:pt x="18586" y="0"/>
                    <a:pt x="16040" y="188"/>
                    <a:pt x="13335" y="581"/>
                  </a:cubicBezTo>
                  <a:cubicBezTo>
                    <a:pt x="5858" y="1664"/>
                    <a:pt x="0" y="3903"/>
                    <a:pt x="238" y="5569"/>
                  </a:cubicBezTo>
                  <a:cubicBezTo>
                    <a:pt x="250" y="5665"/>
                    <a:pt x="286" y="5760"/>
                    <a:pt x="334" y="5843"/>
                  </a:cubicBezTo>
                  <a:cubicBezTo>
                    <a:pt x="738" y="4212"/>
                    <a:pt x="6358" y="2152"/>
                    <a:pt x="13407" y="1128"/>
                  </a:cubicBezTo>
                  <a:cubicBezTo>
                    <a:pt x="16104" y="742"/>
                    <a:pt x="18642" y="557"/>
                    <a:pt x="20796" y="557"/>
                  </a:cubicBezTo>
                  <a:cubicBezTo>
                    <a:pt x="24278" y="557"/>
                    <a:pt x="26755" y="1041"/>
                    <a:pt x="27277" y="1938"/>
                  </a:cubicBezTo>
                  <a:cubicBezTo>
                    <a:pt x="27301" y="1843"/>
                    <a:pt x="27313" y="1748"/>
                    <a:pt x="27301" y="1652"/>
                  </a:cubicBezTo>
                  <a:cubicBezTo>
                    <a:pt x="27142" y="582"/>
                    <a:pt x="24543" y="0"/>
                    <a:pt x="207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69"/>
            <p:cNvSpPr/>
            <p:nvPr/>
          </p:nvSpPr>
          <p:spPr>
            <a:xfrm flipH="1">
              <a:off x="1625556" y="2524760"/>
              <a:ext cx="689860" cy="595582"/>
            </a:xfrm>
            <a:custGeom>
              <a:avLst/>
              <a:gdLst/>
              <a:ahLst/>
              <a:cxnLst/>
              <a:rect l="l" t="t" r="r" b="b"/>
              <a:pathLst>
                <a:path w="17181" h="14833" extrusionOk="0">
                  <a:moveTo>
                    <a:pt x="11150" y="1"/>
                  </a:moveTo>
                  <a:cubicBezTo>
                    <a:pt x="9655" y="1"/>
                    <a:pt x="8001" y="296"/>
                    <a:pt x="8001" y="296"/>
                  </a:cubicBezTo>
                  <a:cubicBezTo>
                    <a:pt x="8001" y="296"/>
                    <a:pt x="4382" y="593"/>
                    <a:pt x="1762" y="2606"/>
                  </a:cubicBezTo>
                  <a:cubicBezTo>
                    <a:pt x="250" y="3772"/>
                    <a:pt x="417" y="6023"/>
                    <a:pt x="1000" y="8261"/>
                  </a:cubicBezTo>
                  <a:cubicBezTo>
                    <a:pt x="631" y="8404"/>
                    <a:pt x="345" y="8690"/>
                    <a:pt x="214" y="9071"/>
                  </a:cubicBezTo>
                  <a:cubicBezTo>
                    <a:pt x="0" y="9809"/>
                    <a:pt x="322" y="10428"/>
                    <a:pt x="667" y="11083"/>
                  </a:cubicBezTo>
                  <a:cubicBezTo>
                    <a:pt x="976" y="11738"/>
                    <a:pt x="1607" y="12202"/>
                    <a:pt x="2334" y="12309"/>
                  </a:cubicBezTo>
                  <a:cubicBezTo>
                    <a:pt x="2393" y="12488"/>
                    <a:pt x="2453" y="12654"/>
                    <a:pt x="2500" y="12809"/>
                  </a:cubicBezTo>
                  <a:cubicBezTo>
                    <a:pt x="2874" y="13967"/>
                    <a:pt x="3737" y="14370"/>
                    <a:pt x="4695" y="14370"/>
                  </a:cubicBezTo>
                  <a:cubicBezTo>
                    <a:pt x="4959" y="14370"/>
                    <a:pt x="5231" y="14340"/>
                    <a:pt x="5501" y="14286"/>
                  </a:cubicBezTo>
                  <a:cubicBezTo>
                    <a:pt x="5912" y="14640"/>
                    <a:pt x="6440" y="14832"/>
                    <a:pt x="6977" y="14832"/>
                  </a:cubicBezTo>
                  <a:cubicBezTo>
                    <a:pt x="7108" y="14832"/>
                    <a:pt x="7239" y="14821"/>
                    <a:pt x="7370" y="14798"/>
                  </a:cubicBezTo>
                  <a:cubicBezTo>
                    <a:pt x="8370" y="14643"/>
                    <a:pt x="9323" y="13774"/>
                    <a:pt x="9513" y="12797"/>
                  </a:cubicBezTo>
                  <a:cubicBezTo>
                    <a:pt x="9561" y="12500"/>
                    <a:pt x="9561" y="12190"/>
                    <a:pt x="9513" y="11881"/>
                  </a:cubicBezTo>
                  <a:cubicBezTo>
                    <a:pt x="10240" y="11654"/>
                    <a:pt x="11168" y="11511"/>
                    <a:pt x="12145" y="11297"/>
                  </a:cubicBezTo>
                  <a:cubicBezTo>
                    <a:pt x="12601" y="11690"/>
                    <a:pt x="13162" y="11942"/>
                    <a:pt x="13753" y="11942"/>
                  </a:cubicBezTo>
                  <a:cubicBezTo>
                    <a:pt x="13933" y="11942"/>
                    <a:pt x="14116" y="11919"/>
                    <a:pt x="14300" y="11869"/>
                  </a:cubicBezTo>
                  <a:cubicBezTo>
                    <a:pt x="15181" y="11654"/>
                    <a:pt x="15764" y="10845"/>
                    <a:pt x="15693" y="9952"/>
                  </a:cubicBezTo>
                  <a:cubicBezTo>
                    <a:pt x="16002" y="9809"/>
                    <a:pt x="16264" y="9583"/>
                    <a:pt x="16478" y="9321"/>
                  </a:cubicBezTo>
                  <a:cubicBezTo>
                    <a:pt x="16955" y="8678"/>
                    <a:pt x="17181" y="7916"/>
                    <a:pt x="16788" y="7189"/>
                  </a:cubicBezTo>
                  <a:cubicBezTo>
                    <a:pt x="16681" y="6999"/>
                    <a:pt x="16562" y="6808"/>
                    <a:pt x="16431" y="6642"/>
                  </a:cubicBezTo>
                  <a:cubicBezTo>
                    <a:pt x="16847" y="6237"/>
                    <a:pt x="17038" y="5630"/>
                    <a:pt x="16919" y="5046"/>
                  </a:cubicBezTo>
                  <a:cubicBezTo>
                    <a:pt x="16812" y="4499"/>
                    <a:pt x="16407" y="4106"/>
                    <a:pt x="15955" y="3832"/>
                  </a:cubicBezTo>
                  <a:cubicBezTo>
                    <a:pt x="15654" y="3639"/>
                    <a:pt x="15316" y="3543"/>
                    <a:pt x="14973" y="3543"/>
                  </a:cubicBezTo>
                  <a:cubicBezTo>
                    <a:pt x="14935" y="3543"/>
                    <a:pt x="14897" y="3544"/>
                    <a:pt x="14859" y="3546"/>
                  </a:cubicBezTo>
                  <a:cubicBezTo>
                    <a:pt x="15038" y="3237"/>
                    <a:pt x="15097" y="2868"/>
                    <a:pt x="15026" y="2510"/>
                  </a:cubicBezTo>
                  <a:cubicBezTo>
                    <a:pt x="14883" y="1915"/>
                    <a:pt x="14359" y="832"/>
                    <a:pt x="12942" y="248"/>
                  </a:cubicBezTo>
                  <a:cubicBezTo>
                    <a:pt x="12498" y="64"/>
                    <a:pt x="11841" y="1"/>
                    <a:pt x="111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69"/>
            <p:cNvSpPr/>
            <p:nvPr/>
          </p:nvSpPr>
          <p:spPr>
            <a:xfrm flipH="1">
              <a:off x="2133725" y="2553348"/>
              <a:ext cx="255330" cy="443203"/>
            </a:xfrm>
            <a:custGeom>
              <a:avLst/>
              <a:gdLst/>
              <a:ahLst/>
              <a:cxnLst/>
              <a:rect l="l" t="t" r="r" b="b"/>
              <a:pathLst>
                <a:path w="6359" h="11038" extrusionOk="0">
                  <a:moveTo>
                    <a:pt x="3822" y="1"/>
                  </a:moveTo>
                  <a:cubicBezTo>
                    <a:pt x="3822" y="1"/>
                    <a:pt x="1" y="2775"/>
                    <a:pt x="1810" y="7406"/>
                  </a:cubicBezTo>
                  <a:cubicBezTo>
                    <a:pt x="3030" y="10529"/>
                    <a:pt x="4673" y="11037"/>
                    <a:pt x="5613" y="11037"/>
                  </a:cubicBezTo>
                  <a:cubicBezTo>
                    <a:pt x="6068" y="11037"/>
                    <a:pt x="6359" y="10919"/>
                    <a:pt x="6359" y="10919"/>
                  </a:cubicBezTo>
                  <a:cubicBezTo>
                    <a:pt x="6359" y="10919"/>
                    <a:pt x="5263" y="703"/>
                    <a:pt x="3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69"/>
            <p:cNvSpPr/>
            <p:nvPr/>
          </p:nvSpPr>
          <p:spPr>
            <a:xfrm flipH="1">
              <a:off x="1708718" y="2833007"/>
              <a:ext cx="296446" cy="354747"/>
            </a:xfrm>
            <a:custGeom>
              <a:avLst/>
              <a:gdLst/>
              <a:ahLst/>
              <a:cxnLst/>
              <a:rect l="l" t="t" r="r" b="b"/>
              <a:pathLst>
                <a:path w="7383" h="8835" extrusionOk="0">
                  <a:moveTo>
                    <a:pt x="3298" y="1"/>
                  </a:moveTo>
                  <a:lnTo>
                    <a:pt x="0" y="3834"/>
                  </a:lnTo>
                  <a:lnTo>
                    <a:pt x="1608" y="6561"/>
                  </a:lnTo>
                  <a:cubicBezTo>
                    <a:pt x="1608" y="6561"/>
                    <a:pt x="2377" y="8835"/>
                    <a:pt x="3983" y="8835"/>
                  </a:cubicBezTo>
                  <a:cubicBezTo>
                    <a:pt x="4305" y="8835"/>
                    <a:pt x="4660" y="8744"/>
                    <a:pt x="5049" y="8526"/>
                  </a:cubicBezTo>
                  <a:cubicBezTo>
                    <a:pt x="7382" y="7216"/>
                    <a:pt x="6906" y="3858"/>
                    <a:pt x="6906" y="3858"/>
                  </a:cubicBezTo>
                  <a:lnTo>
                    <a:pt x="3298" y="1"/>
                  </a:ln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69"/>
            <p:cNvSpPr/>
            <p:nvPr/>
          </p:nvSpPr>
          <p:spPr>
            <a:xfrm flipH="1">
              <a:off x="1731197" y="2520062"/>
              <a:ext cx="594739" cy="552579"/>
            </a:xfrm>
            <a:custGeom>
              <a:avLst/>
              <a:gdLst/>
              <a:ahLst/>
              <a:cxnLst/>
              <a:rect l="l" t="t" r="r" b="b"/>
              <a:pathLst>
                <a:path w="14812" h="13762" extrusionOk="0">
                  <a:moveTo>
                    <a:pt x="8096" y="0"/>
                  </a:moveTo>
                  <a:cubicBezTo>
                    <a:pt x="6477" y="0"/>
                    <a:pt x="4814" y="489"/>
                    <a:pt x="3524" y="1330"/>
                  </a:cubicBezTo>
                  <a:cubicBezTo>
                    <a:pt x="0" y="3616"/>
                    <a:pt x="465" y="5080"/>
                    <a:pt x="905" y="6687"/>
                  </a:cubicBezTo>
                  <a:cubicBezTo>
                    <a:pt x="1353" y="8279"/>
                    <a:pt x="3612" y="13761"/>
                    <a:pt x="7612" y="13761"/>
                  </a:cubicBezTo>
                  <a:cubicBezTo>
                    <a:pt x="7650" y="13761"/>
                    <a:pt x="7689" y="13761"/>
                    <a:pt x="7727" y="13760"/>
                  </a:cubicBezTo>
                  <a:cubicBezTo>
                    <a:pt x="13085" y="13617"/>
                    <a:pt x="14812" y="9890"/>
                    <a:pt x="13895" y="4616"/>
                  </a:cubicBezTo>
                  <a:cubicBezTo>
                    <a:pt x="13324" y="1332"/>
                    <a:pt x="10769" y="0"/>
                    <a:pt x="8096" y="0"/>
                  </a:cubicBez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69"/>
            <p:cNvSpPr/>
            <p:nvPr/>
          </p:nvSpPr>
          <p:spPr>
            <a:xfrm flipH="1">
              <a:off x="1708720" y="2637627"/>
              <a:ext cx="136880" cy="184380"/>
            </a:xfrm>
            <a:custGeom>
              <a:avLst/>
              <a:gdLst/>
              <a:ahLst/>
              <a:cxnLst/>
              <a:rect l="l" t="t" r="r" b="b"/>
              <a:pathLst>
                <a:path w="3409" h="4592" extrusionOk="0">
                  <a:moveTo>
                    <a:pt x="1469" y="0"/>
                  </a:moveTo>
                  <a:cubicBezTo>
                    <a:pt x="645" y="0"/>
                    <a:pt x="1" y="962"/>
                    <a:pt x="158" y="1973"/>
                  </a:cubicBezTo>
                  <a:cubicBezTo>
                    <a:pt x="306" y="2994"/>
                    <a:pt x="678" y="4591"/>
                    <a:pt x="1539" y="4591"/>
                  </a:cubicBezTo>
                  <a:cubicBezTo>
                    <a:pt x="1713" y="4591"/>
                    <a:pt x="1906" y="4526"/>
                    <a:pt x="2122" y="4378"/>
                  </a:cubicBezTo>
                  <a:cubicBezTo>
                    <a:pt x="3408" y="3486"/>
                    <a:pt x="3075" y="688"/>
                    <a:pt x="2015" y="140"/>
                  </a:cubicBezTo>
                  <a:cubicBezTo>
                    <a:pt x="1829" y="44"/>
                    <a:pt x="1645" y="0"/>
                    <a:pt x="1469" y="0"/>
                  </a:cubicBez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69"/>
            <p:cNvSpPr/>
            <p:nvPr/>
          </p:nvSpPr>
          <p:spPr>
            <a:xfrm flipH="1">
              <a:off x="1961200" y="2773346"/>
              <a:ext cx="53947" cy="44850"/>
            </a:xfrm>
            <a:custGeom>
              <a:avLst/>
              <a:gdLst/>
              <a:ahLst/>
              <a:cxnLst/>
              <a:rect l="l" t="t" r="r" b="b"/>
              <a:pathLst>
                <a:path w="2276" h="1892" extrusionOk="0">
                  <a:moveTo>
                    <a:pt x="1225" y="0"/>
                  </a:moveTo>
                  <a:cubicBezTo>
                    <a:pt x="1175" y="0"/>
                    <a:pt x="1124" y="4"/>
                    <a:pt x="1073" y="13"/>
                  </a:cubicBezTo>
                  <a:cubicBezTo>
                    <a:pt x="251" y="155"/>
                    <a:pt x="1" y="1227"/>
                    <a:pt x="692" y="1715"/>
                  </a:cubicBezTo>
                  <a:cubicBezTo>
                    <a:pt x="864" y="1837"/>
                    <a:pt x="1052" y="1892"/>
                    <a:pt x="1234" y="1892"/>
                  </a:cubicBezTo>
                  <a:cubicBezTo>
                    <a:pt x="1779" y="1892"/>
                    <a:pt x="2275" y="1403"/>
                    <a:pt x="2168" y="786"/>
                  </a:cubicBezTo>
                  <a:cubicBezTo>
                    <a:pt x="2082" y="326"/>
                    <a:pt x="1678" y="0"/>
                    <a:pt x="12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69"/>
            <p:cNvSpPr/>
            <p:nvPr/>
          </p:nvSpPr>
          <p:spPr>
            <a:xfrm flipH="1">
              <a:off x="2028072" y="2837309"/>
              <a:ext cx="60745" cy="101867"/>
            </a:xfrm>
            <a:custGeom>
              <a:avLst/>
              <a:gdLst/>
              <a:ahLst/>
              <a:cxnLst/>
              <a:rect l="l" t="t" r="r" b="b"/>
              <a:pathLst>
                <a:path w="2025" h="3395" extrusionOk="0">
                  <a:moveTo>
                    <a:pt x="633" y="1593"/>
                  </a:moveTo>
                  <a:lnTo>
                    <a:pt x="917" y="1703"/>
                  </a:lnTo>
                  <a:lnTo>
                    <a:pt x="834" y="1703"/>
                  </a:lnTo>
                  <a:cubicBezTo>
                    <a:pt x="759" y="1694"/>
                    <a:pt x="684" y="1655"/>
                    <a:pt x="633" y="1593"/>
                  </a:cubicBezTo>
                  <a:close/>
                  <a:moveTo>
                    <a:pt x="0" y="1"/>
                  </a:moveTo>
                  <a:lnTo>
                    <a:pt x="0" y="1"/>
                  </a:lnTo>
                  <a:cubicBezTo>
                    <a:pt x="60" y="275"/>
                    <a:pt x="131" y="537"/>
                    <a:pt x="227" y="810"/>
                  </a:cubicBezTo>
                  <a:cubicBezTo>
                    <a:pt x="311" y="1032"/>
                    <a:pt x="405" y="1263"/>
                    <a:pt x="508" y="1478"/>
                  </a:cubicBezTo>
                  <a:lnTo>
                    <a:pt x="508" y="1478"/>
                  </a:lnTo>
                  <a:lnTo>
                    <a:pt x="465" y="1549"/>
                  </a:lnTo>
                  <a:cubicBezTo>
                    <a:pt x="393" y="1680"/>
                    <a:pt x="322" y="1799"/>
                    <a:pt x="250" y="1930"/>
                  </a:cubicBezTo>
                  <a:cubicBezTo>
                    <a:pt x="179" y="2084"/>
                    <a:pt x="119" y="2239"/>
                    <a:pt x="84" y="2394"/>
                  </a:cubicBezTo>
                  <a:cubicBezTo>
                    <a:pt x="36" y="2620"/>
                    <a:pt x="72" y="2846"/>
                    <a:pt x="191" y="3037"/>
                  </a:cubicBezTo>
                  <a:cubicBezTo>
                    <a:pt x="322" y="3204"/>
                    <a:pt x="500" y="3323"/>
                    <a:pt x="703" y="3358"/>
                  </a:cubicBezTo>
                  <a:cubicBezTo>
                    <a:pt x="810" y="3381"/>
                    <a:pt x="918" y="3395"/>
                    <a:pt x="1022" y="3395"/>
                  </a:cubicBezTo>
                  <a:cubicBezTo>
                    <a:pt x="1080" y="3395"/>
                    <a:pt x="1136" y="3391"/>
                    <a:pt x="1191" y="3382"/>
                  </a:cubicBezTo>
                  <a:cubicBezTo>
                    <a:pt x="1489" y="3346"/>
                    <a:pt x="1774" y="3239"/>
                    <a:pt x="2024" y="3073"/>
                  </a:cubicBezTo>
                  <a:cubicBezTo>
                    <a:pt x="1727" y="3025"/>
                    <a:pt x="1453" y="2977"/>
                    <a:pt x="1215" y="2930"/>
                  </a:cubicBezTo>
                  <a:cubicBezTo>
                    <a:pt x="965" y="2882"/>
                    <a:pt x="750" y="2763"/>
                    <a:pt x="739" y="2680"/>
                  </a:cubicBezTo>
                  <a:cubicBezTo>
                    <a:pt x="727" y="2632"/>
                    <a:pt x="727" y="2584"/>
                    <a:pt x="739" y="2537"/>
                  </a:cubicBezTo>
                  <a:cubicBezTo>
                    <a:pt x="774" y="2430"/>
                    <a:pt x="810" y="2322"/>
                    <a:pt x="858" y="2227"/>
                  </a:cubicBezTo>
                  <a:cubicBezTo>
                    <a:pt x="905" y="2120"/>
                    <a:pt x="965" y="2001"/>
                    <a:pt x="1036" y="1882"/>
                  </a:cubicBezTo>
                  <a:cubicBezTo>
                    <a:pt x="1060" y="1811"/>
                    <a:pt x="1096" y="1751"/>
                    <a:pt x="1131" y="1680"/>
                  </a:cubicBezTo>
                  <a:cubicBezTo>
                    <a:pt x="1155" y="1608"/>
                    <a:pt x="1179" y="1549"/>
                    <a:pt x="1191" y="1477"/>
                  </a:cubicBezTo>
                  <a:lnTo>
                    <a:pt x="1191" y="1453"/>
                  </a:lnTo>
                  <a:lnTo>
                    <a:pt x="1191" y="1406"/>
                  </a:lnTo>
                  <a:cubicBezTo>
                    <a:pt x="1191" y="1358"/>
                    <a:pt x="1179" y="1322"/>
                    <a:pt x="1155" y="1287"/>
                  </a:cubicBezTo>
                  <a:cubicBezTo>
                    <a:pt x="1120" y="1207"/>
                    <a:pt x="1052" y="1147"/>
                    <a:pt x="970" y="1117"/>
                  </a:cubicBezTo>
                  <a:lnTo>
                    <a:pt x="970" y="1117"/>
                  </a:lnTo>
                  <a:cubicBezTo>
                    <a:pt x="845" y="940"/>
                    <a:pt x="714" y="767"/>
                    <a:pt x="584" y="608"/>
                  </a:cubicBezTo>
                  <a:cubicBezTo>
                    <a:pt x="405" y="382"/>
                    <a:pt x="215" y="179"/>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69"/>
            <p:cNvSpPr/>
            <p:nvPr/>
          </p:nvSpPr>
          <p:spPr>
            <a:xfrm flipH="1">
              <a:off x="1931523" y="2899097"/>
              <a:ext cx="127002" cy="98414"/>
            </a:xfrm>
            <a:custGeom>
              <a:avLst/>
              <a:gdLst/>
              <a:ahLst/>
              <a:cxnLst/>
              <a:rect l="l" t="t" r="r" b="b"/>
              <a:pathLst>
                <a:path w="3163" h="2451" extrusionOk="0">
                  <a:moveTo>
                    <a:pt x="2723" y="0"/>
                  </a:moveTo>
                  <a:cubicBezTo>
                    <a:pt x="2422" y="0"/>
                    <a:pt x="1951" y="599"/>
                    <a:pt x="1496" y="938"/>
                  </a:cubicBezTo>
                  <a:cubicBezTo>
                    <a:pt x="758" y="1462"/>
                    <a:pt x="8" y="1200"/>
                    <a:pt x="8" y="1867"/>
                  </a:cubicBezTo>
                  <a:cubicBezTo>
                    <a:pt x="1" y="2256"/>
                    <a:pt x="496" y="2450"/>
                    <a:pt x="1069" y="2450"/>
                  </a:cubicBezTo>
                  <a:cubicBezTo>
                    <a:pt x="1477" y="2450"/>
                    <a:pt x="1926" y="2351"/>
                    <a:pt x="2258" y="2153"/>
                  </a:cubicBezTo>
                  <a:cubicBezTo>
                    <a:pt x="3044" y="1665"/>
                    <a:pt x="3163" y="510"/>
                    <a:pt x="2901" y="105"/>
                  </a:cubicBezTo>
                  <a:cubicBezTo>
                    <a:pt x="2852" y="32"/>
                    <a:pt x="2792" y="0"/>
                    <a:pt x="27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69"/>
            <p:cNvSpPr/>
            <p:nvPr/>
          </p:nvSpPr>
          <p:spPr>
            <a:xfrm flipH="1">
              <a:off x="2162878" y="2804298"/>
              <a:ext cx="77012" cy="52760"/>
            </a:xfrm>
            <a:custGeom>
              <a:avLst/>
              <a:gdLst/>
              <a:ahLst/>
              <a:cxnLst/>
              <a:rect l="l" t="t" r="r" b="b"/>
              <a:pathLst>
                <a:path w="1918" h="1314" extrusionOk="0">
                  <a:moveTo>
                    <a:pt x="1459" y="0"/>
                  </a:moveTo>
                  <a:cubicBezTo>
                    <a:pt x="1397" y="0"/>
                    <a:pt x="1333" y="10"/>
                    <a:pt x="1274" y="25"/>
                  </a:cubicBezTo>
                  <a:cubicBezTo>
                    <a:pt x="1120" y="49"/>
                    <a:pt x="965" y="108"/>
                    <a:pt x="834" y="192"/>
                  </a:cubicBezTo>
                  <a:cubicBezTo>
                    <a:pt x="584" y="358"/>
                    <a:pt x="346" y="549"/>
                    <a:pt x="119" y="751"/>
                  </a:cubicBezTo>
                  <a:cubicBezTo>
                    <a:pt x="0" y="882"/>
                    <a:pt x="0" y="1085"/>
                    <a:pt x="119" y="1216"/>
                  </a:cubicBezTo>
                  <a:cubicBezTo>
                    <a:pt x="185" y="1281"/>
                    <a:pt x="271" y="1314"/>
                    <a:pt x="356" y="1314"/>
                  </a:cubicBezTo>
                  <a:cubicBezTo>
                    <a:pt x="441" y="1314"/>
                    <a:pt x="524" y="1281"/>
                    <a:pt x="584" y="1216"/>
                  </a:cubicBezTo>
                  <a:lnTo>
                    <a:pt x="584" y="1228"/>
                  </a:lnTo>
                  <a:cubicBezTo>
                    <a:pt x="679" y="1144"/>
                    <a:pt x="774" y="1061"/>
                    <a:pt x="881" y="978"/>
                  </a:cubicBezTo>
                  <a:lnTo>
                    <a:pt x="917" y="942"/>
                  </a:lnTo>
                  <a:cubicBezTo>
                    <a:pt x="919" y="940"/>
                    <a:pt x="921" y="939"/>
                    <a:pt x="923" y="938"/>
                  </a:cubicBezTo>
                  <a:lnTo>
                    <a:pt x="923" y="938"/>
                  </a:lnTo>
                  <a:cubicBezTo>
                    <a:pt x="917" y="943"/>
                    <a:pt x="911" y="948"/>
                    <a:pt x="905" y="954"/>
                  </a:cubicBezTo>
                  <a:cubicBezTo>
                    <a:pt x="913" y="946"/>
                    <a:pt x="933" y="932"/>
                    <a:pt x="933" y="932"/>
                  </a:cubicBezTo>
                  <a:lnTo>
                    <a:pt x="933" y="932"/>
                  </a:lnTo>
                  <a:cubicBezTo>
                    <a:pt x="932" y="932"/>
                    <a:pt x="930" y="933"/>
                    <a:pt x="923" y="938"/>
                  </a:cubicBezTo>
                  <a:lnTo>
                    <a:pt x="923" y="938"/>
                  </a:lnTo>
                  <a:cubicBezTo>
                    <a:pt x="942" y="923"/>
                    <a:pt x="962" y="912"/>
                    <a:pt x="989" y="894"/>
                  </a:cubicBezTo>
                  <a:cubicBezTo>
                    <a:pt x="1036" y="859"/>
                    <a:pt x="1096" y="811"/>
                    <a:pt x="1155" y="775"/>
                  </a:cubicBezTo>
                  <a:cubicBezTo>
                    <a:pt x="1227" y="739"/>
                    <a:pt x="1298" y="680"/>
                    <a:pt x="1358" y="632"/>
                  </a:cubicBezTo>
                  <a:lnTo>
                    <a:pt x="1405" y="597"/>
                  </a:lnTo>
                  <a:cubicBezTo>
                    <a:pt x="1405" y="597"/>
                    <a:pt x="1432" y="576"/>
                    <a:pt x="1430" y="576"/>
                  </a:cubicBezTo>
                  <a:lnTo>
                    <a:pt x="1430" y="576"/>
                  </a:lnTo>
                  <a:cubicBezTo>
                    <a:pt x="1430" y="576"/>
                    <a:pt x="1426" y="579"/>
                    <a:pt x="1417" y="585"/>
                  </a:cubicBezTo>
                  <a:cubicBezTo>
                    <a:pt x="1406" y="592"/>
                    <a:pt x="1402" y="595"/>
                    <a:pt x="1402" y="595"/>
                  </a:cubicBezTo>
                  <a:cubicBezTo>
                    <a:pt x="1401" y="595"/>
                    <a:pt x="1421" y="581"/>
                    <a:pt x="1429" y="573"/>
                  </a:cubicBezTo>
                  <a:lnTo>
                    <a:pt x="1477" y="549"/>
                  </a:lnTo>
                  <a:cubicBezTo>
                    <a:pt x="1536" y="513"/>
                    <a:pt x="1608" y="466"/>
                    <a:pt x="1667" y="418"/>
                  </a:cubicBezTo>
                  <a:cubicBezTo>
                    <a:pt x="1703" y="370"/>
                    <a:pt x="1751" y="323"/>
                    <a:pt x="1798" y="287"/>
                  </a:cubicBezTo>
                  <a:cubicBezTo>
                    <a:pt x="1917" y="251"/>
                    <a:pt x="1893" y="73"/>
                    <a:pt x="1774" y="73"/>
                  </a:cubicBezTo>
                  <a:cubicBezTo>
                    <a:pt x="1751" y="73"/>
                    <a:pt x="1739" y="73"/>
                    <a:pt x="1715" y="61"/>
                  </a:cubicBezTo>
                  <a:lnTo>
                    <a:pt x="1715" y="61"/>
                  </a:lnTo>
                  <a:lnTo>
                    <a:pt x="1774" y="97"/>
                  </a:lnTo>
                  <a:cubicBezTo>
                    <a:pt x="1715" y="61"/>
                    <a:pt x="1643" y="25"/>
                    <a:pt x="1572" y="13"/>
                  </a:cubicBezTo>
                  <a:cubicBezTo>
                    <a:pt x="1536" y="4"/>
                    <a:pt x="1497" y="0"/>
                    <a:pt x="14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69"/>
            <p:cNvSpPr/>
            <p:nvPr/>
          </p:nvSpPr>
          <p:spPr>
            <a:xfrm flipH="1">
              <a:off x="1963043" y="2719577"/>
              <a:ext cx="84481" cy="44850"/>
            </a:xfrm>
            <a:custGeom>
              <a:avLst/>
              <a:gdLst/>
              <a:ahLst/>
              <a:cxnLst/>
              <a:rect l="l" t="t" r="r" b="b"/>
              <a:pathLst>
                <a:path w="2104" h="1117" extrusionOk="0">
                  <a:moveTo>
                    <a:pt x="1396" y="1"/>
                  </a:moveTo>
                  <a:cubicBezTo>
                    <a:pt x="1250" y="1"/>
                    <a:pt x="1111" y="26"/>
                    <a:pt x="972" y="75"/>
                  </a:cubicBezTo>
                  <a:cubicBezTo>
                    <a:pt x="817" y="123"/>
                    <a:pt x="674" y="194"/>
                    <a:pt x="531" y="278"/>
                  </a:cubicBezTo>
                  <a:cubicBezTo>
                    <a:pt x="365" y="385"/>
                    <a:pt x="234" y="528"/>
                    <a:pt x="127" y="683"/>
                  </a:cubicBezTo>
                  <a:cubicBezTo>
                    <a:pt x="0" y="867"/>
                    <a:pt x="192" y="1116"/>
                    <a:pt x="390" y="1116"/>
                  </a:cubicBezTo>
                  <a:cubicBezTo>
                    <a:pt x="434" y="1116"/>
                    <a:pt x="478" y="1104"/>
                    <a:pt x="520" y="1075"/>
                  </a:cubicBezTo>
                  <a:lnTo>
                    <a:pt x="508" y="1064"/>
                  </a:lnTo>
                  <a:cubicBezTo>
                    <a:pt x="567" y="1028"/>
                    <a:pt x="627" y="992"/>
                    <a:pt x="698" y="956"/>
                  </a:cubicBezTo>
                  <a:lnTo>
                    <a:pt x="746" y="933"/>
                  </a:lnTo>
                  <a:lnTo>
                    <a:pt x="758" y="933"/>
                  </a:lnTo>
                  <a:cubicBezTo>
                    <a:pt x="745" y="937"/>
                    <a:pt x="741" y="939"/>
                    <a:pt x="741" y="939"/>
                  </a:cubicBezTo>
                  <a:cubicBezTo>
                    <a:pt x="741" y="939"/>
                    <a:pt x="795" y="919"/>
                    <a:pt x="805" y="919"/>
                  </a:cubicBezTo>
                  <a:cubicBezTo>
                    <a:pt x="806" y="919"/>
                    <a:pt x="807" y="919"/>
                    <a:pt x="805" y="921"/>
                  </a:cubicBezTo>
                  <a:lnTo>
                    <a:pt x="877" y="885"/>
                  </a:lnTo>
                  <a:cubicBezTo>
                    <a:pt x="912" y="861"/>
                    <a:pt x="936" y="849"/>
                    <a:pt x="972" y="837"/>
                  </a:cubicBezTo>
                  <a:cubicBezTo>
                    <a:pt x="984" y="829"/>
                    <a:pt x="988" y="827"/>
                    <a:pt x="987" y="827"/>
                  </a:cubicBezTo>
                  <a:lnTo>
                    <a:pt x="987" y="827"/>
                  </a:lnTo>
                  <a:cubicBezTo>
                    <a:pt x="986" y="827"/>
                    <a:pt x="968" y="837"/>
                    <a:pt x="960" y="837"/>
                  </a:cubicBezTo>
                  <a:cubicBezTo>
                    <a:pt x="972" y="825"/>
                    <a:pt x="984" y="825"/>
                    <a:pt x="1008" y="813"/>
                  </a:cubicBezTo>
                  <a:cubicBezTo>
                    <a:pt x="1067" y="790"/>
                    <a:pt x="1127" y="766"/>
                    <a:pt x="1198" y="754"/>
                  </a:cubicBezTo>
                  <a:cubicBezTo>
                    <a:pt x="1270" y="730"/>
                    <a:pt x="1353" y="718"/>
                    <a:pt x="1424" y="694"/>
                  </a:cubicBezTo>
                  <a:lnTo>
                    <a:pt x="1496" y="659"/>
                  </a:lnTo>
                  <a:cubicBezTo>
                    <a:pt x="1506" y="654"/>
                    <a:pt x="1509" y="652"/>
                    <a:pt x="1508" y="652"/>
                  </a:cubicBezTo>
                  <a:lnTo>
                    <a:pt x="1508" y="652"/>
                  </a:lnTo>
                  <a:cubicBezTo>
                    <a:pt x="1506" y="652"/>
                    <a:pt x="1474" y="666"/>
                    <a:pt x="1472" y="666"/>
                  </a:cubicBezTo>
                  <a:cubicBezTo>
                    <a:pt x="1471" y="666"/>
                    <a:pt x="1474" y="664"/>
                    <a:pt x="1484" y="659"/>
                  </a:cubicBezTo>
                  <a:lnTo>
                    <a:pt x="1591" y="611"/>
                  </a:lnTo>
                  <a:cubicBezTo>
                    <a:pt x="1663" y="587"/>
                    <a:pt x="1734" y="552"/>
                    <a:pt x="1805" y="504"/>
                  </a:cubicBezTo>
                  <a:cubicBezTo>
                    <a:pt x="1841" y="480"/>
                    <a:pt x="1877" y="456"/>
                    <a:pt x="1913" y="421"/>
                  </a:cubicBezTo>
                  <a:cubicBezTo>
                    <a:pt x="1932" y="401"/>
                    <a:pt x="1944" y="372"/>
                    <a:pt x="1961" y="357"/>
                  </a:cubicBezTo>
                  <a:lnTo>
                    <a:pt x="1961" y="357"/>
                  </a:lnTo>
                  <a:lnTo>
                    <a:pt x="1984" y="349"/>
                  </a:lnTo>
                  <a:cubicBezTo>
                    <a:pt x="2103" y="313"/>
                    <a:pt x="2079" y="147"/>
                    <a:pt x="1960" y="147"/>
                  </a:cubicBezTo>
                  <a:lnTo>
                    <a:pt x="1921" y="147"/>
                  </a:lnTo>
                  <a:cubicBezTo>
                    <a:pt x="1906" y="131"/>
                    <a:pt x="1895" y="108"/>
                    <a:pt x="1877" y="99"/>
                  </a:cubicBezTo>
                  <a:cubicBezTo>
                    <a:pt x="1829" y="75"/>
                    <a:pt x="1793" y="63"/>
                    <a:pt x="1746" y="51"/>
                  </a:cubicBezTo>
                  <a:cubicBezTo>
                    <a:pt x="1663" y="28"/>
                    <a:pt x="1567" y="4"/>
                    <a:pt x="1484" y="4"/>
                  </a:cubicBezTo>
                  <a:cubicBezTo>
                    <a:pt x="1454" y="2"/>
                    <a:pt x="1425" y="1"/>
                    <a:pt x="13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69"/>
            <p:cNvSpPr/>
            <p:nvPr/>
          </p:nvSpPr>
          <p:spPr>
            <a:xfrm flipH="1">
              <a:off x="1766572" y="2508338"/>
              <a:ext cx="546957" cy="250150"/>
            </a:xfrm>
            <a:custGeom>
              <a:avLst/>
              <a:gdLst/>
              <a:ahLst/>
              <a:cxnLst/>
              <a:rect l="l" t="t" r="r" b="b"/>
              <a:pathLst>
                <a:path w="13622" h="6230" extrusionOk="0">
                  <a:moveTo>
                    <a:pt x="10529" y="0"/>
                  </a:moveTo>
                  <a:cubicBezTo>
                    <a:pt x="8029" y="0"/>
                    <a:pt x="3397" y="766"/>
                    <a:pt x="2263" y="1038"/>
                  </a:cubicBezTo>
                  <a:cubicBezTo>
                    <a:pt x="525" y="1467"/>
                    <a:pt x="1" y="3550"/>
                    <a:pt x="1" y="3550"/>
                  </a:cubicBezTo>
                  <a:cubicBezTo>
                    <a:pt x="1" y="3550"/>
                    <a:pt x="1287" y="6003"/>
                    <a:pt x="3704" y="6003"/>
                  </a:cubicBezTo>
                  <a:cubicBezTo>
                    <a:pt x="6120" y="5991"/>
                    <a:pt x="4144" y="4051"/>
                    <a:pt x="4144" y="4050"/>
                  </a:cubicBezTo>
                  <a:lnTo>
                    <a:pt x="4144" y="4050"/>
                  </a:lnTo>
                  <a:cubicBezTo>
                    <a:pt x="4144" y="4051"/>
                    <a:pt x="5949" y="4694"/>
                    <a:pt x="7273" y="4694"/>
                  </a:cubicBezTo>
                  <a:cubicBezTo>
                    <a:pt x="7733" y="4694"/>
                    <a:pt x="8134" y="4616"/>
                    <a:pt x="8383" y="4408"/>
                  </a:cubicBezTo>
                  <a:cubicBezTo>
                    <a:pt x="8511" y="4300"/>
                    <a:pt x="8675" y="4253"/>
                    <a:pt x="8862" y="4253"/>
                  </a:cubicBezTo>
                  <a:cubicBezTo>
                    <a:pt x="10079" y="4253"/>
                    <a:pt x="12288" y="6229"/>
                    <a:pt x="12288" y="6229"/>
                  </a:cubicBezTo>
                  <a:cubicBezTo>
                    <a:pt x="12288" y="6229"/>
                    <a:pt x="13622" y="5098"/>
                    <a:pt x="13502" y="3622"/>
                  </a:cubicBezTo>
                  <a:cubicBezTo>
                    <a:pt x="13371" y="2157"/>
                    <a:pt x="13169" y="824"/>
                    <a:pt x="11978" y="193"/>
                  </a:cubicBezTo>
                  <a:cubicBezTo>
                    <a:pt x="11725" y="56"/>
                    <a:pt x="11205" y="0"/>
                    <a:pt x="105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69"/>
            <p:cNvSpPr/>
            <p:nvPr/>
          </p:nvSpPr>
          <p:spPr>
            <a:xfrm flipH="1">
              <a:off x="1782840" y="2945352"/>
              <a:ext cx="163541" cy="120056"/>
            </a:xfrm>
            <a:custGeom>
              <a:avLst/>
              <a:gdLst/>
              <a:ahLst/>
              <a:cxnLst/>
              <a:rect l="l" t="t" r="r" b="b"/>
              <a:pathLst>
                <a:path w="4073" h="2990" extrusionOk="0">
                  <a:moveTo>
                    <a:pt x="3775" y="1"/>
                  </a:moveTo>
                  <a:cubicBezTo>
                    <a:pt x="3346" y="751"/>
                    <a:pt x="2739" y="1406"/>
                    <a:pt x="2025" y="1906"/>
                  </a:cubicBezTo>
                  <a:cubicBezTo>
                    <a:pt x="1430" y="2334"/>
                    <a:pt x="739" y="2584"/>
                    <a:pt x="1" y="2656"/>
                  </a:cubicBezTo>
                  <a:lnTo>
                    <a:pt x="13" y="2989"/>
                  </a:lnTo>
                  <a:cubicBezTo>
                    <a:pt x="810" y="2930"/>
                    <a:pt x="1572" y="2644"/>
                    <a:pt x="2215" y="2179"/>
                  </a:cubicBezTo>
                  <a:cubicBezTo>
                    <a:pt x="2989" y="1656"/>
                    <a:pt x="3620" y="953"/>
                    <a:pt x="4073" y="143"/>
                  </a:cubicBezTo>
                  <a:lnTo>
                    <a:pt x="377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69"/>
            <p:cNvSpPr/>
            <p:nvPr/>
          </p:nvSpPr>
          <p:spPr>
            <a:xfrm flipH="1">
              <a:off x="979682" y="4151958"/>
              <a:ext cx="233366" cy="163059"/>
            </a:xfrm>
            <a:custGeom>
              <a:avLst/>
              <a:gdLst/>
              <a:ahLst/>
              <a:cxnLst/>
              <a:rect l="l" t="t" r="r" b="b"/>
              <a:pathLst>
                <a:path w="5812" h="4061" extrusionOk="0">
                  <a:moveTo>
                    <a:pt x="5514" y="1"/>
                  </a:moveTo>
                  <a:cubicBezTo>
                    <a:pt x="4216" y="2168"/>
                    <a:pt x="37" y="3728"/>
                    <a:pt x="1" y="3739"/>
                  </a:cubicBezTo>
                  <a:lnTo>
                    <a:pt x="120" y="4061"/>
                  </a:lnTo>
                  <a:cubicBezTo>
                    <a:pt x="287" y="3990"/>
                    <a:pt x="4442" y="2442"/>
                    <a:pt x="5811" y="180"/>
                  </a:cubicBezTo>
                  <a:lnTo>
                    <a:pt x="551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69"/>
            <p:cNvSpPr/>
            <p:nvPr/>
          </p:nvSpPr>
          <p:spPr>
            <a:xfrm flipH="1">
              <a:off x="1458203" y="3981794"/>
              <a:ext cx="726720" cy="759324"/>
            </a:xfrm>
            <a:custGeom>
              <a:avLst/>
              <a:gdLst/>
              <a:ahLst/>
              <a:cxnLst/>
              <a:rect l="l" t="t" r="r" b="b"/>
              <a:pathLst>
                <a:path w="18099" h="18911" extrusionOk="0">
                  <a:moveTo>
                    <a:pt x="11990" y="0"/>
                  </a:moveTo>
                  <a:cubicBezTo>
                    <a:pt x="11990" y="0"/>
                    <a:pt x="9740" y="5799"/>
                    <a:pt x="8764" y="7668"/>
                  </a:cubicBezTo>
                  <a:cubicBezTo>
                    <a:pt x="7787" y="9549"/>
                    <a:pt x="8097" y="10537"/>
                    <a:pt x="5168" y="12002"/>
                  </a:cubicBezTo>
                  <a:cubicBezTo>
                    <a:pt x="4501" y="12335"/>
                    <a:pt x="2739" y="13681"/>
                    <a:pt x="2120" y="14193"/>
                  </a:cubicBezTo>
                  <a:cubicBezTo>
                    <a:pt x="894" y="15205"/>
                    <a:pt x="1" y="16336"/>
                    <a:pt x="262" y="16764"/>
                  </a:cubicBezTo>
                  <a:cubicBezTo>
                    <a:pt x="428" y="17044"/>
                    <a:pt x="730" y="17123"/>
                    <a:pt x="1017" y="17123"/>
                  </a:cubicBezTo>
                  <a:cubicBezTo>
                    <a:pt x="1390" y="17123"/>
                    <a:pt x="1739" y="16991"/>
                    <a:pt x="1739" y="16990"/>
                  </a:cubicBezTo>
                  <a:lnTo>
                    <a:pt x="1739" y="16990"/>
                  </a:lnTo>
                  <a:cubicBezTo>
                    <a:pt x="1739" y="16991"/>
                    <a:pt x="1382" y="18241"/>
                    <a:pt x="2310" y="18514"/>
                  </a:cubicBezTo>
                  <a:cubicBezTo>
                    <a:pt x="2421" y="18547"/>
                    <a:pt x="2540" y="18561"/>
                    <a:pt x="2663" y="18561"/>
                  </a:cubicBezTo>
                  <a:cubicBezTo>
                    <a:pt x="3572" y="18561"/>
                    <a:pt x="4727" y="17777"/>
                    <a:pt x="4727" y="17776"/>
                  </a:cubicBezTo>
                  <a:lnTo>
                    <a:pt x="4727" y="17776"/>
                  </a:lnTo>
                  <a:cubicBezTo>
                    <a:pt x="4727" y="17777"/>
                    <a:pt x="3894" y="18622"/>
                    <a:pt x="4918" y="18884"/>
                  </a:cubicBezTo>
                  <a:cubicBezTo>
                    <a:pt x="4993" y="18902"/>
                    <a:pt x="5077" y="18911"/>
                    <a:pt x="5168" y="18911"/>
                  </a:cubicBezTo>
                  <a:cubicBezTo>
                    <a:pt x="6808" y="18911"/>
                    <a:pt x="10956" y="16105"/>
                    <a:pt x="12050" y="14752"/>
                  </a:cubicBezTo>
                  <a:cubicBezTo>
                    <a:pt x="13478" y="12954"/>
                    <a:pt x="18098" y="2870"/>
                    <a:pt x="18098" y="2870"/>
                  </a:cubicBezTo>
                  <a:lnTo>
                    <a:pt x="1199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69"/>
            <p:cNvSpPr/>
            <p:nvPr/>
          </p:nvSpPr>
          <p:spPr>
            <a:xfrm flipH="1">
              <a:off x="1253641" y="3131817"/>
              <a:ext cx="76049" cy="372896"/>
            </a:xfrm>
            <a:custGeom>
              <a:avLst/>
              <a:gdLst/>
              <a:ahLst/>
              <a:cxnLst/>
              <a:rect l="l" t="t" r="r" b="b"/>
              <a:pathLst>
                <a:path w="1894" h="9287" extrusionOk="0">
                  <a:moveTo>
                    <a:pt x="310" y="0"/>
                  </a:moveTo>
                  <a:lnTo>
                    <a:pt x="1" y="119"/>
                  </a:lnTo>
                  <a:cubicBezTo>
                    <a:pt x="25" y="167"/>
                    <a:pt x="1537" y="4060"/>
                    <a:pt x="334" y="9215"/>
                  </a:cubicBezTo>
                  <a:lnTo>
                    <a:pt x="656" y="9287"/>
                  </a:lnTo>
                  <a:cubicBezTo>
                    <a:pt x="1894" y="4024"/>
                    <a:pt x="334" y="36"/>
                    <a:pt x="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69"/>
            <p:cNvSpPr/>
            <p:nvPr/>
          </p:nvSpPr>
          <p:spPr>
            <a:xfrm flipH="1">
              <a:off x="1869368" y="4576966"/>
              <a:ext cx="133909" cy="118610"/>
            </a:xfrm>
            <a:custGeom>
              <a:avLst/>
              <a:gdLst/>
              <a:ahLst/>
              <a:cxnLst/>
              <a:rect l="l" t="t" r="r" b="b"/>
              <a:pathLst>
                <a:path w="3335" h="2954" extrusionOk="0">
                  <a:moveTo>
                    <a:pt x="3192" y="1"/>
                  </a:moveTo>
                  <a:cubicBezTo>
                    <a:pt x="1834" y="679"/>
                    <a:pt x="72" y="2644"/>
                    <a:pt x="1" y="2727"/>
                  </a:cubicBezTo>
                  <a:lnTo>
                    <a:pt x="251" y="2953"/>
                  </a:lnTo>
                  <a:cubicBezTo>
                    <a:pt x="275" y="2929"/>
                    <a:pt x="2037" y="953"/>
                    <a:pt x="3335" y="298"/>
                  </a:cubicBezTo>
                  <a:lnTo>
                    <a:pt x="319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69"/>
            <p:cNvSpPr/>
            <p:nvPr/>
          </p:nvSpPr>
          <p:spPr>
            <a:xfrm flipH="1">
              <a:off x="1935818" y="4514811"/>
              <a:ext cx="166392" cy="140132"/>
            </a:xfrm>
            <a:custGeom>
              <a:avLst/>
              <a:gdLst/>
              <a:ahLst/>
              <a:cxnLst/>
              <a:rect l="l" t="t" r="r" b="b"/>
              <a:pathLst>
                <a:path w="4144" h="3490" extrusionOk="0">
                  <a:moveTo>
                    <a:pt x="3953" y="1"/>
                  </a:moveTo>
                  <a:cubicBezTo>
                    <a:pt x="3941" y="13"/>
                    <a:pt x="2489" y="1001"/>
                    <a:pt x="1941" y="1334"/>
                  </a:cubicBezTo>
                  <a:cubicBezTo>
                    <a:pt x="1370" y="1680"/>
                    <a:pt x="60" y="3204"/>
                    <a:pt x="0" y="3275"/>
                  </a:cubicBezTo>
                  <a:lnTo>
                    <a:pt x="250" y="3489"/>
                  </a:lnTo>
                  <a:cubicBezTo>
                    <a:pt x="274" y="3477"/>
                    <a:pt x="1584" y="1941"/>
                    <a:pt x="2120" y="1620"/>
                  </a:cubicBezTo>
                  <a:cubicBezTo>
                    <a:pt x="2679" y="1287"/>
                    <a:pt x="4084" y="310"/>
                    <a:pt x="4144" y="275"/>
                  </a:cubicBezTo>
                  <a:lnTo>
                    <a:pt x="39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69"/>
            <p:cNvSpPr/>
            <p:nvPr/>
          </p:nvSpPr>
          <p:spPr>
            <a:xfrm flipH="1">
              <a:off x="2446389" y="4459361"/>
              <a:ext cx="172616" cy="101867"/>
            </a:xfrm>
            <a:custGeom>
              <a:avLst/>
              <a:gdLst/>
              <a:ahLst/>
              <a:cxnLst/>
              <a:rect l="l" t="t" r="r" b="b"/>
              <a:pathLst>
                <a:path w="4299" h="2537" extrusionOk="0">
                  <a:moveTo>
                    <a:pt x="4215" y="1"/>
                  </a:moveTo>
                  <a:cubicBezTo>
                    <a:pt x="2299" y="453"/>
                    <a:pt x="96" y="2203"/>
                    <a:pt x="1" y="2275"/>
                  </a:cubicBezTo>
                  <a:lnTo>
                    <a:pt x="215" y="2537"/>
                  </a:lnTo>
                  <a:cubicBezTo>
                    <a:pt x="239" y="2525"/>
                    <a:pt x="2453" y="763"/>
                    <a:pt x="4299" y="334"/>
                  </a:cubicBezTo>
                  <a:lnTo>
                    <a:pt x="421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69"/>
            <p:cNvSpPr/>
            <p:nvPr/>
          </p:nvSpPr>
          <p:spPr>
            <a:xfrm flipH="1">
              <a:off x="2348165" y="4604390"/>
              <a:ext cx="894397" cy="96246"/>
            </a:xfrm>
            <a:custGeom>
              <a:avLst/>
              <a:gdLst/>
              <a:ahLst/>
              <a:cxnLst/>
              <a:rect l="l" t="t" r="r" b="b"/>
              <a:pathLst>
                <a:path w="22275" h="2397" extrusionOk="0">
                  <a:moveTo>
                    <a:pt x="5142" y="0"/>
                  </a:moveTo>
                  <a:cubicBezTo>
                    <a:pt x="4509" y="0"/>
                    <a:pt x="3884" y="85"/>
                    <a:pt x="3267" y="246"/>
                  </a:cubicBezTo>
                  <a:cubicBezTo>
                    <a:pt x="2231" y="484"/>
                    <a:pt x="1172" y="842"/>
                    <a:pt x="255" y="1413"/>
                  </a:cubicBezTo>
                  <a:cubicBezTo>
                    <a:pt x="0" y="1572"/>
                    <a:pt x="114" y="2005"/>
                    <a:pt x="395" y="2005"/>
                  </a:cubicBezTo>
                  <a:cubicBezTo>
                    <a:pt x="429" y="2005"/>
                    <a:pt x="466" y="1999"/>
                    <a:pt x="505" y="1985"/>
                  </a:cubicBezTo>
                  <a:cubicBezTo>
                    <a:pt x="1303" y="1699"/>
                    <a:pt x="2136" y="1413"/>
                    <a:pt x="2958" y="1187"/>
                  </a:cubicBezTo>
                  <a:cubicBezTo>
                    <a:pt x="3636" y="1008"/>
                    <a:pt x="4327" y="901"/>
                    <a:pt x="5029" y="889"/>
                  </a:cubicBezTo>
                  <a:cubicBezTo>
                    <a:pt x="5803" y="889"/>
                    <a:pt x="6446" y="1163"/>
                    <a:pt x="7113" y="1544"/>
                  </a:cubicBezTo>
                  <a:cubicBezTo>
                    <a:pt x="7792" y="1934"/>
                    <a:pt x="8461" y="2396"/>
                    <a:pt x="9265" y="2396"/>
                  </a:cubicBezTo>
                  <a:cubicBezTo>
                    <a:pt x="9321" y="2396"/>
                    <a:pt x="9377" y="2394"/>
                    <a:pt x="9435" y="2389"/>
                  </a:cubicBezTo>
                  <a:cubicBezTo>
                    <a:pt x="9899" y="2342"/>
                    <a:pt x="10340" y="2211"/>
                    <a:pt x="10756" y="1996"/>
                  </a:cubicBezTo>
                  <a:cubicBezTo>
                    <a:pt x="11125" y="1806"/>
                    <a:pt x="11471" y="1568"/>
                    <a:pt x="11840" y="1413"/>
                  </a:cubicBezTo>
                  <a:cubicBezTo>
                    <a:pt x="12185" y="1258"/>
                    <a:pt x="12542" y="1163"/>
                    <a:pt x="12911" y="1115"/>
                  </a:cubicBezTo>
                  <a:cubicBezTo>
                    <a:pt x="12942" y="1113"/>
                    <a:pt x="12973" y="1111"/>
                    <a:pt x="13005" y="1111"/>
                  </a:cubicBezTo>
                  <a:cubicBezTo>
                    <a:pt x="13368" y="1111"/>
                    <a:pt x="13737" y="1292"/>
                    <a:pt x="14066" y="1413"/>
                  </a:cubicBezTo>
                  <a:cubicBezTo>
                    <a:pt x="14423" y="1580"/>
                    <a:pt x="14804" y="1699"/>
                    <a:pt x="15185" y="1782"/>
                  </a:cubicBezTo>
                  <a:cubicBezTo>
                    <a:pt x="15424" y="1821"/>
                    <a:pt x="15662" y="1842"/>
                    <a:pt x="15901" y="1842"/>
                  </a:cubicBezTo>
                  <a:cubicBezTo>
                    <a:pt x="16103" y="1842"/>
                    <a:pt x="16305" y="1827"/>
                    <a:pt x="16507" y="1794"/>
                  </a:cubicBezTo>
                  <a:cubicBezTo>
                    <a:pt x="16936" y="1735"/>
                    <a:pt x="17364" y="1639"/>
                    <a:pt x="17793" y="1544"/>
                  </a:cubicBezTo>
                  <a:cubicBezTo>
                    <a:pt x="18106" y="1478"/>
                    <a:pt x="18458" y="1396"/>
                    <a:pt x="18793" y="1396"/>
                  </a:cubicBezTo>
                  <a:cubicBezTo>
                    <a:pt x="18878" y="1396"/>
                    <a:pt x="18961" y="1401"/>
                    <a:pt x="19043" y="1413"/>
                  </a:cubicBezTo>
                  <a:cubicBezTo>
                    <a:pt x="19281" y="1473"/>
                    <a:pt x="19507" y="1544"/>
                    <a:pt x="19722" y="1651"/>
                  </a:cubicBezTo>
                  <a:cubicBezTo>
                    <a:pt x="19936" y="1735"/>
                    <a:pt x="20079" y="1806"/>
                    <a:pt x="20305" y="1877"/>
                  </a:cubicBezTo>
                  <a:cubicBezTo>
                    <a:pt x="20781" y="2044"/>
                    <a:pt x="21281" y="2151"/>
                    <a:pt x="21793" y="2199"/>
                  </a:cubicBezTo>
                  <a:cubicBezTo>
                    <a:pt x="21801" y="2199"/>
                    <a:pt x="21809" y="2200"/>
                    <a:pt x="21816" y="2200"/>
                  </a:cubicBezTo>
                  <a:cubicBezTo>
                    <a:pt x="22156" y="2200"/>
                    <a:pt x="22275" y="1683"/>
                    <a:pt x="21972" y="1520"/>
                  </a:cubicBezTo>
                  <a:cubicBezTo>
                    <a:pt x="21567" y="1294"/>
                    <a:pt x="21150" y="1103"/>
                    <a:pt x="20710" y="961"/>
                  </a:cubicBezTo>
                  <a:cubicBezTo>
                    <a:pt x="20341" y="853"/>
                    <a:pt x="19972" y="675"/>
                    <a:pt x="19603" y="556"/>
                  </a:cubicBezTo>
                  <a:cubicBezTo>
                    <a:pt x="19400" y="472"/>
                    <a:pt x="19198" y="425"/>
                    <a:pt x="18983" y="425"/>
                  </a:cubicBezTo>
                  <a:cubicBezTo>
                    <a:pt x="18769" y="425"/>
                    <a:pt x="18543" y="425"/>
                    <a:pt x="18329" y="449"/>
                  </a:cubicBezTo>
                  <a:cubicBezTo>
                    <a:pt x="17888" y="508"/>
                    <a:pt x="17436" y="592"/>
                    <a:pt x="17007" y="699"/>
                  </a:cubicBezTo>
                  <a:cubicBezTo>
                    <a:pt x="16650" y="782"/>
                    <a:pt x="16281" y="842"/>
                    <a:pt x="15924" y="853"/>
                  </a:cubicBezTo>
                  <a:cubicBezTo>
                    <a:pt x="15531" y="853"/>
                    <a:pt x="15138" y="782"/>
                    <a:pt x="14781" y="639"/>
                  </a:cubicBezTo>
                  <a:cubicBezTo>
                    <a:pt x="14400" y="496"/>
                    <a:pt x="14019" y="330"/>
                    <a:pt x="13638" y="211"/>
                  </a:cubicBezTo>
                  <a:cubicBezTo>
                    <a:pt x="13448" y="151"/>
                    <a:pt x="13259" y="124"/>
                    <a:pt x="13062" y="124"/>
                  </a:cubicBezTo>
                  <a:cubicBezTo>
                    <a:pt x="13024" y="124"/>
                    <a:pt x="12986" y="125"/>
                    <a:pt x="12947" y="127"/>
                  </a:cubicBezTo>
                  <a:cubicBezTo>
                    <a:pt x="12721" y="139"/>
                    <a:pt x="12506" y="175"/>
                    <a:pt x="12292" y="234"/>
                  </a:cubicBezTo>
                  <a:cubicBezTo>
                    <a:pt x="11852" y="341"/>
                    <a:pt x="11423" y="508"/>
                    <a:pt x="11018" y="711"/>
                  </a:cubicBezTo>
                  <a:cubicBezTo>
                    <a:pt x="10685" y="913"/>
                    <a:pt x="10351" y="1092"/>
                    <a:pt x="9994" y="1246"/>
                  </a:cubicBezTo>
                  <a:cubicBezTo>
                    <a:pt x="9762" y="1344"/>
                    <a:pt x="9510" y="1394"/>
                    <a:pt x="9258" y="1394"/>
                  </a:cubicBezTo>
                  <a:cubicBezTo>
                    <a:pt x="9109" y="1394"/>
                    <a:pt x="8961" y="1377"/>
                    <a:pt x="8816" y="1342"/>
                  </a:cubicBezTo>
                  <a:cubicBezTo>
                    <a:pt x="8458" y="1223"/>
                    <a:pt x="8125" y="1056"/>
                    <a:pt x="7815" y="853"/>
                  </a:cubicBezTo>
                  <a:cubicBezTo>
                    <a:pt x="7089" y="437"/>
                    <a:pt x="6327" y="68"/>
                    <a:pt x="5482" y="8"/>
                  </a:cubicBezTo>
                  <a:cubicBezTo>
                    <a:pt x="5368" y="3"/>
                    <a:pt x="5255" y="0"/>
                    <a:pt x="5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69"/>
            <p:cNvSpPr/>
            <p:nvPr/>
          </p:nvSpPr>
          <p:spPr>
            <a:xfrm flipH="1">
              <a:off x="1904733" y="4789972"/>
              <a:ext cx="616863" cy="82152"/>
            </a:xfrm>
            <a:custGeom>
              <a:avLst/>
              <a:gdLst/>
              <a:ahLst/>
              <a:cxnLst/>
              <a:rect l="l" t="t" r="r" b="b"/>
              <a:pathLst>
                <a:path w="15363" h="2046" extrusionOk="0">
                  <a:moveTo>
                    <a:pt x="3464" y="1"/>
                  </a:moveTo>
                  <a:cubicBezTo>
                    <a:pt x="3242" y="1"/>
                    <a:pt x="3021" y="14"/>
                    <a:pt x="2802" y="41"/>
                  </a:cubicBezTo>
                  <a:cubicBezTo>
                    <a:pt x="2242" y="101"/>
                    <a:pt x="1694" y="232"/>
                    <a:pt x="1158" y="422"/>
                  </a:cubicBezTo>
                  <a:cubicBezTo>
                    <a:pt x="730" y="553"/>
                    <a:pt x="230" y="756"/>
                    <a:pt x="63" y="1208"/>
                  </a:cubicBezTo>
                  <a:cubicBezTo>
                    <a:pt x="0" y="1397"/>
                    <a:pt x="175" y="1543"/>
                    <a:pt x="339" y="1543"/>
                  </a:cubicBezTo>
                  <a:cubicBezTo>
                    <a:pt x="424" y="1543"/>
                    <a:pt x="507" y="1504"/>
                    <a:pt x="551" y="1411"/>
                  </a:cubicBezTo>
                  <a:lnTo>
                    <a:pt x="539" y="1411"/>
                  </a:lnTo>
                  <a:cubicBezTo>
                    <a:pt x="682" y="1125"/>
                    <a:pt x="1206" y="1042"/>
                    <a:pt x="1480" y="982"/>
                  </a:cubicBezTo>
                  <a:cubicBezTo>
                    <a:pt x="1932" y="839"/>
                    <a:pt x="2397" y="756"/>
                    <a:pt x="2873" y="708"/>
                  </a:cubicBezTo>
                  <a:cubicBezTo>
                    <a:pt x="2940" y="705"/>
                    <a:pt x="3008" y="704"/>
                    <a:pt x="3075" y="704"/>
                  </a:cubicBezTo>
                  <a:cubicBezTo>
                    <a:pt x="3555" y="704"/>
                    <a:pt x="4033" y="779"/>
                    <a:pt x="4492" y="946"/>
                  </a:cubicBezTo>
                  <a:cubicBezTo>
                    <a:pt x="4945" y="1101"/>
                    <a:pt x="5373" y="1315"/>
                    <a:pt x="5826" y="1482"/>
                  </a:cubicBezTo>
                  <a:cubicBezTo>
                    <a:pt x="6220" y="1644"/>
                    <a:pt x="6648" y="1728"/>
                    <a:pt x="7082" y="1728"/>
                  </a:cubicBezTo>
                  <a:cubicBezTo>
                    <a:pt x="7159" y="1728"/>
                    <a:pt x="7237" y="1726"/>
                    <a:pt x="7314" y="1720"/>
                  </a:cubicBezTo>
                  <a:cubicBezTo>
                    <a:pt x="7826" y="1673"/>
                    <a:pt x="8290" y="1482"/>
                    <a:pt x="8767" y="1315"/>
                  </a:cubicBezTo>
                  <a:cubicBezTo>
                    <a:pt x="9135" y="1193"/>
                    <a:pt x="9526" y="1122"/>
                    <a:pt x="9916" y="1122"/>
                  </a:cubicBezTo>
                  <a:cubicBezTo>
                    <a:pt x="10017" y="1122"/>
                    <a:pt x="10118" y="1127"/>
                    <a:pt x="10219" y="1137"/>
                  </a:cubicBezTo>
                  <a:cubicBezTo>
                    <a:pt x="10683" y="1173"/>
                    <a:pt x="11088" y="1411"/>
                    <a:pt x="11529" y="1577"/>
                  </a:cubicBezTo>
                  <a:cubicBezTo>
                    <a:pt x="12148" y="1815"/>
                    <a:pt x="12791" y="1958"/>
                    <a:pt x="13446" y="2030"/>
                  </a:cubicBezTo>
                  <a:cubicBezTo>
                    <a:pt x="13542" y="2041"/>
                    <a:pt x="13639" y="2046"/>
                    <a:pt x="13735" y="2046"/>
                  </a:cubicBezTo>
                  <a:cubicBezTo>
                    <a:pt x="13959" y="2046"/>
                    <a:pt x="14182" y="2017"/>
                    <a:pt x="14398" y="1958"/>
                  </a:cubicBezTo>
                  <a:cubicBezTo>
                    <a:pt x="14553" y="1923"/>
                    <a:pt x="14696" y="1851"/>
                    <a:pt x="14851" y="1804"/>
                  </a:cubicBezTo>
                  <a:cubicBezTo>
                    <a:pt x="14982" y="1768"/>
                    <a:pt x="15113" y="1708"/>
                    <a:pt x="15232" y="1637"/>
                  </a:cubicBezTo>
                  <a:cubicBezTo>
                    <a:pt x="15363" y="1542"/>
                    <a:pt x="15363" y="1339"/>
                    <a:pt x="15232" y="1244"/>
                  </a:cubicBezTo>
                  <a:cubicBezTo>
                    <a:pt x="15096" y="1158"/>
                    <a:pt x="14960" y="1141"/>
                    <a:pt x="14819" y="1141"/>
                  </a:cubicBezTo>
                  <a:cubicBezTo>
                    <a:pt x="14725" y="1141"/>
                    <a:pt x="14629" y="1149"/>
                    <a:pt x="14529" y="1149"/>
                  </a:cubicBezTo>
                  <a:lnTo>
                    <a:pt x="14112" y="1149"/>
                  </a:lnTo>
                  <a:cubicBezTo>
                    <a:pt x="13946" y="1149"/>
                    <a:pt x="13779" y="1137"/>
                    <a:pt x="13612" y="1125"/>
                  </a:cubicBezTo>
                  <a:cubicBezTo>
                    <a:pt x="13029" y="1077"/>
                    <a:pt x="12457" y="946"/>
                    <a:pt x="11910" y="744"/>
                  </a:cubicBezTo>
                  <a:cubicBezTo>
                    <a:pt x="11410" y="565"/>
                    <a:pt x="10957" y="303"/>
                    <a:pt x="10422" y="244"/>
                  </a:cubicBezTo>
                  <a:cubicBezTo>
                    <a:pt x="10242" y="220"/>
                    <a:pt x="10060" y="209"/>
                    <a:pt x="9878" y="209"/>
                  </a:cubicBezTo>
                  <a:cubicBezTo>
                    <a:pt x="9503" y="209"/>
                    <a:pt x="9127" y="259"/>
                    <a:pt x="8767" y="363"/>
                  </a:cubicBezTo>
                  <a:cubicBezTo>
                    <a:pt x="8290" y="518"/>
                    <a:pt x="7826" y="744"/>
                    <a:pt x="7326" y="815"/>
                  </a:cubicBezTo>
                  <a:cubicBezTo>
                    <a:pt x="7243" y="822"/>
                    <a:pt x="7160" y="825"/>
                    <a:pt x="7077" y="825"/>
                  </a:cubicBezTo>
                  <a:cubicBezTo>
                    <a:pt x="6709" y="825"/>
                    <a:pt x="6345" y="759"/>
                    <a:pt x="6004" y="613"/>
                  </a:cubicBezTo>
                  <a:cubicBezTo>
                    <a:pt x="5516" y="434"/>
                    <a:pt x="5040" y="220"/>
                    <a:pt x="4528" y="101"/>
                  </a:cubicBezTo>
                  <a:cubicBezTo>
                    <a:pt x="4176" y="35"/>
                    <a:pt x="3820" y="1"/>
                    <a:pt x="346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69"/>
            <p:cNvSpPr/>
            <p:nvPr/>
          </p:nvSpPr>
          <p:spPr>
            <a:xfrm flipH="1">
              <a:off x="494919" y="4766162"/>
              <a:ext cx="825415" cy="96446"/>
            </a:xfrm>
            <a:custGeom>
              <a:avLst/>
              <a:gdLst/>
              <a:ahLst/>
              <a:cxnLst/>
              <a:rect l="l" t="t" r="r" b="b"/>
              <a:pathLst>
                <a:path w="20557" h="2402" extrusionOk="0">
                  <a:moveTo>
                    <a:pt x="15208" y="0"/>
                  </a:moveTo>
                  <a:cubicBezTo>
                    <a:pt x="14981" y="0"/>
                    <a:pt x="14753" y="20"/>
                    <a:pt x="14532" y="51"/>
                  </a:cubicBezTo>
                  <a:cubicBezTo>
                    <a:pt x="14222" y="99"/>
                    <a:pt x="13912" y="170"/>
                    <a:pt x="13603" y="265"/>
                  </a:cubicBezTo>
                  <a:cubicBezTo>
                    <a:pt x="13305" y="373"/>
                    <a:pt x="13008" y="492"/>
                    <a:pt x="12722" y="646"/>
                  </a:cubicBezTo>
                  <a:cubicBezTo>
                    <a:pt x="12552" y="754"/>
                    <a:pt x="12356" y="807"/>
                    <a:pt x="12158" y="807"/>
                  </a:cubicBezTo>
                  <a:cubicBezTo>
                    <a:pt x="12092" y="807"/>
                    <a:pt x="12025" y="801"/>
                    <a:pt x="11960" y="789"/>
                  </a:cubicBezTo>
                  <a:cubicBezTo>
                    <a:pt x="11626" y="742"/>
                    <a:pt x="11329" y="575"/>
                    <a:pt x="11007" y="468"/>
                  </a:cubicBezTo>
                  <a:cubicBezTo>
                    <a:pt x="10650" y="337"/>
                    <a:pt x="10293" y="158"/>
                    <a:pt x="9912" y="87"/>
                  </a:cubicBezTo>
                  <a:cubicBezTo>
                    <a:pt x="9799" y="67"/>
                    <a:pt x="9684" y="57"/>
                    <a:pt x="9571" y="57"/>
                  </a:cubicBezTo>
                  <a:cubicBezTo>
                    <a:pt x="9278" y="57"/>
                    <a:pt x="8987" y="122"/>
                    <a:pt x="8721" y="242"/>
                  </a:cubicBezTo>
                  <a:cubicBezTo>
                    <a:pt x="8376" y="396"/>
                    <a:pt x="8114" y="670"/>
                    <a:pt x="7781" y="849"/>
                  </a:cubicBezTo>
                  <a:cubicBezTo>
                    <a:pt x="7424" y="1039"/>
                    <a:pt x="7031" y="1194"/>
                    <a:pt x="6685" y="1385"/>
                  </a:cubicBezTo>
                  <a:cubicBezTo>
                    <a:pt x="6522" y="1485"/>
                    <a:pt x="6334" y="1541"/>
                    <a:pt x="6147" y="1541"/>
                  </a:cubicBezTo>
                  <a:cubicBezTo>
                    <a:pt x="6047" y="1541"/>
                    <a:pt x="5947" y="1525"/>
                    <a:pt x="5852" y="1492"/>
                  </a:cubicBezTo>
                  <a:cubicBezTo>
                    <a:pt x="5697" y="1432"/>
                    <a:pt x="5554" y="1361"/>
                    <a:pt x="5423" y="1289"/>
                  </a:cubicBezTo>
                  <a:cubicBezTo>
                    <a:pt x="5221" y="1194"/>
                    <a:pt x="5030" y="1111"/>
                    <a:pt x="4828" y="1015"/>
                  </a:cubicBezTo>
                  <a:cubicBezTo>
                    <a:pt x="4435" y="825"/>
                    <a:pt x="4018" y="682"/>
                    <a:pt x="3602" y="599"/>
                  </a:cubicBezTo>
                  <a:cubicBezTo>
                    <a:pt x="3468" y="580"/>
                    <a:pt x="3334" y="571"/>
                    <a:pt x="3201" y="571"/>
                  </a:cubicBezTo>
                  <a:cubicBezTo>
                    <a:pt x="2907" y="571"/>
                    <a:pt x="2618" y="616"/>
                    <a:pt x="2340" y="706"/>
                  </a:cubicBezTo>
                  <a:cubicBezTo>
                    <a:pt x="1601" y="920"/>
                    <a:pt x="970" y="1373"/>
                    <a:pt x="304" y="1754"/>
                  </a:cubicBezTo>
                  <a:cubicBezTo>
                    <a:pt x="1" y="1925"/>
                    <a:pt x="186" y="2345"/>
                    <a:pt x="474" y="2345"/>
                  </a:cubicBezTo>
                  <a:cubicBezTo>
                    <a:pt x="526" y="2345"/>
                    <a:pt x="581" y="2332"/>
                    <a:pt x="637" y="2301"/>
                  </a:cubicBezTo>
                  <a:lnTo>
                    <a:pt x="649" y="2301"/>
                  </a:lnTo>
                  <a:cubicBezTo>
                    <a:pt x="1232" y="1992"/>
                    <a:pt x="1792" y="1623"/>
                    <a:pt x="2423" y="1420"/>
                  </a:cubicBezTo>
                  <a:cubicBezTo>
                    <a:pt x="2664" y="1340"/>
                    <a:pt x="2912" y="1300"/>
                    <a:pt x="3161" y="1300"/>
                  </a:cubicBezTo>
                  <a:cubicBezTo>
                    <a:pt x="3244" y="1300"/>
                    <a:pt x="3328" y="1304"/>
                    <a:pt x="3411" y="1313"/>
                  </a:cubicBezTo>
                  <a:cubicBezTo>
                    <a:pt x="3756" y="1396"/>
                    <a:pt x="4090" y="1527"/>
                    <a:pt x="4399" y="1706"/>
                  </a:cubicBezTo>
                  <a:cubicBezTo>
                    <a:pt x="4745" y="1897"/>
                    <a:pt x="5102" y="2099"/>
                    <a:pt x="5471" y="2254"/>
                  </a:cubicBezTo>
                  <a:cubicBezTo>
                    <a:pt x="5701" y="2349"/>
                    <a:pt x="5947" y="2402"/>
                    <a:pt x="6195" y="2402"/>
                  </a:cubicBezTo>
                  <a:cubicBezTo>
                    <a:pt x="6319" y="2402"/>
                    <a:pt x="6443" y="2389"/>
                    <a:pt x="6566" y="2361"/>
                  </a:cubicBezTo>
                  <a:cubicBezTo>
                    <a:pt x="6947" y="2278"/>
                    <a:pt x="7293" y="2039"/>
                    <a:pt x="7650" y="1885"/>
                  </a:cubicBezTo>
                  <a:cubicBezTo>
                    <a:pt x="7816" y="1801"/>
                    <a:pt x="7995" y="1730"/>
                    <a:pt x="8162" y="1646"/>
                  </a:cubicBezTo>
                  <a:cubicBezTo>
                    <a:pt x="8340" y="1539"/>
                    <a:pt x="8507" y="1432"/>
                    <a:pt x="8674" y="1301"/>
                  </a:cubicBezTo>
                  <a:cubicBezTo>
                    <a:pt x="8924" y="1087"/>
                    <a:pt x="9233" y="956"/>
                    <a:pt x="9567" y="944"/>
                  </a:cubicBezTo>
                  <a:cubicBezTo>
                    <a:pt x="9924" y="944"/>
                    <a:pt x="10281" y="1135"/>
                    <a:pt x="10603" y="1265"/>
                  </a:cubicBezTo>
                  <a:cubicBezTo>
                    <a:pt x="11104" y="1461"/>
                    <a:pt x="11642" y="1714"/>
                    <a:pt x="12182" y="1714"/>
                  </a:cubicBezTo>
                  <a:cubicBezTo>
                    <a:pt x="12334" y="1714"/>
                    <a:pt x="12487" y="1694"/>
                    <a:pt x="12638" y="1646"/>
                  </a:cubicBezTo>
                  <a:cubicBezTo>
                    <a:pt x="12960" y="1516"/>
                    <a:pt x="13270" y="1385"/>
                    <a:pt x="13579" y="1230"/>
                  </a:cubicBezTo>
                  <a:cubicBezTo>
                    <a:pt x="13829" y="1123"/>
                    <a:pt x="14091" y="1051"/>
                    <a:pt x="14353" y="992"/>
                  </a:cubicBezTo>
                  <a:cubicBezTo>
                    <a:pt x="14610" y="936"/>
                    <a:pt x="14894" y="893"/>
                    <a:pt x="15174" y="893"/>
                  </a:cubicBezTo>
                  <a:cubicBezTo>
                    <a:pt x="15491" y="893"/>
                    <a:pt x="15802" y="947"/>
                    <a:pt x="16067" y="1099"/>
                  </a:cubicBezTo>
                  <a:cubicBezTo>
                    <a:pt x="16341" y="1242"/>
                    <a:pt x="16544" y="1563"/>
                    <a:pt x="16782" y="1766"/>
                  </a:cubicBezTo>
                  <a:cubicBezTo>
                    <a:pt x="17139" y="2051"/>
                    <a:pt x="17568" y="2218"/>
                    <a:pt x="18020" y="2242"/>
                  </a:cubicBezTo>
                  <a:cubicBezTo>
                    <a:pt x="18064" y="2244"/>
                    <a:pt x="18109" y="2245"/>
                    <a:pt x="18154" y="2245"/>
                  </a:cubicBezTo>
                  <a:cubicBezTo>
                    <a:pt x="18363" y="2245"/>
                    <a:pt x="18576" y="2224"/>
                    <a:pt x="18782" y="2194"/>
                  </a:cubicBezTo>
                  <a:cubicBezTo>
                    <a:pt x="18996" y="2182"/>
                    <a:pt x="19211" y="2158"/>
                    <a:pt x="19425" y="2123"/>
                  </a:cubicBezTo>
                  <a:cubicBezTo>
                    <a:pt x="19806" y="2027"/>
                    <a:pt x="20163" y="1825"/>
                    <a:pt x="20449" y="1551"/>
                  </a:cubicBezTo>
                  <a:cubicBezTo>
                    <a:pt x="20556" y="1432"/>
                    <a:pt x="20473" y="1230"/>
                    <a:pt x="20306" y="1230"/>
                  </a:cubicBezTo>
                  <a:cubicBezTo>
                    <a:pt x="19973" y="1242"/>
                    <a:pt x="19639" y="1277"/>
                    <a:pt x="19306" y="1277"/>
                  </a:cubicBezTo>
                  <a:cubicBezTo>
                    <a:pt x="18901" y="1277"/>
                    <a:pt x="18496" y="1337"/>
                    <a:pt x="18103" y="1337"/>
                  </a:cubicBezTo>
                  <a:cubicBezTo>
                    <a:pt x="17377" y="1325"/>
                    <a:pt x="17103" y="658"/>
                    <a:pt x="16556" y="325"/>
                  </a:cubicBezTo>
                  <a:cubicBezTo>
                    <a:pt x="16147" y="84"/>
                    <a:pt x="15678" y="0"/>
                    <a:pt x="152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69"/>
            <p:cNvSpPr/>
            <p:nvPr/>
          </p:nvSpPr>
          <p:spPr>
            <a:xfrm flipH="1">
              <a:off x="2141604" y="2857709"/>
              <a:ext cx="53947" cy="44850"/>
            </a:xfrm>
            <a:custGeom>
              <a:avLst/>
              <a:gdLst/>
              <a:ahLst/>
              <a:cxnLst/>
              <a:rect l="l" t="t" r="r" b="b"/>
              <a:pathLst>
                <a:path w="2276" h="1892" extrusionOk="0">
                  <a:moveTo>
                    <a:pt x="1225" y="0"/>
                  </a:moveTo>
                  <a:cubicBezTo>
                    <a:pt x="1175" y="0"/>
                    <a:pt x="1124" y="4"/>
                    <a:pt x="1073" y="13"/>
                  </a:cubicBezTo>
                  <a:cubicBezTo>
                    <a:pt x="251" y="155"/>
                    <a:pt x="1" y="1227"/>
                    <a:pt x="692" y="1715"/>
                  </a:cubicBezTo>
                  <a:cubicBezTo>
                    <a:pt x="864" y="1837"/>
                    <a:pt x="1052" y="1892"/>
                    <a:pt x="1234" y="1892"/>
                  </a:cubicBezTo>
                  <a:cubicBezTo>
                    <a:pt x="1779" y="1892"/>
                    <a:pt x="2275" y="1403"/>
                    <a:pt x="2168" y="786"/>
                  </a:cubicBezTo>
                  <a:cubicBezTo>
                    <a:pt x="2082" y="326"/>
                    <a:pt x="1678" y="0"/>
                    <a:pt x="12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a16="http://schemas.microsoft.com/office/drawing/2014/main" id="{B0EFD14E-7650-7B64-4E4C-D7507C0F748D}"/>
              </a:ext>
            </a:extLst>
          </p:cNvPr>
          <p:cNvSpPr/>
          <p:nvPr/>
        </p:nvSpPr>
        <p:spPr>
          <a:xfrm>
            <a:off x="5548683" y="1110536"/>
            <a:ext cx="914400" cy="914400"/>
          </a:xfrm>
          <a:prstGeom prst="rect">
            <a:avLst/>
          </a:prstGeom>
          <a:noFill/>
          <a:ln w="44450" cmpd="dbl">
            <a:solidFill>
              <a:srgbClr val="937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84B100"/>
                </a:solidFill>
                <a:latin typeface="Libre Baskerville" panose="02000000000000000000" pitchFamily="2" charset="0"/>
              </a:rPr>
              <a:t>II</a:t>
            </a:r>
          </a:p>
        </p:txBody>
      </p:sp>
      <p:sp>
        <p:nvSpPr>
          <p:cNvPr id="7" name="TextBox 6">
            <a:extLst>
              <a:ext uri="{FF2B5EF4-FFF2-40B4-BE49-F238E27FC236}">
                <a16:creationId xmlns:a16="http://schemas.microsoft.com/office/drawing/2014/main" id="{A4DECEEE-D018-B688-B693-67970CEFF6E7}"/>
              </a:ext>
            </a:extLst>
          </p:cNvPr>
          <p:cNvSpPr txBox="1"/>
          <p:nvPr/>
        </p:nvSpPr>
        <p:spPr>
          <a:xfrm>
            <a:off x="3478642" y="2190850"/>
            <a:ext cx="5339686" cy="1651671"/>
          </a:xfrm>
          <a:prstGeom prst="rect">
            <a:avLst/>
          </a:prstGeom>
          <a:noFill/>
        </p:spPr>
        <p:txBody>
          <a:bodyPr wrap="square">
            <a:spAutoFit/>
          </a:bodyPr>
          <a:lstStyle/>
          <a:p>
            <a:pPr algn="ctr">
              <a:lnSpc>
                <a:spcPct val="150000"/>
              </a:lnSpc>
            </a:pPr>
            <a:r>
              <a:rPr lang="vi-VN" sz="3600" b="1">
                <a:solidFill>
                  <a:srgbClr val="2F4132"/>
                </a:solidFill>
                <a:latin typeface="+mn-lt"/>
                <a:ea typeface="Times New Roman" panose="02020603050405020304" pitchFamily="18" charset="0"/>
              </a:rPr>
              <a:t>MỘT SỐ LOẠI PHÂN BÓN THÔNG THƯỜNG</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2" name="Arrow: Pentagon 1">
            <a:extLst>
              <a:ext uri="{FF2B5EF4-FFF2-40B4-BE49-F238E27FC236}">
                <a16:creationId xmlns:a16="http://schemas.microsoft.com/office/drawing/2014/main" id="{74F5C048-33B0-0641-F99A-91D5E23D07C5}"/>
              </a:ext>
            </a:extLst>
          </p:cNvPr>
          <p:cNvSpPr/>
          <p:nvPr/>
        </p:nvSpPr>
        <p:spPr>
          <a:xfrm>
            <a:off x="0" y="467121"/>
            <a:ext cx="3352800"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THẢO LUẬN NHÓM</a:t>
            </a:r>
          </a:p>
        </p:txBody>
      </p:sp>
      <p:sp>
        <p:nvSpPr>
          <p:cNvPr id="3" name="TextBox 2">
            <a:extLst>
              <a:ext uri="{FF2B5EF4-FFF2-40B4-BE49-F238E27FC236}">
                <a16:creationId xmlns:a16="http://schemas.microsoft.com/office/drawing/2014/main" id="{281CAF74-EAD8-4F6C-A8B9-0C9CAA133D6A}"/>
              </a:ext>
            </a:extLst>
          </p:cNvPr>
          <p:cNvSpPr txBox="1"/>
          <p:nvPr/>
        </p:nvSpPr>
        <p:spPr>
          <a:xfrm>
            <a:off x="3352800" y="268765"/>
            <a:ext cx="5631025" cy="958660"/>
          </a:xfrm>
          <a:prstGeom prst="rect">
            <a:avLst/>
          </a:prstGeom>
          <a:noFill/>
        </p:spPr>
        <p:txBody>
          <a:bodyPr wrap="square">
            <a:spAutoFit/>
          </a:bodyPr>
          <a:lstStyle/>
          <a:p>
            <a:pPr algn="just">
              <a:lnSpc>
                <a:spcPct val="150000"/>
              </a:lnSpc>
            </a:pPr>
            <a:r>
              <a:rPr lang="en-US" sz="2000" b="1" i="1">
                <a:solidFill>
                  <a:srgbClr val="FF0000"/>
                </a:solidFill>
              </a:rPr>
              <a:t>Em hãy đọc thông tin mục II, quan sát hình 12.1, 12.2 - SGK tr.54 và thực hiện nhiệm vụ: </a:t>
            </a:r>
          </a:p>
        </p:txBody>
      </p:sp>
      <p:grpSp>
        <p:nvGrpSpPr>
          <p:cNvPr id="4" name="Group 3">
            <a:extLst>
              <a:ext uri="{FF2B5EF4-FFF2-40B4-BE49-F238E27FC236}">
                <a16:creationId xmlns:a16="http://schemas.microsoft.com/office/drawing/2014/main" id="{A9D0BB74-41CA-F47E-F877-FEC5C368D03A}"/>
              </a:ext>
            </a:extLst>
          </p:cNvPr>
          <p:cNvGrpSpPr/>
          <p:nvPr/>
        </p:nvGrpSpPr>
        <p:grpSpPr>
          <a:xfrm>
            <a:off x="262950" y="1383726"/>
            <a:ext cx="2972619" cy="1576853"/>
            <a:chOff x="241497" y="2131626"/>
            <a:chExt cx="2972619" cy="1576853"/>
          </a:xfrm>
        </p:grpSpPr>
        <p:sp>
          <p:nvSpPr>
            <p:cNvPr id="5" name="Rectangle: Rounded Corners 4">
              <a:extLst>
                <a:ext uri="{FF2B5EF4-FFF2-40B4-BE49-F238E27FC236}">
                  <a16:creationId xmlns:a16="http://schemas.microsoft.com/office/drawing/2014/main" id="{5A807E91-6003-4189-6A1B-6383D2A2467B}"/>
                </a:ext>
              </a:extLst>
            </p:cNvPr>
            <p:cNvSpPr/>
            <p:nvPr/>
          </p:nvSpPr>
          <p:spPr>
            <a:xfrm>
              <a:off x="661667" y="2759860"/>
              <a:ext cx="2552449" cy="948619"/>
            </a:xfrm>
            <a:prstGeom prst="roundRect">
              <a:avLst>
                <a:gd name="adj" fmla="val 9028"/>
              </a:avLst>
            </a:prstGeom>
            <a:solidFill>
              <a:schemeClr val="bg1"/>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Tìm hiểu về phân đạm</a:t>
              </a:r>
            </a:p>
          </p:txBody>
        </p:sp>
        <p:grpSp>
          <p:nvGrpSpPr>
            <p:cNvPr id="7" name="Group 6">
              <a:extLst>
                <a:ext uri="{FF2B5EF4-FFF2-40B4-BE49-F238E27FC236}">
                  <a16:creationId xmlns:a16="http://schemas.microsoft.com/office/drawing/2014/main" id="{CD5B3DE3-820F-B3C8-41AC-32077D297354}"/>
                </a:ext>
              </a:extLst>
            </p:cNvPr>
            <p:cNvGrpSpPr/>
            <p:nvPr/>
          </p:nvGrpSpPr>
          <p:grpSpPr>
            <a:xfrm>
              <a:off x="241497" y="2131626"/>
              <a:ext cx="1526182" cy="948619"/>
              <a:chOff x="3321581" y="2187773"/>
              <a:chExt cx="1526182" cy="948619"/>
            </a:xfrm>
          </p:grpSpPr>
          <p:pic>
            <p:nvPicPr>
              <p:cNvPr id="9" name="Picture 3">
                <a:extLst>
                  <a:ext uri="{FF2B5EF4-FFF2-40B4-BE49-F238E27FC236}">
                    <a16:creationId xmlns:a16="http://schemas.microsoft.com/office/drawing/2014/main" id="{3263E6A5-EABC-9E67-54F9-61A0991BC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1581" y="2187773"/>
                <a:ext cx="1526182" cy="948619"/>
              </a:xfrm>
              <a:prstGeom prst="rect">
                <a:avLst/>
              </a:prstGeom>
            </p:spPr>
          </p:pic>
          <p:sp>
            <p:nvSpPr>
              <p:cNvPr id="10" name="TextBox 9">
                <a:extLst>
                  <a:ext uri="{FF2B5EF4-FFF2-40B4-BE49-F238E27FC236}">
                    <a16:creationId xmlns:a16="http://schemas.microsoft.com/office/drawing/2014/main" id="{26A39F22-E7A1-C639-5ACA-9F014B2FC7E3}"/>
                  </a:ext>
                </a:extLst>
              </p:cNvPr>
              <p:cNvSpPr txBox="1"/>
              <p:nvPr/>
            </p:nvSpPr>
            <p:spPr>
              <a:xfrm>
                <a:off x="3481754" y="2477416"/>
                <a:ext cx="1053985" cy="369332"/>
              </a:xfrm>
              <a:prstGeom prst="rect">
                <a:avLst/>
              </a:prstGeom>
              <a:noFill/>
            </p:spPr>
            <p:txBody>
              <a:bodyPr wrap="square">
                <a:spAutoFit/>
              </a:bodyPr>
              <a:lstStyle/>
              <a:p>
                <a:pPr algn="ctr"/>
                <a:r>
                  <a:rPr lang="en-US" sz="1800" b="1" i="1">
                    <a:solidFill>
                      <a:srgbClr val="FF0000"/>
                    </a:solidFill>
                  </a:rPr>
                  <a:t>Nhóm 1</a:t>
                </a:r>
                <a:endParaRPr lang="en-US" sz="1800"/>
              </a:p>
            </p:txBody>
          </p:sp>
        </p:grpSp>
      </p:grpSp>
      <p:grpSp>
        <p:nvGrpSpPr>
          <p:cNvPr id="1569" name="Group 1568">
            <a:extLst>
              <a:ext uri="{FF2B5EF4-FFF2-40B4-BE49-F238E27FC236}">
                <a16:creationId xmlns:a16="http://schemas.microsoft.com/office/drawing/2014/main" id="{0F0D9A03-C5F9-CBE8-7FE3-19B8A5D934A2}"/>
              </a:ext>
            </a:extLst>
          </p:cNvPr>
          <p:cNvGrpSpPr/>
          <p:nvPr/>
        </p:nvGrpSpPr>
        <p:grpSpPr>
          <a:xfrm>
            <a:off x="262950" y="3161726"/>
            <a:ext cx="2972619" cy="1576853"/>
            <a:chOff x="241497" y="2131626"/>
            <a:chExt cx="2972619" cy="1576853"/>
          </a:xfrm>
        </p:grpSpPr>
        <p:sp>
          <p:nvSpPr>
            <p:cNvPr id="1570" name="Rectangle: Rounded Corners 1569">
              <a:extLst>
                <a:ext uri="{FF2B5EF4-FFF2-40B4-BE49-F238E27FC236}">
                  <a16:creationId xmlns:a16="http://schemas.microsoft.com/office/drawing/2014/main" id="{02C97B5E-8695-1D69-617B-9F8E86F7031C}"/>
                </a:ext>
              </a:extLst>
            </p:cNvPr>
            <p:cNvSpPr/>
            <p:nvPr/>
          </p:nvSpPr>
          <p:spPr>
            <a:xfrm>
              <a:off x="661667" y="2759860"/>
              <a:ext cx="2552449" cy="948619"/>
            </a:xfrm>
            <a:prstGeom prst="roundRect">
              <a:avLst>
                <a:gd name="adj" fmla="val 9028"/>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Tìm hiểu về phân lân</a:t>
              </a:r>
            </a:p>
          </p:txBody>
        </p:sp>
        <p:grpSp>
          <p:nvGrpSpPr>
            <p:cNvPr id="1571" name="Group 1570">
              <a:extLst>
                <a:ext uri="{FF2B5EF4-FFF2-40B4-BE49-F238E27FC236}">
                  <a16:creationId xmlns:a16="http://schemas.microsoft.com/office/drawing/2014/main" id="{466AB5DD-CC32-672D-2AD9-4ADED84384B1}"/>
                </a:ext>
              </a:extLst>
            </p:cNvPr>
            <p:cNvGrpSpPr/>
            <p:nvPr/>
          </p:nvGrpSpPr>
          <p:grpSpPr>
            <a:xfrm>
              <a:off x="241497" y="2131626"/>
              <a:ext cx="1526182" cy="948619"/>
              <a:chOff x="3321581" y="2187773"/>
              <a:chExt cx="1526182" cy="948619"/>
            </a:xfrm>
          </p:grpSpPr>
          <p:pic>
            <p:nvPicPr>
              <p:cNvPr id="1572" name="Picture 3">
                <a:extLst>
                  <a:ext uri="{FF2B5EF4-FFF2-40B4-BE49-F238E27FC236}">
                    <a16:creationId xmlns:a16="http://schemas.microsoft.com/office/drawing/2014/main" id="{6BFE1C28-352B-5E0C-523F-1932B3AED8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1581" y="2187773"/>
                <a:ext cx="1526182" cy="948619"/>
              </a:xfrm>
              <a:prstGeom prst="rect">
                <a:avLst/>
              </a:prstGeom>
            </p:spPr>
          </p:pic>
          <p:sp>
            <p:nvSpPr>
              <p:cNvPr id="1573" name="TextBox 1572">
                <a:extLst>
                  <a:ext uri="{FF2B5EF4-FFF2-40B4-BE49-F238E27FC236}">
                    <a16:creationId xmlns:a16="http://schemas.microsoft.com/office/drawing/2014/main" id="{E1209D56-F42A-D17F-13A6-08212D0B453F}"/>
                  </a:ext>
                </a:extLst>
              </p:cNvPr>
              <p:cNvSpPr txBox="1"/>
              <p:nvPr/>
            </p:nvSpPr>
            <p:spPr>
              <a:xfrm>
                <a:off x="3481754" y="2477416"/>
                <a:ext cx="1053985" cy="369332"/>
              </a:xfrm>
              <a:prstGeom prst="rect">
                <a:avLst/>
              </a:prstGeom>
              <a:noFill/>
            </p:spPr>
            <p:txBody>
              <a:bodyPr wrap="square">
                <a:spAutoFit/>
              </a:bodyPr>
              <a:lstStyle/>
              <a:p>
                <a:pPr algn="ctr"/>
                <a:r>
                  <a:rPr lang="en-US" sz="1800" b="1" i="1">
                    <a:solidFill>
                      <a:srgbClr val="FF0000"/>
                    </a:solidFill>
                  </a:rPr>
                  <a:t>Nhóm 2</a:t>
                </a:r>
                <a:endParaRPr lang="en-US" sz="1800"/>
              </a:p>
            </p:txBody>
          </p:sp>
        </p:grpSp>
      </p:grpSp>
      <p:grpSp>
        <p:nvGrpSpPr>
          <p:cNvPr id="1574" name="Group 1573">
            <a:extLst>
              <a:ext uri="{FF2B5EF4-FFF2-40B4-BE49-F238E27FC236}">
                <a16:creationId xmlns:a16="http://schemas.microsoft.com/office/drawing/2014/main" id="{A41E5FF2-F129-A084-6D18-777994B4BF3C}"/>
              </a:ext>
            </a:extLst>
          </p:cNvPr>
          <p:cNvGrpSpPr/>
          <p:nvPr/>
        </p:nvGrpSpPr>
        <p:grpSpPr>
          <a:xfrm>
            <a:off x="3227756" y="1383726"/>
            <a:ext cx="2972619" cy="1576853"/>
            <a:chOff x="241497" y="2131626"/>
            <a:chExt cx="2972619" cy="1576853"/>
          </a:xfrm>
        </p:grpSpPr>
        <p:sp>
          <p:nvSpPr>
            <p:cNvPr id="1575" name="Rectangle: Rounded Corners 1574">
              <a:extLst>
                <a:ext uri="{FF2B5EF4-FFF2-40B4-BE49-F238E27FC236}">
                  <a16:creationId xmlns:a16="http://schemas.microsoft.com/office/drawing/2014/main" id="{CD42E3EA-3DD0-CF1F-C830-82820EDB8FD4}"/>
                </a:ext>
              </a:extLst>
            </p:cNvPr>
            <p:cNvSpPr/>
            <p:nvPr/>
          </p:nvSpPr>
          <p:spPr>
            <a:xfrm>
              <a:off x="661667" y="2759860"/>
              <a:ext cx="2552449" cy="948619"/>
            </a:xfrm>
            <a:prstGeom prst="roundRect">
              <a:avLst>
                <a:gd name="adj" fmla="val 9028"/>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Tìm hiểu về phân kali</a:t>
              </a:r>
            </a:p>
          </p:txBody>
        </p:sp>
        <p:grpSp>
          <p:nvGrpSpPr>
            <p:cNvPr id="1576" name="Group 1575">
              <a:extLst>
                <a:ext uri="{FF2B5EF4-FFF2-40B4-BE49-F238E27FC236}">
                  <a16:creationId xmlns:a16="http://schemas.microsoft.com/office/drawing/2014/main" id="{F3B61B83-FCCC-5DB9-2D16-AB2C52EC44BF}"/>
                </a:ext>
              </a:extLst>
            </p:cNvPr>
            <p:cNvGrpSpPr/>
            <p:nvPr/>
          </p:nvGrpSpPr>
          <p:grpSpPr>
            <a:xfrm>
              <a:off x="241497" y="2131626"/>
              <a:ext cx="1526182" cy="948619"/>
              <a:chOff x="3321581" y="2187773"/>
              <a:chExt cx="1526182" cy="948619"/>
            </a:xfrm>
          </p:grpSpPr>
          <p:pic>
            <p:nvPicPr>
              <p:cNvPr id="1577" name="Picture 3">
                <a:extLst>
                  <a:ext uri="{FF2B5EF4-FFF2-40B4-BE49-F238E27FC236}">
                    <a16:creationId xmlns:a16="http://schemas.microsoft.com/office/drawing/2014/main" id="{A53111F1-DB37-B70A-9B3B-362161A5D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1581" y="2187773"/>
                <a:ext cx="1526182" cy="948619"/>
              </a:xfrm>
              <a:prstGeom prst="rect">
                <a:avLst/>
              </a:prstGeom>
            </p:spPr>
          </p:pic>
          <p:sp>
            <p:nvSpPr>
              <p:cNvPr id="1578" name="TextBox 1577">
                <a:extLst>
                  <a:ext uri="{FF2B5EF4-FFF2-40B4-BE49-F238E27FC236}">
                    <a16:creationId xmlns:a16="http://schemas.microsoft.com/office/drawing/2014/main" id="{ACA5CA34-453E-881B-0232-F5A7EB35CCFB}"/>
                  </a:ext>
                </a:extLst>
              </p:cNvPr>
              <p:cNvSpPr txBox="1"/>
              <p:nvPr/>
            </p:nvSpPr>
            <p:spPr>
              <a:xfrm>
                <a:off x="3481754" y="2477416"/>
                <a:ext cx="1053985" cy="369332"/>
              </a:xfrm>
              <a:prstGeom prst="rect">
                <a:avLst/>
              </a:prstGeom>
              <a:noFill/>
            </p:spPr>
            <p:txBody>
              <a:bodyPr wrap="square">
                <a:spAutoFit/>
              </a:bodyPr>
              <a:lstStyle/>
              <a:p>
                <a:pPr algn="ctr"/>
                <a:r>
                  <a:rPr lang="en-US" sz="1800" b="1" i="1">
                    <a:solidFill>
                      <a:srgbClr val="FF0000"/>
                    </a:solidFill>
                  </a:rPr>
                  <a:t>Nhóm 3</a:t>
                </a:r>
                <a:endParaRPr lang="en-US" sz="1800"/>
              </a:p>
            </p:txBody>
          </p:sp>
        </p:grpSp>
      </p:grpSp>
      <p:grpSp>
        <p:nvGrpSpPr>
          <p:cNvPr id="1579" name="Group 1578">
            <a:extLst>
              <a:ext uri="{FF2B5EF4-FFF2-40B4-BE49-F238E27FC236}">
                <a16:creationId xmlns:a16="http://schemas.microsoft.com/office/drawing/2014/main" id="{2385738F-9439-7CA9-7C1E-74FA07FB24A8}"/>
              </a:ext>
            </a:extLst>
          </p:cNvPr>
          <p:cNvGrpSpPr/>
          <p:nvPr/>
        </p:nvGrpSpPr>
        <p:grpSpPr>
          <a:xfrm>
            <a:off x="3227756" y="3161726"/>
            <a:ext cx="2972619" cy="1576853"/>
            <a:chOff x="241497" y="2131626"/>
            <a:chExt cx="2972619" cy="1576853"/>
          </a:xfrm>
        </p:grpSpPr>
        <p:sp>
          <p:nvSpPr>
            <p:cNvPr id="1580" name="Rectangle: Rounded Corners 1579">
              <a:extLst>
                <a:ext uri="{FF2B5EF4-FFF2-40B4-BE49-F238E27FC236}">
                  <a16:creationId xmlns:a16="http://schemas.microsoft.com/office/drawing/2014/main" id="{7FF33573-A554-4D68-CA9D-F21260F8509D}"/>
                </a:ext>
              </a:extLst>
            </p:cNvPr>
            <p:cNvSpPr/>
            <p:nvPr/>
          </p:nvSpPr>
          <p:spPr>
            <a:xfrm>
              <a:off x="661667" y="2759860"/>
              <a:ext cx="2552449" cy="948619"/>
            </a:xfrm>
            <a:prstGeom prst="roundRect">
              <a:avLst>
                <a:gd name="adj" fmla="val 9028"/>
              </a:avLst>
            </a:prstGeom>
            <a:solidFill>
              <a:schemeClr val="bg1"/>
            </a:solidFill>
            <a:ln>
              <a:solidFill>
                <a:srgbClr val="27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Tìm hiểu về phân NPK</a:t>
              </a:r>
            </a:p>
          </p:txBody>
        </p:sp>
        <p:grpSp>
          <p:nvGrpSpPr>
            <p:cNvPr id="1581" name="Group 1580">
              <a:extLst>
                <a:ext uri="{FF2B5EF4-FFF2-40B4-BE49-F238E27FC236}">
                  <a16:creationId xmlns:a16="http://schemas.microsoft.com/office/drawing/2014/main" id="{1436C2E7-32F6-E86D-78D2-6D230592E858}"/>
                </a:ext>
              </a:extLst>
            </p:cNvPr>
            <p:cNvGrpSpPr/>
            <p:nvPr/>
          </p:nvGrpSpPr>
          <p:grpSpPr>
            <a:xfrm>
              <a:off x="241497" y="2131626"/>
              <a:ext cx="1526182" cy="948619"/>
              <a:chOff x="3321581" y="2187773"/>
              <a:chExt cx="1526182" cy="948619"/>
            </a:xfrm>
          </p:grpSpPr>
          <p:pic>
            <p:nvPicPr>
              <p:cNvPr id="1582" name="Picture 3">
                <a:extLst>
                  <a:ext uri="{FF2B5EF4-FFF2-40B4-BE49-F238E27FC236}">
                    <a16:creationId xmlns:a16="http://schemas.microsoft.com/office/drawing/2014/main" id="{0AEE6484-B425-24A5-A7E4-A3EDB6A441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1581" y="2187773"/>
                <a:ext cx="1526182" cy="948619"/>
              </a:xfrm>
              <a:prstGeom prst="rect">
                <a:avLst/>
              </a:prstGeom>
            </p:spPr>
          </p:pic>
          <p:sp>
            <p:nvSpPr>
              <p:cNvPr id="1583" name="TextBox 1582">
                <a:extLst>
                  <a:ext uri="{FF2B5EF4-FFF2-40B4-BE49-F238E27FC236}">
                    <a16:creationId xmlns:a16="http://schemas.microsoft.com/office/drawing/2014/main" id="{CBD101F7-87A3-2307-DB5B-F6C639B7D8F9}"/>
                  </a:ext>
                </a:extLst>
              </p:cNvPr>
              <p:cNvSpPr txBox="1"/>
              <p:nvPr/>
            </p:nvSpPr>
            <p:spPr>
              <a:xfrm>
                <a:off x="3481754" y="2477416"/>
                <a:ext cx="1053985" cy="369332"/>
              </a:xfrm>
              <a:prstGeom prst="rect">
                <a:avLst/>
              </a:prstGeom>
              <a:noFill/>
            </p:spPr>
            <p:txBody>
              <a:bodyPr wrap="square">
                <a:spAutoFit/>
              </a:bodyPr>
              <a:lstStyle/>
              <a:p>
                <a:pPr algn="ctr"/>
                <a:r>
                  <a:rPr lang="en-US" sz="1800" b="1" i="1">
                    <a:solidFill>
                      <a:srgbClr val="FF0000"/>
                    </a:solidFill>
                  </a:rPr>
                  <a:t>Nhóm 4</a:t>
                </a:r>
                <a:endParaRPr lang="en-US" sz="1800"/>
              </a:p>
            </p:txBody>
          </p:sp>
        </p:grpSp>
      </p:grpSp>
      <p:grpSp>
        <p:nvGrpSpPr>
          <p:cNvPr id="1588" name="Group 1587">
            <a:extLst>
              <a:ext uri="{FF2B5EF4-FFF2-40B4-BE49-F238E27FC236}">
                <a16:creationId xmlns:a16="http://schemas.microsoft.com/office/drawing/2014/main" id="{8D8E9DFB-1551-91DD-EA87-F3330F262CBD}"/>
              </a:ext>
            </a:extLst>
          </p:cNvPr>
          <p:cNvGrpSpPr/>
          <p:nvPr/>
        </p:nvGrpSpPr>
        <p:grpSpPr>
          <a:xfrm>
            <a:off x="6738950" y="2286838"/>
            <a:ext cx="1794357" cy="1823507"/>
            <a:chOff x="6926520" y="2003558"/>
            <a:chExt cx="1794357" cy="1823507"/>
          </a:xfrm>
        </p:grpSpPr>
        <p:sp>
          <p:nvSpPr>
            <p:cNvPr id="1584" name="TextBox 1583">
              <a:extLst>
                <a:ext uri="{FF2B5EF4-FFF2-40B4-BE49-F238E27FC236}">
                  <a16:creationId xmlns:a16="http://schemas.microsoft.com/office/drawing/2014/main" id="{B3D57382-DA64-1A9C-F42D-3C5F3DD56AB4}"/>
                </a:ext>
              </a:extLst>
            </p:cNvPr>
            <p:cNvSpPr txBox="1"/>
            <p:nvPr/>
          </p:nvSpPr>
          <p:spPr>
            <a:xfrm>
              <a:off x="6926520" y="2539533"/>
              <a:ext cx="1794357" cy="128753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1800"/>
                <a:t>Đặc điểm.</a:t>
              </a:r>
            </a:p>
            <a:p>
              <a:pPr marL="342900" indent="-342900" algn="just">
                <a:lnSpc>
                  <a:spcPct val="150000"/>
                </a:lnSpc>
                <a:buFont typeface="Arial" panose="020B0604020202020204" pitchFamily="34" charset="0"/>
                <a:buChar char="•"/>
              </a:pPr>
              <a:r>
                <a:rPr lang="en-US" sz="1800"/>
                <a:t>Phân loại.</a:t>
              </a:r>
            </a:p>
            <a:p>
              <a:pPr marL="342900" indent="-342900" algn="just">
                <a:lnSpc>
                  <a:spcPct val="150000"/>
                </a:lnSpc>
                <a:buFont typeface="Arial" panose="020B0604020202020204" pitchFamily="34" charset="0"/>
                <a:buChar char="•"/>
              </a:pPr>
              <a:r>
                <a:rPr lang="en-US" sz="1800"/>
                <a:t>Vai trò.</a:t>
              </a:r>
            </a:p>
          </p:txBody>
        </p:sp>
        <p:pic>
          <p:nvPicPr>
            <p:cNvPr id="1585" name="Picture 22">
              <a:extLst>
                <a:ext uri="{FF2B5EF4-FFF2-40B4-BE49-F238E27FC236}">
                  <a16:creationId xmlns:a16="http://schemas.microsoft.com/office/drawing/2014/main" id="{11F98B92-F4A4-FE8C-6FCF-6666CAFFFC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78348" y="2003558"/>
              <a:ext cx="1623405" cy="568192"/>
            </a:xfrm>
            <a:prstGeom prst="rect">
              <a:avLst/>
            </a:prstGeom>
          </p:spPr>
        </p:pic>
        <p:sp>
          <p:nvSpPr>
            <p:cNvPr id="1587" name="TextBox 1586">
              <a:extLst>
                <a:ext uri="{FF2B5EF4-FFF2-40B4-BE49-F238E27FC236}">
                  <a16:creationId xmlns:a16="http://schemas.microsoft.com/office/drawing/2014/main" id="{C3BE0FF8-D9F2-4D17-D6B4-67BA37377FC0}"/>
                </a:ext>
              </a:extLst>
            </p:cNvPr>
            <p:cNvSpPr txBox="1"/>
            <p:nvPr/>
          </p:nvSpPr>
          <p:spPr>
            <a:xfrm>
              <a:off x="7409464" y="2139423"/>
              <a:ext cx="1012092" cy="400110"/>
            </a:xfrm>
            <a:prstGeom prst="rect">
              <a:avLst/>
            </a:prstGeom>
            <a:noFill/>
          </p:spPr>
          <p:txBody>
            <a:bodyPr wrap="square">
              <a:spAutoFit/>
            </a:bodyPr>
            <a:lstStyle/>
            <a:p>
              <a:pPr algn="ctr"/>
              <a:r>
                <a:rPr lang="en-US" sz="2000" b="1" i="1">
                  <a:solidFill>
                    <a:srgbClr val="FF0000"/>
                  </a:solidFill>
                </a:rPr>
                <a:t>Gợi ý:</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450" decel="100000" fill="hold"/>
                                        <p:tgtEl>
                                          <p:spTgt spid="4"/>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569"/>
                                        </p:tgtEl>
                                        <p:attrNameLst>
                                          <p:attrName>style.visibility</p:attrName>
                                        </p:attrNameLst>
                                      </p:cBhvr>
                                      <p:to>
                                        <p:strVal val="visible"/>
                                      </p:to>
                                    </p:set>
                                    <p:animEffect transition="in" filter="fade">
                                      <p:cBhvr>
                                        <p:cTn id="24" dur="500"/>
                                        <p:tgtEl>
                                          <p:spTgt spid="1569"/>
                                        </p:tgtEl>
                                      </p:cBhvr>
                                    </p:animEffect>
                                    <p:anim calcmode="lin" valueType="num">
                                      <p:cBhvr>
                                        <p:cTn id="25" dur="500" fill="hold"/>
                                        <p:tgtEl>
                                          <p:spTgt spid="1569"/>
                                        </p:tgtEl>
                                        <p:attrNameLst>
                                          <p:attrName>ppt_x</p:attrName>
                                        </p:attrNameLst>
                                      </p:cBhvr>
                                      <p:tavLst>
                                        <p:tav tm="0">
                                          <p:val>
                                            <p:strVal val="#ppt_x"/>
                                          </p:val>
                                        </p:tav>
                                        <p:tav tm="100000">
                                          <p:val>
                                            <p:strVal val="#ppt_x"/>
                                          </p:val>
                                        </p:tav>
                                      </p:tavLst>
                                    </p:anim>
                                    <p:anim calcmode="lin" valueType="num">
                                      <p:cBhvr>
                                        <p:cTn id="26" dur="450" decel="100000" fill="hold"/>
                                        <p:tgtEl>
                                          <p:spTgt spid="1569"/>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569"/>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74"/>
                                        </p:tgtEl>
                                        <p:attrNameLst>
                                          <p:attrName>style.visibility</p:attrName>
                                        </p:attrNameLst>
                                      </p:cBhvr>
                                      <p:to>
                                        <p:strVal val="visible"/>
                                      </p:to>
                                    </p:set>
                                    <p:animEffect transition="in" filter="fade">
                                      <p:cBhvr>
                                        <p:cTn id="32" dur="500"/>
                                        <p:tgtEl>
                                          <p:spTgt spid="1574"/>
                                        </p:tgtEl>
                                      </p:cBhvr>
                                    </p:animEffect>
                                    <p:anim calcmode="lin" valueType="num">
                                      <p:cBhvr>
                                        <p:cTn id="33" dur="500" fill="hold"/>
                                        <p:tgtEl>
                                          <p:spTgt spid="1574"/>
                                        </p:tgtEl>
                                        <p:attrNameLst>
                                          <p:attrName>ppt_x</p:attrName>
                                        </p:attrNameLst>
                                      </p:cBhvr>
                                      <p:tavLst>
                                        <p:tav tm="0">
                                          <p:val>
                                            <p:strVal val="#ppt_x"/>
                                          </p:val>
                                        </p:tav>
                                        <p:tav tm="100000">
                                          <p:val>
                                            <p:strVal val="#ppt_x"/>
                                          </p:val>
                                        </p:tav>
                                      </p:tavLst>
                                    </p:anim>
                                    <p:anim calcmode="lin" valueType="num">
                                      <p:cBhvr>
                                        <p:cTn id="34" dur="450" decel="100000" fill="hold"/>
                                        <p:tgtEl>
                                          <p:spTgt spid="1574"/>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574"/>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579"/>
                                        </p:tgtEl>
                                        <p:attrNameLst>
                                          <p:attrName>style.visibility</p:attrName>
                                        </p:attrNameLst>
                                      </p:cBhvr>
                                      <p:to>
                                        <p:strVal val="visible"/>
                                      </p:to>
                                    </p:set>
                                    <p:animEffect transition="in" filter="fade">
                                      <p:cBhvr>
                                        <p:cTn id="40" dur="500"/>
                                        <p:tgtEl>
                                          <p:spTgt spid="1579"/>
                                        </p:tgtEl>
                                      </p:cBhvr>
                                    </p:animEffect>
                                    <p:anim calcmode="lin" valueType="num">
                                      <p:cBhvr>
                                        <p:cTn id="41" dur="500" fill="hold"/>
                                        <p:tgtEl>
                                          <p:spTgt spid="1579"/>
                                        </p:tgtEl>
                                        <p:attrNameLst>
                                          <p:attrName>ppt_x</p:attrName>
                                        </p:attrNameLst>
                                      </p:cBhvr>
                                      <p:tavLst>
                                        <p:tav tm="0">
                                          <p:val>
                                            <p:strVal val="#ppt_x"/>
                                          </p:val>
                                        </p:tav>
                                        <p:tav tm="100000">
                                          <p:val>
                                            <p:strVal val="#ppt_x"/>
                                          </p:val>
                                        </p:tav>
                                      </p:tavLst>
                                    </p:anim>
                                    <p:anim calcmode="lin" valueType="num">
                                      <p:cBhvr>
                                        <p:cTn id="42" dur="450" decel="100000" fill="hold"/>
                                        <p:tgtEl>
                                          <p:spTgt spid="1579"/>
                                        </p:tgtEl>
                                        <p:attrNameLst>
                                          <p:attrName>ppt_y</p:attrName>
                                        </p:attrNameLst>
                                      </p:cBhvr>
                                      <p:tavLst>
                                        <p:tav tm="0">
                                          <p:val>
                                            <p:strVal val="#ppt_y+1"/>
                                          </p:val>
                                        </p:tav>
                                        <p:tav tm="100000">
                                          <p:val>
                                            <p:strVal val="#ppt_y-.03"/>
                                          </p:val>
                                        </p:tav>
                                      </p:tavLst>
                                    </p:anim>
                                    <p:anim calcmode="lin" valueType="num">
                                      <p:cBhvr>
                                        <p:cTn id="43" dur="50" accel="100000" fill="hold">
                                          <p:stCondLst>
                                            <p:cond delay="450"/>
                                          </p:stCondLst>
                                        </p:cTn>
                                        <p:tgtEl>
                                          <p:spTgt spid="1579"/>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588"/>
                                        </p:tgtEl>
                                        <p:attrNameLst>
                                          <p:attrName>style.visibility</p:attrName>
                                        </p:attrNameLst>
                                      </p:cBhvr>
                                      <p:to>
                                        <p:strVal val="visible"/>
                                      </p:to>
                                    </p:set>
                                    <p:anim calcmode="lin" valueType="num">
                                      <p:cBhvr additive="base">
                                        <p:cTn id="48" dur="500" fill="hold"/>
                                        <p:tgtEl>
                                          <p:spTgt spid="1588"/>
                                        </p:tgtEl>
                                        <p:attrNameLst>
                                          <p:attrName>ppt_x</p:attrName>
                                        </p:attrNameLst>
                                      </p:cBhvr>
                                      <p:tavLst>
                                        <p:tav tm="0">
                                          <p:val>
                                            <p:strVal val="#ppt_x"/>
                                          </p:val>
                                        </p:tav>
                                        <p:tav tm="100000">
                                          <p:val>
                                            <p:strVal val="#ppt_x"/>
                                          </p:val>
                                        </p:tav>
                                      </p:tavLst>
                                    </p:anim>
                                    <p:anim calcmode="lin" valueType="num">
                                      <p:cBhvr additive="base">
                                        <p:cTn id="49" dur="500" fill="hold"/>
                                        <p:tgtEl>
                                          <p:spTgt spid="15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60EC36-12F9-52E6-E5CA-CF78DDFEB04F}"/>
              </a:ext>
            </a:extLst>
          </p:cNvPr>
          <p:cNvGraphicFramePr>
            <a:graphicFrameLocks noGrp="1"/>
          </p:cNvGraphicFramePr>
          <p:nvPr>
            <p:extLst>
              <p:ext uri="{D42A27DB-BD31-4B8C-83A1-F6EECF244321}">
                <p14:modId xmlns:p14="http://schemas.microsoft.com/office/powerpoint/2010/main" val="314656831"/>
              </p:ext>
            </p:extLst>
          </p:nvPr>
        </p:nvGraphicFramePr>
        <p:xfrm>
          <a:off x="0" y="0"/>
          <a:ext cx="9144000" cy="5134708"/>
        </p:xfrm>
        <a:graphic>
          <a:graphicData uri="http://schemas.openxmlformats.org/drawingml/2006/table">
            <a:tbl>
              <a:tblPr firstRow="1" bandRow="1">
                <a:tableStyleId>{0505E3EF-67EA-436B-97B2-0124C06EBD24}</a:tableStyleId>
              </a:tblPr>
              <a:tblGrid>
                <a:gridCol w="1930400">
                  <a:extLst>
                    <a:ext uri="{9D8B030D-6E8A-4147-A177-3AD203B41FA5}">
                      <a16:colId xmlns:a16="http://schemas.microsoft.com/office/drawing/2014/main" val="572748955"/>
                    </a:ext>
                  </a:extLst>
                </a:gridCol>
                <a:gridCol w="2352431">
                  <a:extLst>
                    <a:ext uri="{9D8B030D-6E8A-4147-A177-3AD203B41FA5}">
                      <a16:colId xmlns:a16="http://schemas.microsoft.com/office/drawing/2014/main" val="4035966603"/>
                    </a:ext>
                  </a:extLst>
                </a:gridCol>
                <a:gridCol w="2575169">
                  <a:extLst>
                    <a:ext uri="{9D8B030D-6E8A-4147-A177-3AD203B41FA5}">
                      <a16:colId xmlns:a16="http://schemas.microsoft.com/office/drawing/2014/main" val="3370671959"/>
                    </a:ext>
                  </a:extLst>
                </a:gridCol>
                <a:gridCol w="2286000">
                  <a:extLst>
                    <a:ext uri="{9D8B030D-6E8A-4147-A177-3AD203B41FA5}">
                      <a16:colId xmlns:a16="http://schemas.microsoft.com/office/drawing/2014/main" val="948759366"/>
                    </a:ext>
                  </a:extLst>
                </a:gridCol>
              </a:tblGrid>
              <a:tr h="461108">
                <a:tc>
                  <a:txBody>
                    <a:bodyPr/>
                    <a:lstStyle/>
                    <a:p>
                      <a:pPr algn="ctr"/>
                      <a:r>
                        <a:rPr lang="en-US" sz="2000">
                          <a:solidFill>
                            <a:srgbClr val="000000"/>
                          </a:solidFill>
                        </a:rPr>
                        <a:t>Loại phân bón</a:t>
                      </a:r>
                    </a:p>
                  </a:txBody>
                  <a:tcPr anchor="ctr"/>
                </a:tc>
                <a:tc>
                  <a:txBody>
                    <a:bodyPr/>
                    <a:lstStyle/>
                    <a:p>
                      <a:pPr algn="ctr"/>
                      <a:r>
                        <a:rPr lang="en-US" sz="2000">
                          <a:solidFill>
                            <a:srgbClr val="000000"/>
                          </a:solidFill>
                        </a:rPr>
                        <a:t>Đặc điểm</a:t>
                      </a:r>
                    </a:p>
                  </a:txBody>
                  <a:tcPr anchor="ctr"/>
                </a:tc>
                <a:tc>
                  <a:txBody>
                    <a:bodyPr/>
                    <a:lstStyle/>
                    <a:p>
                      <a:pPr algn="ctr"/>
                      <a:r>
                        <a:rPr lang="en-US" sz="2000">
                          <a:solidFill>
                            <a:srgbClr val="000000"/>
                          </a:solidFill>
                        </a:rPr>
                        <a:t>Phân loại</a:t>
                      </a:r>
                    </a:p>
                  </a:txBody>
                  <a:tcPr anchor="ctr"/>
                </a:tc>
                <a:tc>
                  <a:txBody>
                    <a:bodyPr/>
                    <a:lstStyle/>
                    <a:p>
                      <a:pPr algn="ctr"/>
                      <a:r>
                        <a:rPr lang="en-US" sz="2000">
                          <a:solidFill>
                            <a:srgbClr val="000000"/>
                          </a:solidFill>
                        </a:rPr>
                        <a:t>Vai trò</a:t>
                      </a:r>
                    </a:p>
                  </a:txBody>
                  <a:tcPr anchor="ctr"/>
                </a:tc>
                <a:extLst>
                  <a:ext uri="{0D108BD9-81ED-4DB2-BD59-A6C34878D82A}">
                    <a16:rowId xmlns:a16="http://schemas.microsoft.com/office/drawing/2014/main" val="561670411"/>
                  </a:ext>
                </a:extLst>
              </a:tr>
              <a:tr h="4673600">
                <a:tc>
                  <a:txBody>
                    <a:bodyPr/>
                    <a:lstStyle/>
                    <a:p>
                      <a:pPr algn="ctr"/>
                      <a:r>
                        <a:rPr lang="en-US" sz="2400">
                          <a:solidFill>
                            <a:srgbClr val="000000"/>
                          </a:solidFill>
                        </a:rPr>
                        <a:t>1. Phân đạm</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770007798"/>
                  </a:ext>
                </a:extLst>
              </a:tr>
            </a:tbl>
          </a:graphicData>
        </a:graphic>
      </p:graphicFrame>
      <p:sp>
        <p:nvSpPr>
          <p:cNvPr id="4" name="TextBox 3">
            <a:extLst>
              <a:ext uri="{FF2B5EF4-FFF2-40B4-BE49-F238E27FC236}">
                <a16:creationId xmlns:a16="http://schemas.microsoft.com/office/drawing/2014/main" id="{CBA4F59D-7A70-483A-B03A-3B68A94F3317}"/>
              </a:ext>
            </a:extLst>
          </p:cNvPr>
          <p:cNvSpPr txBox="1"/>
          <p:nvPr/>
        </p:nvSpPr>
        <p:spPr>
          <a:xfrm>
            <a:off x="1963616" y="447897"/>
            <a:ext cx="2287953" cy="1420325"/>
          </a:xfrm>
          <a:prstGeom prst="rect">
            <a:avLst/>
          </a:prstGeom>
          <a:noFill/>
        </p:spPr>
        <p:txBody>
          <a:bodyPr wrap="square">
            <a:spAutoFit/>
          </a:bodyPr>
          <a:lstStyle/>
          <a:p>
            <a:pPr algn="just">
              <a:lnSpc>
                <a:spcPct val="150000"/>
              </a:lnSpc>
            </a:pPr>
            <a:r>
              <a:rPr lang="en-US" sz="2000"/>
              <a:t>Cung cấp nguyên tố nitrogen cho cây trồng.</a:t>
            </a:r>
          </a:p>
        </p:txBody>
      </p:sp>
      <p:sp>
        <p:nvSpPr>
          <p:cNvPr id="5" name="TextBox 4">
            <a:extLst>
              <a:ext uri="{FF2B5EF4-FFF2-40B4-BE49-F238E27FC236}">
                <a16:creationId xmlns:a16="http://schemas.microsoft.com/office/drawing/2014/main" id="{4F107F03-63BA-7825-ED9A-244792E40255}"/>
              </a:ext>
            </a:extLst>
          </p:cNvPr>
          <p:cNvSpPr txBox="1"/>
          <p:nvPr/>
        </p:nvSpPr>
        <p:spPr>
          <a:xfrm>
            <a:off x="4316045" y="447897"/>
            <a:ext cx="2514600" cy="3728649"/>
          </a:xfrm>
          <a:prstGeom prst="rect">
            <a:avLst/>
          </a:prstGeom>
          <a:noFill/>
        </p:spPr>
        <p:txBody>
          <a:bodyPr wrap="square">
            <a:spAutoFit/>
          </a:bodyPr>
          <a:lstStyle/>
          <a:p>
            <a:pPr algn="just">
              <a:lnSpc>
                <a:spcPct val="150000"/>
              </a:lnSpc>
            </a:pPr>
            <a:r>
              <a:rPr lang="en-US" sz="2000"/>
              <a:t>Có thành phần chính là:</a:t>
            </a:r>
          </a:p>
          <a:p>
            <a:pPr marL="342900" indent="-342900" algn="just">
              <a:lnSpc>
                <a:spcPct val="150000"/>
              </a:lnSpc>
              <a:buFont typeface="Arial" panose="020B0604020202020204" pitchFamily="34" charset="0"/>
              <a:buChar char="•"/>
            </a:pPr>
            <a:r>
              <a:rPr lang="en-US" sz="2000"/>
              <a:t>Muối nitrate của kim loại: NaNO</a:t>
            </a:r>
            <a:r>
              <a:rPr lang="en-US" sz="2000" baseline="-25000"/>
              <a:t>3</a:t>
            </a:r>
            <a:r>
              <a:rPr lang="en-US" sz="2000"/>
              <a:t>, Ca(NO</a:t>
            </a:r>
            <a:r>
              <a:rPr lang="en-US" sz="2000" baseline="-25000"/>
              <a:t>3</a:t>
            </a:r>
            <a:r>
              <a:rPr lang="en-US" sz="2000"/>
              <a:t>)</a:t>
            </a:r>
            <a:r>
              <a:rPr lang="en-US" sz="2000" baseline="-25000"/>
              <a:t>2</a:t>
            </a:r>
            <a:r>
              <a:rPr lang="en-US" sz="2000"/>
              <a:t>.</a:t>
            </a:r>
          </a:p>
          <a:p>
            <a:pPr marL="342900" indent="-342900" algn="just">
              <a:lnSpc>
                <a:spcPct val="150000"/>
              </a:lnSpc>
              <a:buFont typeface="Arial" panose="020B0604020202020204" pitchFamily="34" charset="0"/>
              <a:buChar char="•"/>
            </a:pPr>
            <a:r>
              <a:rPr lang="en-US" sz="2000"/>
              <a:t>Muối ammonium nitrate (NH</a:t>
            </a:r>
            <a:r>
              <a:rPr lang="en-US" sz="2000" baseline="-25000"/>
              <a:t>4</a:t>
            </a:r>
            <a:r>
              <a:rPr lang="en-US" sz="2000"/>
              <a:t>NO</a:t>
            </a:r>
            <a:r>
              <a:rPr lang="en-US" sz="2000" baseline="-25000"/>
              <a:t>3</a:t>
            </a:r>
            <a:r>
              <a:rPr lang="en-US" sz="2000"/>
              <a:t>).</a:t>
            </a:r>
          </a:p>
          <a:p>
            <a:pPr marL="342900" indent="-342900" algn="just">
              <a:lnSpc>
                <a:spcPct val="150000"/>
              </a:lnSpc>
              <a:buFont typeface="Arial" panose="020B0604020202020204" pitchFamily="34" charset="0"/>
              <a:buChar char="•"/>
            </a:pPr>
            <a:r>
              <a:rPr lang="en-US" sz="2000"/>
              <a:t>Urea ((NH</a:t>
            </a:r>
            <a:r>
              <a:rPr lang="en-US" sz="2000" baseline="-25000"/>
              <a:t>2</a:t>
            </a:r>
            <a:r>
              <a:rPr lang="en-US" sz="2000"/>
              <a:t>)</a:t>
            </a:r>
            <a:r>
              <a:rPr lang="en-US" sz="2000" baseline="-25000"/>
              <a:t>2</a:t>
            </a:r>
            <a:r>
              <a:rPr lang="en-US" sz="2000"/>
              <a:t>CO)</a:t>
            </a:r>
          </a:p>
        </p:txBody>
      </p:sp>
      <p:sp>
        <p:nvSpPr>
          <p:cNvPr id="7" name="TextBox 6">
            <a:extLst>
              <a:ext uri="{FF2B5EF4-FFF2-40B4-BE49-F238E27FC236}">
                <a16:creationId xmlns:a16="http://schemas.microsoft.com/office/drawing/2014/main" id="{6463951C-20D9-A1A4-A297-BB2B5866D7A2}"/>
              </a:ext>
            </a:extLst>
          </p:cNvPr>
          <p:cNvSpPr txBox="1"/>
          <p:nvPr/>
        </p:nvSpPr>
        <p:spPr>
          <a:xfrm>
            <a:off x="6890237" y="447897"/>
            <a:ext cx="2194171"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a:t>
            </a:r>
            <a:r>
              <a:rPr lang="vi-VN" sz="2000"/>
              <a:t>húc đẩy quá trình sinh trưởng của cây trồng</a:t>
            </a:r>
            <a:r>
              <a:rPr lang="en-US" sz="2000"/>
              <a:t>.</a:t>
            </a:r>
          </a:p>
          <a:p>
            <a:pPr marL="342900" indent="-342900" algn="just">
              <a:lnSpc>
                <a:spcPct val="150000"/>
              </a:lnSpc>
              <a:buFont typeface="Arial" panose="020B0604020202020204" pitchFamily="34" charset="0"/>
              <a:buChar char="•"/>
            </a:pPr>
            <a:r>
              <a:rPr lang="en-US" sz="2000"/>
              <a:t>G</a:t>
            </a:r>
            <a:r>
              <a:rPr lang="vi-VN" sz="2000"/>
              <a:t>iúp cây trồng phát triển thân, rễ, lá. </a:t>
            </a:r>
            <a:endParaRPr lang="en-US" sz="2000"/>
          </a:p>
        </p:txBody>
      </p:sp>
      <p:pic>
        <p:nvPicPr>
          <p:cNvPr id="10" name="Picture 9">
            <a:extLst>
              <a:ext uri="{FF2B5EF4-FFF2-40B4-BE49-F238E27FC236}">
                <a16:creationId xmlns:a16="http://schemas.microsoft.com/office/drawing/2014/main" id="{AFDF149A-FBD8-F5D2-9ACC-9CF8D1DE09F2}"/>
              </a:ext>
            </a:extLst>
          </p:cNvPr>
          <p:cNvPicPr>
            <a:picLocks noChangeAspect="1"/>
          </p:cNvPicPr>
          <p:nvPr/>
        </p:nvPicPr>
        <p:blipFill rotWithShape="1">
          <a:blip r:embed="rId3"/>
          <a:srcRect l="10532" t="5932" r="10671" b="15646"/>
          <a:stretch/>
        </p:blipFill>
        <p:spPr>
          <a:xfrm>
            <a:off x="2023557" y="1836314"/>
            <a:ext cx="2168070" cy="3205285"/>
          </a:xfrm>
          <a:prstGeom prst="rect">
            <a:avLst/>
          </a:prstGeom>
        </p:spPr>
      </p:pic>
      <p:pic>
        <p:nvPicPr>
          <p:cNvPr id="12" name="Picture 11" descr="A pile of white sugar&#10;&#10;Description automatically generated">
            <a:extLst>
              <a:ext uri="{FF2B5EF4-FFF2-40B4-BE49-F238E27FC236}">
                <a16:creationId xmlns:a16="http://schemas.microsoft.com/office/drawing/2014/main" id="{7EE0BC1D-685C-4ABB-CAFC-0468DD0E9824}"/>
              </a:ext>
            </a:extLst>
          </p:cNvPr>
          <p:cNvPicPr>
            <a:picLocks noChangeAspect="1"/>
          </p:cNvPicPr>
          <p:nvPr/>
        </p:nvPicPr>
        <p:blipFill>
          <a:blip r:embed="rId4"/>
          <a:stretch>
            <a:fillRect/>
          </a:stretch>
        </p:blipFill>
        <p:spPr>
          <a:xfrm>
            <a:off x="7144726" y="3792848"/>
            <a:ext cx="1685192" cy="1263894"/>
          </a:xfrm>
          <a:prstGeom prst="ellipse">
            <a:avLst/>
          </a:prstGeom>
        </p:spPr>
      </p:pic>
    </p:spTree>
    <p:extLst>
      <p:ext uri="{BB962C8B-B14F-4D97-AF65-F5344CB8AC3E}">
        <p14:creationId xmlns:p14="http://schemas.microsoft.com/office/powerpoint/2010/main" val="2976271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7" name="TextBox 6">
            <a:extLst>
              <a:ext uri="{FF2B5EF4-FFF2-40B4-BE49-F238E27FC236}">
                <a16:creationId xmlns:a16="http://schemas.microsoft.com/office/drawing/2014/main" id="{287A714F-7BF0-3748-F135-907F1BF2C4E1}"/>
              </a:ext>
            </a:extLst>
          </p:cNvPr>
          <p:cNvSpPr txBox="1"/>
          <p:nvPr/>
        </p:nvSpPr>
        <p:spPr>
          <a:xfrm>
            <a:off x="3004185" y="307122"/>
            <a:ext cx="3135630" cy="646331"/>
          </a:xfrm>
          <a:prstGeom prst="rect">
            <a:avLst/>
          </a:prstGeom>
          <a:noFill/>
        </p:spPr>
        <p:txBody>
          <a:bodyPr wrap="square">
            <a:spAutoFit/>
          </a:bodyPr>
          <a:lstStyle/>
          <a:p>
            <a:pPr algn="ctr"/>
            <a:r>
              <a:rPr lang="en" sz="3600" b="1">
                <a:solidFill>
                  <a:srgbClr val="2F4132"/>
                </a:solidFill>
                <a:latin typeface="+mj-lt"/>
              </a:rPr>
              <a:t>KHỞI ĐỘNG</a:t>
            </a:r>
            <a:endParaRPr lang="en-US" sz="3600">
              <a:solidFill>
                <a:srgbClr val="2F4132"/>
              </a:solidFill>
            </a:endParaRPr>
          </a:p>
        </p:txBody>
      </p:sp>
      <p:sp>
        <p:nvSpPr>
          <p:cNvPr id="2" name="TextBox 1">
            <a:extLst>
              <a:ext uri="{FF2B5EF4-FFF2-40B4-BE49-F238E27FC236}">
                <a16:creationId xmlns:a16="http://schemas.microsoft.com/office/drawing/2014/main" id="{70C7F8E5-3207-9C3C-AE4E-8E3C2DB02F4E}"/>
              </a:ext>
            </a:extLst>
          </p:cNvPr>
          <p:cNvSpPr txBox="1"/>
          <p:nvPr/>
        </p:nvSpPr>
        <p:spPr>
          <a:xfrm>
            <a:off x="640861" y="953453"/>
            <a:ext cx="7862278" cy="3728649"/>
          </a:xfrm>
          <a:prstGeom prst="rect">
            <a:avLst/>
          </a:prstGeom>
          <a:noFill/>
        </p:spPr>
        <p:txBody>
          <a:bodyPr wrap="square">
            <a:spAutoFit/>
          </a:bodyPr>
          <a:lstStyle/>
          <a:p>
            <a:pPr lvl="2" algn="just">
              <a:lnSpc>
                <a:spcPct val="150000"/>
              </a:lnSpc>
            </a:pPr>
            <a:r>
              <a:rPr lang="en-US" sz="2000"/>
              <a:t>	</a:t>
            </a:r>
            <a:r>
              <a:rPr lang="vi-VN" sz="2000"/>
              <a:t>Mọi người thường gọi anh ta là một chàng ngốc. Một hôm anh ta ra đồng thấy ruộng lúa nhà mình xấu hơn ruộng lúa nhà người. Anh bèn kéo tất cả cây lúa của ruộng mình lên cao hơn lúa của nhà bên cạnh. Làm xong, anh quay về nhà khoe với vợ:</a:t>
            </a:r>
          </a:p>
          <a:p>
            <a:pPr algn="just">
              <a:lnSpc>
                <a:spcPct val="150000"/>
              </a:lnSpc>
            </a:pPr>
            <a:r>
              <a:rPr lang="vi-VN" sz="2000"/>
              <a:t>-  Thấy lúa nhà mình xấu quá, tôi đã kéo chúng lên. Bây giờ thì nó đã cao hơn lúa của mọi người rồi !</a:t>
            </a:r>
          </a:p>
          <a:p>
            <a:pPr algn="just">
              <a:lnSpc>
                <a:spcPct val="150000"/>
              </a:lnSpc>
            </a:pPr>
            <a:r>
              <a:rPr lang="en-US" sz="2000"/>
              <a:t>	</a:t>
            </a:r>
            <a:r>
              <a:rPr lang="vi-VN" sz="2000"/>
              <a:t>Nghe chồng nói vậy, chị vợ vội ra đồng xem thử, thì thấy lúa trong thửa ruộng nhà mình đã héo rũ xuống cả rồi.</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60EC36-12F9-52E6-E5CA-CF78DDFEB04F}"/>
              </a:ext>
            </a:extLst>
          </p:cNvPr>
          <p:cNvGraphicFramePr>
            <a:graphicFrameLocks noGrp="1"/>
          </p:cNvGraphicFramePr>
          <p:nvPr>
            <p:extLst>
              <p:ext uri="{D42A27DB-BD31-4B8C-83A1-F6EECF244321}">
                <p14:modId xmlns:p14="http://schemas.microsoft.com/office/powerpoint/2010/main" val="1396523342"/>
              </p:ext>
            </p:extLst>
          </p:nvPr>
        </p:nvGraphicFramePr>
        <p:xfrm>
          <a:off x="0" y="0"/>
          <a:ext cx="9144000" cy="5134708"/>
        </p:xfrm>
        <a:graphic>
          <a:graphicData uri="http://schemas.openxmlformats.org/drawingml/2006/table">
            <a:tbl>
              <a:tblPr firstRow="1" bandRow="1">
                <a:tableStyleId>{0505E3EF-67EA-436B-97B2-0124C06EBD24}</a:tableStyleId>
              </a:tblPr>
              <a:tblGrid>
                <a:gridCol w="1930400">
                  <a:extLst>
                    <a:ext uri="{9D8B030D-6E8A-4147-A177-3AD203B41FA5}">
                      <a16:colId xmlns:a16="http://schemas.microsoft.com/office/drawing/2014/main" val="572748955"/>
                    </a:ext>
                  </a:extLst>
                </a:gridCol>
                <a:gridCol w="2352431">
                  <a:extLst>
                    <a:ext uri="{9D8B030D-6E8A-4147-A177-3AD203B41FA5}">
                      <a16:colId xmlns:a16="http://schemas.microsoft.com/office/drawing/2014/main" val="4035966603"/>
                    </a:ext>
                  </a:extLst>
                </a:gridCol>
                <a:gridCol w="2575169">
                  <a:extLst>
                    <a:ext uri="{9D8B030D-6E8A-4147-A177-3AD203B41FA5}">
                      <a16:colId xmlns:a16="http://schemas.microsoft.com/office/drawing/2014/main" val="3370671959"/>
                    </a:ext>
                  </a:extLst>
                </a:gridCol>
                <a:gridCol w="2286000">
                  <a:extLst>
                    <a:ext uri="{9D8B030D-6E8A-4147-A177-3AD203B41FA5}">
                      <a16:colId xmlns:a16="http://schemas.microsoft.com/office/drawing/2014/main" val="948759366"/>
                    </a:ext>
                  </a:extLst>
                </a:gridCol>
              </a:tblGrid>
              <a:tr h="461108">
                <a:tc>
                  <a:txBody>
                    <a:bodyPr/>
                    <a:lstStyle/>
                    <a:p>
                      <a:pPr algn="ctr"/>
                      <a:r>
                        <a:rPr lang="en-US" sz="2000">
                          <a:solidFill>
                            <a:srgbClr val="000000"/>
                          </a:solidFill>
                        </a:rPr>
                        <a:t>Loại phân bón</a:t>
                      </a:r>
                    </a:p>
                  </a:txBody>
                  <a:tcPr anchor="ctr"/>
                </a:tc>
                <a:tc>
                  <a:txBody>
                    <a:bodyPr/>
                    <a:lstStyle/>
                    <a:p>
                      <a:pPr algn="ctr"/>
                      <a:r>
                        <a:rPr lang="en-US" sz="2000">
                          <a:solidFill>
                            <a:srgbClr val="000000"/>
                          </a:solidFill>
                        </a:rPr>
                        <a:t>Đặc điểm</a:t>
                      </a:r>
                    </a:p>
                  </a:txBody>
                  <a:tcPr anchor="ctr"/>
                </a:tc>
                <a:tc>
                  <a:txBody>
                    <a:bodyPr/>
                    <a:lstStyle/>
                    <a:p>
                      <a:pPr algn="ctr"/>
                      <a:r>
                        <a:rPr lang="en-US" sz="2000">
                          <a:solidFill>
                            <a:srgbClr val="000000"/>
                          </a:solidFill>
                        </a:rPr>
                        <a:t>Phân loại</a:t>
                      </a:r>
                    </a:p>
                  </a:txBody>
                  <a:tcPr anchor="ctr"/>
                </a:tc>
                <a:tc>
                  <a:txBody>
                    <a:bodyPr/>
                    <a:lstStyle/>
                    <a:p>
                      <a:pPr algn="ctr"/>
                      <a:r>
                        <a:rPr lang="en-US" sz="2000">
                          <a:solidFill>
                            <a:srgbClr val="000000"/>
                          </a:solidFill>
                        </a:rPr>
                        <a:t>Vai trò</a:t>
                      </a:r>
                    </a:p>
                  </a:txBody>
                  <a:tcPr anchor="ctr"/>
                </a:tc>
                <a:extLst>
                  <a:ext uri="{0D108BD9-81ED-4DB2-BD59-A6C34878D82A}">
                    <a16:rowId xmlns:a16="http://schemas.microsoft.com/office/drawing/2014/main" val="561670411"/>
                  </a:ext>
                </a:extLst>
              </a:tr>
              <a:tr h="4673600">
                <a:tc>
                  <a:txBody>
                    <a:bodyPr/>
                    <a:lstStyle/>
                    <a:p>
                      <a:pPr algn="ctr"/>
                      <a:r>
                        <a:rPr lang="en-US" sz="2400">
                          <a:solidFill>
                            <a:srgbClr val="000000"/>
                          </a:solidFill>
                        </a:rPr>
                        <a:t>2. Phân lân</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770007798"/>
                  </a:ext>
                </a:extLst>
              </a:tr>
            </a:tbl>
          </a:graphicData>
        </a:graphic>
      </p:graphicFrame>
      <p:sp>
        <p:nvSpPr>
          <p:cNvPr id="4" name="TextBox 3">
            <a:extLst>
              <a:ext uri="{FF2B5EF4-FFF2-40B4-BE49-F238E27FC236}">
                <a16:creationId xmlns:a16="http://schemas.microsoft.com/office/drawing/2014/main" id="{CBA4F59D-7A70-483A-B03A-3B68A94F3317}"/>
              </a:ext>
            </a:extLst>
          </p:cNvPr>
          <p:cNvSpPr txBox="1"/>
          <p:nvPr/>
        </p:nvSpPr>
        <p:spPr>
          <a:xfrm>
            <a:off x="1963616" y="447897"/>
            <a:ext cx="2287953" cy="1420325"/>
          </a:xfrm>
          <a:prstGeom prst="rect">
            <a:avLst/>
          </a:prstGeom>
          <a:noFill/>
        </p:spPr>
        <p:txBody>
          <a:bodyPr wrap="square">
            <a:spAutoFit/>
          </a:bodyPr>
          <a:lstStyle/>
          <a:p>
            <a:pPr algn="just">
              <a:lnSpc>
                <a:spcPct val="150000"/>
              </a:lnSpc>
            </a:pPr>
            <a:r>
              <a:rPr lang="en-US" sz="2000"/>
              <a:t>Cung cấp nguyên tố phosphorus cho cây trồng.</a:t>
            </a:r>
          </a:p>
        </p:txBody>
      </p:sp>
      <p:sp>
        <p:nvSpPr>
          <p:cNvPr id="5" name="TextBox 4">
            <a:extLst>
              <a:ext uri="{FF2B5EF4-FFF2-40B4-BE49-F238E27FC236}">
                <a16:creationId xmlns:a16="http://schemas.microsoft.com/office/drawing/2014/main" id="{4F107F03-63BA-7825-ED9A-244792E40255}"/>
              </a:ext>
            </a:extLst>
          </p:cNvPr>
          <p:cNvSpPr txBox="1"/>
          <p:nvPr/>
        </p:nvSpPr>
        <p:spPr>
          <a:xfrm>
            <a:off x="4316045" y="447897"/>
            <a:ext cx="2514600"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Phân lân nung chảy: Ca</a:t>
            </a:r>
            <a:r>
              <a:rPr lang="en-US" sz="2000" baseline="-25000"/>
              <a:t>3</a:t>
            </a:r>
            <a:r>
              <a:rPr lang="en-US" sz="2000"/>
              <a:t>(PO</a:t>
            </a:r>
            <a:r>
              <a:rPr lang="en-US" sz="2000" baseline="-25000"/>
              <a:t>4</a:t>
            </a:r>
            <a:r>
              <a:rPr lang="en-US" sz="2000"/>
              <a:t>)</a:t>
            </a:r>
            <a:r>
              <a:rPr lang="en-US" sz="2000" baseline="-25000"/>
              <a:t>4</a:t>
            </a:r>
            <a:r>
              <a:rPr lang="en-US" sz="2000"/>
              <a:t>.</a:t>
            </a:r>
          </a:p>
          <a:p>
            <a:pPr marL="342900" indent="-342900" algn="just">
              <a:lnSpc>
                <a:spcPct val="150000"/>
              </a:lnSpc>
              <a:buFont typeface="Arial" panose="020B0604020202020204" pitchFamily="34" charset="0"/>
              <a:buChar char="•"/>
            </a:pPr>
            <a:r>
              <a:rPr lang="vi-VN" sz="2000"/>
              <a:t>Superphosphate đơn: Ca(H</a:t>
            </a:r>
            <a:r>
              <a:rPr lang="vi-VN" sz="2000" baseline="-25000"/>
              <a:t>2</a:t>
            </a:r>
            <a:r>
              <a:rPr lang="vi-VN" sz="2000"/>
              <a:t>PO4)</a:t>
            </a:r>
            <a:r>
              <a:rPr lang="vi-VN" sz="2000" baseline="-25000"/>
              <a:t>2</a:t>
            </a:r>
            <a:r>
              <a:rPr lang="vi-VN" sz="2000"/>
              <a:t> và CaSO</a:t>
            </a:r>
            <a:r>
              <a:rPr lang="en-US" sz="2000" baseline="-25000"/>
              <a:t>4</a:t>
            </a:r>
            <a:r>
              <a:rPr lang="en-US" sz="2000"/>
              <a:t>.</a:t>
            </a:r>
          </a:p>
          <a:p>
            <a:pPr marL="342900" indent="-342900" algn="just">
              <a:lnSpc>
                <a:spcPct val="150000"/>
              </a:lnSpc>
              <a:buFont typeface="Arial" panose="020B0604020202020204" pitchFamily="34" charset="0"/>
              <a:buChar char="•"/>
            </a:pPr>
            <a:r>
              <a:rPr lang="vi-VN" sz="2000"/>
              <a:t>Superphosphate kép: Ca(H</a:t>
            </a:r>
            <a:r>
              <a:rPr lang="vi-VN" sz="2000" baseline="-25000"/>
              <a:t>2</a:t>
            </a:r>
            <a:r>
              <a:rPr lang="vi-VN" sz="2000"/>
              <a:t>PO</a:t>
            </a:r>
            <a:r>
              <a:rPr lang="vi-VN" sz="2000" baseline="-25000"/>
              <a:t>4</a:t>
            </a:r>
            <a:r>
              <a:rPr lang="vi-VN" sz="2000"/>
              <a:t>)</a:t>
            </a:r>
            <a:r>
              <a:rPr lang="vi-VN" sz="2000" baseline="-25000"/>
              <a:t>2</a:t>
            </a:r>
            <a:endParaRPr lang="en-US" sz="2000"/>
          </a:p>
        </p:txBody>
      </p:sp>
      <p:sp>
        <p:nvSpPr>
          <p:cNvPr id="7" name="TextBox 6">
            <a:extLst>
              <a:ext uri="{FF2B5EF4-FFF2-40B4-BE49-F238E27FC236}">
                <a16:creationId xmlns:a16="http://schemas.microsoft.com/office/drawing/2014/main" id="{6463951C-20D9-A1A4-A297-BB2B5866D7A2}"/>
              </a:ext>
            </a:extLst>
          </p:cNvPr>
          <p:cNvSpPr txBox="1"/>
          <p:nvPr/>
        </p:nvSpPr>
        <p:spPr>
          <a:xfrm>
            <a:off x="6890237" y="447897"/>
            <a:ext cx="2194171"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Bón lót để phát triển rễ.</a:t>
            </a:r>
          </a:p>
          <a:p>
            <a:pPr marL="342900" indent="-342900" algn="just">
              <a:lnSpc>
                <a:spcPct val="150000"/>
              </a:lnSpc>
              <a:buFont typeface="Arial" panose="020B0604020202020204" pitchFamily="34" charset="0"/>
              <a:buChar char="•"/>
            </a:pPr>
            <a:r>
              <a:rPr lang="en-US" sz="2000"/>
              <a:t>Bón thúc để cây ra hoa, đậu quả nhiều, quả to, kích thích quá trình chín quả.</a:t>
            </a:r>
          </a:p>
        </p:txBody>
      </p:sp>
      <p:pic>
        <p:nvPicPr>
          <p:cNvPr id="10" name="Picture 9">
            <a:extLst>
              <a:ext uri="{FF2B5EF4-FFF2-40B4-BE49-F238E27FC236}">
                <a16:creationId xmlns:a16="http://schemas.microsoft.com/office/drawing/2014/main" id="{AFDF149A-FBD8-F5D2-9ACC-9CF8D1DE09F2}"/>
              </a:ext>
            </a:extLst>
          </p:cNvPr>
          <p:cNvPicPr>
            <a:picLocks noChangeAspect="1"/>
          </p:cNvPicPr>
          <p:nvPr/>
        </p:nvPicPr>
        <p:blipFill>
          <a:blip r:embed="rId3">
            <a:clrChange>
              <a:clrFrom>
                <a:srgbClr val="FFFFFF"/>
              </a:clrFrom>
              <a:clrTo>
                <a:srgbClr val="FFFFFF">
                  <a:alpha val="0"/>
                </a:srgbClr>
              </a:clrTo>
            </a:clrChange>
          </a:blip>
          <a:stretch/>
        </p:blipFill>
        <p:spPr>
          <a:xfrm>
            <a:off x="2013172" y="2774393"/>
            <a:ext cx="2188839" cy="2172745"/>
          </a:xfrm>
          <a:prstGeom prst="rect">
            <a:avLst/>
          </a:prstGeom>
        </p:spPr>
      </p:pic>
      <p:pic>
        <p:nvPicPr>
          <p:cNvPr id="13" name="Picture 12" descr="A small plant growing from a pile of gravel&#10;&#10;Description automatically generated">
            <a:extLst>
              <a:ext uri="{FF2B5EF4-FFF2-40B4-BE49-F238E27FC236}">
                <a16:creationId xmlns:a16="http://schemas.microsoft.com/office/drawing/2014/main" id="{F40C0284-C609-849C-ADC9-E45C3A7CAF1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19243" y="3713528"/>
            <a:ext cx="2121165" cy="1421180"/>
          </a:xfrm>
          <a:prstGeom prst="rect">
            <a:avLst/>
          </a:prstGeom>
        </p:spPr>
      </p:pic>
    </p:spTree>
    <p:extLst>
      <p:ext uri="{BB962C8B-B14F-4D97-AF65-F5344CB8AC3E}">
        <p14:creationId xmlns:p14="http://schemas.microsoft.com/office/powerpoint/2010/main" val="2188428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60EC36-12F9-52E6-E5CA-CF78DDFEB04F}"/>
              </a:ext>
            </a:extLst>
          </p:cNvPr>
          <p:cNvGraphicFramePr>
            <a:graphicFrameLocks noGrp="1"/>
          </p:cNvGraphicFramePr>
          <p:nvPr>
            <p:extLst>
              <p:ext uri="{D42A27DB-BD31-4B8C-83A1-F6EECF244321}">
                <p14:modId xmlns:p14="http://schemas.microsoft.com/office/powerpoint/2010/main" val="806231093"/>
              </p:ext>
            </p:extLst>
          </p:nvPr>
        </p:nvGraphicFramePr>
        <p:xfrm>
          <a:off x="0" y="0"/>
          <a:ext cx="9144000" cy="5134708"/>
        </p:xfrm>
        <a:graphic>
          <a:graphicData uri="http://schemas.openxmlformats.org/drawingml/2006/table">
            <a:tbl>
              <a:tblPr firstRow="1" bandRow="1">
                <a:tableStyleId>{0505E3EF-67EA-436B-97B2-0124C06EBD24}</a:tableStyleId>
              </a:tblPr>
              <a:tblGrid>
                <a:gridCol w="1930400">
                  <a:extLst>
                    <a:ext uri="{9D8B030D-6E8A-4147-A177-3AD203B41FA5}">
                      <a16:colId xmlns:a16="http://schemas.microsoft.com/office/drawing/2014/main" val="572748955"/>
                    </a:ext>
                  </a:extLst>
                </a:gridCol>
                <a:gridCol w="2164862">
                  <a:extLst>
                    <a:ext uri="{9D8B030D-6E8A-4147-A177-3AD203B41FA5}">
                      <a16:colId xmlns:a16="http://schemas.microsoft.com/office/drawing/2014/main" val="4035966603"/>
                    </a:ext>
                  </a:extLst>
                </a:gridCol>
                <a:gridCol w="2563446">
                  <a:extLst>
                    <a:ext uri="{9D8B030D-6E8A-4147-A177-3AD203B41FA5}">
                      <a16:colId xmlns:a16="http://schemas.microsoft.com/office/drawing/2014/main" val="3370671959"/>
                    </a:ext>
                  </a:extLst>
                </a:gridCol>
                <a:gridCol w="2485292">
                  <a:extLst>
                    <a:ext uri="{9D8B030D-6E8A-4147-A177-3AD203B41FA5}">
                      <a16:colId xmlns:a16="http://schemas.microsoft.com/office/drawing/2014/main" val="948759366"/>
                    </a:ext>
                  </a:extLst>
                </a:gridCol>
              </a:tblGrid>
              <a:tr h="461108">
                <a:tc>
                  <a:txBody>
                    <a:bodyPr/>
                    <a:lstStyle/>
                    <a:p>
                      <a:pPr algn="ctr"/>
                      <a:r>
                        <a:rPr lang="en-US" sz="2000">
                          <a:solidFill>
                            <a:srgbClr val="000000"/>
                          </a:solidFill>
                        </a:rPr>
                        <a:t>Loại phân bón</a:t>
                      </a:r>
                    </a:p>
                  </a:txBody>
                  <a:tcPr anchor="ctr"/>
                </a:tc>
                <a:tc>
                  <a:txBody>
                    <a:bodyPr/>
                    <a:lstStyle/>
                    <a:p>
                      <a:pPr algn="ctr"/>
                      <a:r>
                        <a:rPr lang="en-US" sz="2000">
                          <a:solidFill>
                            <a:srgbClr val="000000"/>
                          </a:solidFill>
                        </a:rPr>
                        <a:t>Đặc điểm</a:t>
                      </a:r>
                    </a:p>
                  </a:txBody>
                  <a:tcPr anchor="ctr"/>
                </a:tc>
                <a:tc>
                  <a:txBody>
                    <a:bodyPr/>
                    <a:lstStyle/>
                    <a:p>
                      <a:pPr algn="ctr"/>
                      <a:r>
                        <a:rPr lang="en-US" sz="2000">
                          <a:solidFill>
                            <a:srgbClr val="000000"/>
                          </a:solidFill>
                        </a:rPr>
                        <a:t>Phân loại</a:t>
                      </a:r>
                    </a:p>
                  </a:txBody>
                  <a:tcPr anchor="ctr"/>
                </a:tc>
                <a:tc>
                  <a:txBody>
                    <a:bodyPr/>
                    <a:lstStyle/>
                    <a:p>
                      <a:pPr algn="ctr"/>
                      <a:r>
                        <a:rPr lang="en-US" sz="2000">
                          <a:solidFill>
                            <a:srgbClr val="000000"/>
                          </a:solidFill>
                        </a:rPr>
                        <a:t>Vai trò</a:t>
                      </a:r>
                    </a:p>
                  </a:txBody>
                  <a:tcPr anchor="ctr"/>
                </a:tc>
                <a:extLst>
                  <a:ext uri="{0D108BD9-81ED-4DB2-BD59-A6C34878D82A}">
                    <a16:rowId xmlns:a16="http://schemas.microsoft.com/office/drawing/2014/main" val="561670411"/>
                  </a:ext>
                </a:extLst>
              </a:tr>
              <a:tr h="4673600">
                <a:tc>
                  <a:txBody>
                    <a:bodyPr/>
                    <a:lstStyle/>
                    <a:p>
                      <a:pPr algn="ctr"/>
                      <a:r>
                        <a:rPr lang="en-US" sz="2400">
                          <a:solidFill>
                            <a:srgbClr val="000000"/>
                          </a:solidFill>
                        </a:rPr>
                        <a:t>3. Phân kali</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770007798"/>
                  </a:ext>
                </a:extLst>
              </a:tr>
            </a:tbl>
          </a:graphicData>
        </a:graphic>
      </p:graphicFrame>
      <p:sp>
        <p:nvSpPr>
          <p:cNvPr id="4" name="TextBox 3">
            <a:extLst>
              <a:ext uri="{FF2B5EF4-FFF2-40B4-BE49-F238E27FC236}">
                <a16:creationId xmlns:a16="http://schemas.microsoft.com/office/drawing/2014/main" id="{CBA4F59D-7A70-483A-B03A-3B68A94F3317}"/>
              </a:ext>
            </a:extLst>
          </p:cNvPr>
          <p:cNvSpPr txBox="1"/>
          <p:nvPr/>
        </p:nvSpPr>
        <p:spPr>
          <a:xfrm>
            <a:off x="1903758" y="446543"/>
            <a:ext cx="2188838" cy="1420325"/>
          </a:xfrm>
          <a:prstGeom prst="rect">
            <a:avLst/>
          </a:prstGeom>
          <a:noFill/>
        </p:spPr>
        <p:txBody>
          <a:bodyPr wrap="square">
            <a:spAutoFit/>
          </a:bodyPr>
          <a:lstStyle/>
          <a:p>
            <a:pPr algn="just">
              <a:lnSpc>
                <a:spcPct val="150000"/>
              </a:lnSpc>
            </a:pPr>
            <a:r>
              <a:rPr lang="en-US" sz="2000"/>
              <a:t>Cung cấp nguyên tố potassium cho cây trồng.</a:t>
            </a:r>
          </a:p>
        </p:txBody>
      </p:sp>
      <p:sp>
        <p:nvSpPr>
          <p:cNvPr id="5" name="TextBox 4">
            <a:extLst>
              <a:ext uri="{FF2B5EF4-FFF2-40B4-BE49-F238E27FC236}">
                <a16:creationId xmlns:a16="http://schemas.microsoft.com/office/drawing/2014/main" id="{4F107F03-63BA-7825-ED9A-244792E40255}"/>
              </a:ext>
            </a:extLst>
          </p:cNvPr>
          <p:cNvSpPr txBox="1"/>
          <p:nvPr/>
        </p:nvSpPr>
        <p:spPr>
          <a:xfrm>
            <a:off x="4117011" y="446543"/>
            <a:ext cx="2514600"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Có thành phần chính là: muối chloride hoặc sulfate (KCl hoặc K</a:t>
            </a:r>
            <a:r>
              <a:rPr lang="en-US" sz="2000" baseline="-25000"/>
              <a:t>2</a:t>
            </a:r>
            <a:r>
              <a:rPr lang="en-US" sz="2000"/>
              <a:t>SO</a:t>
            </a:r>
            <a:r>
              <a:rPr lang="en-US" sz="2000" baseline="-25000"/>
              <a:t>4</a:t>
            </a:r>
            <a:r>
              <a:rPr lang="en-US" sz="2000"/>
              <a:t>).</a:t>
            </a:r>
          </a:p>
          <a:p>
            <a:pPr marL="342900" indent="-342900" algn="just">
              <a:lnSpc>
                <a:spcPct val="150000"/>
              </a:lnSpc>
              <a:buFont typeface="Arial" panose="020B0604020202020204" pitchFamily="34" charset="0"/>
              <a:buChar char="•"/>
            </a:pPr>
            <a:r>
              <a:rPr lang="en-US" sz="2000"/>
              <a:t>Có trong phân dơi, tro.</a:t>
            </a:r>
          </a:p>
        </p:txBody>
      </p:sp>
      <p:sp>
        <p:nvSpPr>
          <p:cNvPr id="7" name="TextBox 6">
            <a:extLst>
              <a:ext uri="{FF2B5EF4-FFF2-40B4-BE49-F238E27FC236}">
                <a16:creationId xmlns:a16="http://schemas.microsoft.com/office/drawing/2014/main" id="{6463951C-20D9-A1A4-A297-BB2B5866D7A2}"/>
              </a:ext>
            </a:extLst>
          </p:cNvPr>
          <p:cNvSpPr txBox="1"/>
          <p:nvPr/>
        </p:nvSpPr>
        <p:spPr>
          <a:xfrm>
            <a:off x="6696647" y="446543"/>
            <a:ext cx="2391113" cy="419031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a:t>
            </a:r>
            <a:r>
              <a:rPr lang="vi-VN" sz="2000"/>
              <a:t>ăng khả năng hấp thụ nước và chất dinh dưỡng của rễ cây</a:t>
            </a:r>
            <a:r>
              <a:rPr lang="en-US" sz="2000"/>
              <a:t>.</a:t>
            </a:r>
          </a:p>
          <a:p>
            <a:pPr marL="342900" indent="-342900" algn="just">
              <a:lnSpc>
                <a:spcPct val="150000"/>
              </a:lnSpc>
              <a:buFont typeface="Arial" panose="020B0604020202020204" pitchFamily="34" charset="0"/>
              <a:buChar char="•"/>
            </a:pPr>
            <a:r>
              <a:rPr lang="en-US" sz="2000"/>
              <a:t>Giúp cây chịu lạnh tốt.</a:t>
            </a:r>
          </a:p>
          <a:p>
            <a:pPr marL="342900" indent="-342900" algn="just">
              <a:lnSpc>
                <a:spcPct val="150000"/>
              </a:lnSpc>
              <a:buFont typeface="Arial" panose="020B0604020202020204" pitchFamily="34" charset="0"/>
              <a:buChar char="•"/>
            </a:pPr>
            <a:r>
              <a:rPr lang="en-US" sz="2000"/>
              <a:t>Hình thành các mô tế bào giúp cây cứng cáp.</a:t>
            </a:r>
          </a:p>
        </p:txBody>
      </p:sp>
      <p:pic>
        <p:nvPicPr>
          <p:cNvPr id="10" name="Picture 9">
            <a:extLst>
              <a:ext uri="{FF2B5EF4-FFF2-40B4-BE49-F238E27FC236}">
                <a16:creationId xmlns:a16="http://schemas.microsoft.com/office/drawing/2014/main" id="{AFDF149A-FBD8-F5D2-9ACC-9CF8D1DE09F2}"/>
              </a:ext>
            </a:extLst>
          </p:cNvPr>
          <p:cNvPicPr>
            <a:picLocks noChangeAspect="1"/>
          </p:cNvPicPr>
          <p:nvPr/>
        </p:nvPicPr>
        <p:blipFill rotWithShape="1">
          <a:blip r:embed="rId3">
            <a:clrChange>
              <a:clrFrom>
                <a:srgbClr val="FFFFFF"/>
              </a:clrFrom>
              <a:clrTo>
                <a:srgbClr val="FFFFFF">
                  <a:alpha val="0"/>
                </a:srgbClr>
              </a:clrTo>
            </a:clrChange>
          </a:blip>
          <a:srcRect l="22417" t="14097" r="22168" b="13158"/>
          <a:stretch/>
        </p:blipFill>
        <p:spPr>
          <a:xfrm>
            <a:off x="2060330" y="2117497"/>
            <a:ext cx="1875693" cy="2766582"/>
          </a:xfrm>
          <a:prstGeom prst="rect">
            <a:avLst/>
          </a:prstGeom>
        </p:spPr>
      </p:pic>
      <p:pic>
        <p:nvPicPr>
          <p:cNvPr id="13" name="Picture 12">
            <a:extLst>
              <a:ext uri="{FF2B5EF4-FFF2-40B4-BE49-F238E27FC236}">
                <a16:creationId xmlns:a16="http://schemas.microsoft.com/office/drawing/2014/main" id="{F40C0284-C609-849C-ADC9-E45C3A7CAF1B}"/>
              </a:ext>
            </a:extLst>
          </p:cNvPr>
          <p:cNvPicPr>
            <a:picLocks noChangeAspect="1"/>
          </p:cNvPicPr>
          <p:nvPr/>
        </p:nvPicPr>
        <p:blipFill>
          <a:blip r:embed="rId4"/>
          <a:srcRect/>
          <a:stretch/>
        </p:blipFill>
        <p:spPr>
          <a:xfrm>
            <a:off x="4326089" y="3713528"/>
            <a:ext cx="2121165" cy="1325728"/>
          </a:xfrm>
          <a:prstGeom prst="ellipse">
            <a:avLst/>
          </a:prstGeom>
        </p:spPr>
      </p:pic>
    </p:spTree>
    <p:extLst>
      <p:ext uri="{BB962C8B-B14F-4D97-AF65-F5344CB8AC3E}">
        <p14:creationId xmlns:p14="http://schemas.microsoft.com/office/powerpoint/2010/main" val="13873204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6" name="TextBox 5">
            <a:extLst>
              <a:ext uri="{FF2B5EF4-FFF2-40B4-BE49-F238E27FC236}">
                <a16:creationId xmlns:a16="http://schemas.microsoft.com/office/drawing/2014/main" id="{03211EFF-B41F-377F-660C-D410960D5317}"/>
              </a:ext>
            </a:extLst>
          </p:cNvPr>
          <p:cNvSpPr txBox="1"/>
          <p:nvPr/>
        </p:nvSpPr>
        <p:spPr>
          <a:xfrm>
            <a:off x="1134637" y="504528"/>
            <a:ext cx="6874726"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mj-lt"/>
                <a:ea typeface="Times New Roman" panose="02020603050405020304" pitchFamily="18" charset="0"/>
              </a:rPr>
              <a:t>4. Phân bón NPK</a:t>
            </a:r>
            <a:endParaRPr lang="en-US" sz="2000">
              <a:solidFill>
                <a:srgbClr val="52321D"/>
              </a:solidFill>
              <a:effectLst/>
              <a:latin typeface="+mj-lt"/>
              <a:ea typeface="Calibri" panose="020F0502020204030204" pitchFamily="34" charset="0"/>
            </a:endParaRPr>
          </a:p>
        </p:txBody>
      </p:sp>
      <p:sp>
        <p:nvSpPr>
          <p:cNvPr id="3" name="TextBox 2">
            <a:extLst>
              <a:ext uri="{FF2B5EF4-FFF2-40B4-BE49-F238E27FC236}">
                <a16:creationId xmlns:a16="http://schemas.microsoft.com/office/drawing/2014/main" id="{F9C07867-DBD3-CA63-40CD-1F1E8EEB3C6A}"/>
              </a:ext>
            </a:extLst>
          </p:cNvPr>
          <p:cNvSpPr txBox="1"/>
          <p:nvPr/>
        </p:nvSpPr>
        <p:spPr>
          <a:xfrm>
            <a:off x="187983" y="999819"/>
            <a:ext cx="5380891"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Là phân bón hỗn hợp cung cấp đồng thời cả 3 nguyên tố N,P,K</a:t>
            </a:r>
            <a:r>
              <a:rPr lang="en-US" sz="2000"/>
              <a:t>.</a:t>
            </a:r>
          </a:p>
          <a:p>
            <a:pPr marL="342900" indent="-342900" algn="just">
              <a:lnSpc>
                <a:spcPct val="150000"/>
              </a:lnSpc>
              <a:buFont typeface="Arial" panose="020B0604020202020204" pitchFamily="34" charset="0"/>
              <a:buChar char="•"/>
            </a:pPr>
            <a:r>
              <a:rPr lang="en-US" sz="2000"/>
              <a:t>N</a:t>
            </a:r>
            <a:r>
              <a:rPr lang="vi-VN" sz="2000"/>
              <a:t>goài ra còn có các nguyên tố trung lượng</a:t>
            </a:r>
            <a:r>
              <a:rPr lang="en-US" sz="2000"/>
              <a:t> (Ca, Mg,…)</a:t>
            </a:r>
            <a:r>
              <a:rPr lang="vi-VN" sz="2000"/>
              <a:t> và vi lượng</a:t>
            </a:r>
            <a:r>
              <a:rPr lang="en-US" sz="2000"/>
              <a:t> (Zn, Cu,…)</a:t>
            </a:r>
          </a:p>
        </p:txBody>
      </p:sp>
      <p:pic>
        <p:nvPicPr>
          <p:cNvPr id="5" name="Picture 4" descr="A red and white bag with a label&#10;&#10;Description automatically generated">
            <a:extLst>
              <a:ext uri="{FF2B5EF4-FFF2-40B4-BE49-F238E27FC236}">
                <a16:creationId xmlns:a16="http://schemas.microsoft.com/office/drawing/2014/main" id="{F5551FF2-375F-6384-97D9-5D5253751F84}"/>
              </a:ext>
            </a:extLst>
          </p:cNvPr>
          <p:cNvPicPr>
            <a:picLocks noChangeAspect="1"/>
          </p:cNvPicPr>
          <p:nvPr/>
        </p:nvPicPr>
        <p:blipFill>
          <a:blip r:embed="rId3"/>
          <a:stretch>
            <a:fillRect/>
          </a:stretch>
        </p:blipFill>
        <p:spPr>
          <a:xfrm>
            <a:off x="5153705" y="735360"/>
            <a:ext cx="4248203" cy="4248203"/>
          </a:xfrm>
          <a:prstGeom prst="rect">
            <a:avLst/>
          </a:prstGeom>
        </p:spPr>
      </p:pic>
      <p:pic>
        <p:nvPicPr>
          <p:cNvPr id="9" name="Picture 8" descr="A close-up of a group of small pebbles&#10;&#10;Description automatically generated">
            <a:extLst>
              <a:ext uri="{FF2B5EF4-FFF2-40B4-BE49-F238E27FC236}">
                <a16:creationId xmlns:a16="http://schemas.microsoft.com/office/drawing/2014/main" id="{F9C081F0-CE8B-F9C1-49E1-1A81AB010BD6}"/>
              </a:ext>
            </a:extLst>
          </p:cNvPr>
          <p:cNvPicPr>
            <a:picLocks noChangeAspect="1"/>
          </p:cNvPicPr>
          <p:nvPr/>
        </p:nvPicPr>
        <p:blipFill>
          <a:blip r:embed="rId4"/>
          <a:stretch>
            <a:fillRect/>
          </a:stretch>
        </p:blipFill>
        <p:spPr>
          <a:xfrm>
            <a:off x="1416276" y="2993585"/>
            <a:ext cx="2924306" cy="1900799"/>
          </a:xfrm>
          <a:prstGeom prst="rect">
            <a:avLst/>
          </a:prstGeom>
        </p:spPr>
      </p:pic>
    </p:spTree>
    <p:extLst>
      <p:ext uri="{BB962C8B-B14F-4D97-AF65-F5344CB8AC3E}">
        <p14:creationId xmlns:p14="http://schemas.microsoft.com/office/powerpoint/2010/main" val="3132247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500"/>
                                        <p:tgtEl>
                                          <p:spTgt spid="9"/>
                                        </p:tgtEl>
                                      </p:cBhvr>
                                    </p:animEffect>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9" name="Group 8">
            <a:extLst>
              <a:ext uri="{FF2B5EF4-FFF2-40B4-BE49-F238E27FC236}">
                <a16:creationId xmlns:a16="http://schemas.microsoft.com/office/drawing/2014/main" id="{2FD87797-C07C-BB69-DB85-3B9580E8801C}"/>
              </a:ext>
            </a:extLst>
          </p:cNvPr>
          <p:cNvGrpSpPr/>
          <p:nvPr/>
        </p:nvGrpSpPr>
        <p:grpSpPr>
          <a:xfrm>
            <a:off x="1428234" y="544864"/>
            <a:ext cx="6287531" cy="871218"/>
            <a:chOff x="2227845" y="-110131"/>
            <a:chExt cx="6287531" cy="871218"/>
          </a:xfrm>
        </p:grpSpPr>
        <p:sp>
          <p:nvSpPr>
            <p:cNvPr id="7" name="TextBox 6">
              <a:extLst>
                <a:ext uri="{FF2B5EF4-FFF2-40B4-BE49-F238E27FC236}">
                  <a16:creationId xmlns:a16="http://schemas.microsoft.com/office/drawing/2014/main" id="{AA030148-D2EA-FBE7-9B66-21627A9EC9E1}"/>
                </a:ext>
              </a:extLst>
            </p:cNvPr>
            <p:cNvSpPr txBox="1"/>
            <p:nvPr/>
          </p:nvSpPr>
          <p:spPr>
            <a:xfrm>
              <a:off x="3109389" y="76980"/>
              <a:ext cx="5405987" cy="496996"/>
            </a:xfrm>
            <a:prstGeom prst="rect">
              <a:avLst/>
            </a:prstGeom>
            <a:noFill/>
          </p:spPr>
          <p:txBody>
            <a:bodyPr wrap="square">
              <a:spAutoFit/>
            </a:bodyPr>
            <a:lstStyle/>
            <a:p>
              <a:pPr algn="ctr">
                <a:lnSpc>
                  <a:spcPct val="150000"/>
                </a:lnSpc>
              </a:pPr>
              <a:r>
                <a:rPr lang="en-US" sz="2000" b="1" i="1">
                  <a:solidFill>
                    <a:srgbClr val="FF0000"/>
                  </a:solidFill>
                </a:rPr>
                <a:t>Em hãy trả lời câu hỏi mục II – SGK tr.54</a:t>
              </a:r>
              <a:endParaRPr lang="en-US" sz="2000"/>
            </a:p>
          </p:txBody>
        </p:sp>
        <p:pic>
          <p:nvPicPr>
            <p:cNvPr id="8" name="Picture 13">
              <a:extLst>
                <a:ext uri="{FF2B5EF4-FFF2-40B4-BE49-F238E27FC236}">
                  <a16:creationId xmlns:a16="http://schemas.microsoft.com/office/drawing/2014/main" id="{65E02272-3104-386A-18D5-84EC733FB6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27845" y="-110131"/>
              <a:ext cx="1023458" cy="871218"/>
            </a:xfrm>
            <a:prstGeom prst="rect">
              <a:avLst/>
            </a:prstGeom>
          </p:spPr>
        </p:pic>
      </p:grpSp>
      <p:sp>
        <p:nvSpPr>
          <p:cNvPr id="12" name="Rectangle: Rounded Corners 11">
            <a:extLst>
              <a:ext uri="{FF2B5EF4-FFF2-40B4-BE49-F238E27FC236}">
                <a16:creationId xmlns:a16="http://schemas.microsoft.com/office/drawing/2014/main" id="{D5E98C00-2D9C-3119-75F9-B84DB6C7258B}"/>
              </a:ext>
            </a:extLst>
          </p:cNvPr>
          <p:cNvSpPr/>
          <p:nvPr/>
        </p:nvSpPr>
        <p:spPr>
          <a:xfrm>
            <a:off x="449385" y="1681445"/>
            <a:ext cx="8245230" cy="2176782"/>
          </a:xfrm>
          <a:prstGeom prst="roundRect">
            <a:avLst>
              <a:gd name="adj" fmla="val 6094"/>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1. Hãy cho biết các nguyên tố dinh dưỡng trong phân đạm, phân lân, phân kali,</a:t>
            </a:r>
            <a:r>
              <a:rPr lang="en-US" sz="2000">
                <a:solidFill>
                  <a:srgbClr val="000000"/>
                </a:solidFill>
                <a:latin typeface="Arial" panose="020B0604020202020204" pitchFamily="34" charset="0"/>
                <a:cs typeface="Arial" panose="020B0604020202020204" pitchFamily="34" charset="0"/>
              </a:rPr>
              <a:t> </a:t>
            </a:r>
            <a:r>
              <a:rPr lang="vi-VN" sz="2000">
                <a:solidFill>
                  <a:srgbClr val="000000"/>
                </a:solidFill>
                <a:latin typeface="Arial" panose="020B0604020202020204" pitchFamily="34" charset="0"/>
                <a:cs typeface="Arial" panose="020B0604020202020204" pitchFamily="34" charset="0"/>
              </a:rPr>
              <a:t>phân NPK.</a:t>
            </a:r>
          </a:p>
          <a:p>
            <a:pPr algn="just">
              <a:lnSpc>
                <a:spcPct val="150000"/>
              </a:lnSpc>
            </a:pPr>
            <a:r>
              <a:rPr lang="vi-VN" sz="2000">
                <a:solidFill>
                  <a:srgbClr val="000000"/>
                </a:solidFill>
                <a:latin typeface="Arial" panose="020B0604020202020204" pitchFamily="34" charset="0"/>
                <a:cs typeface="Arial" panose="020B0604020202020204" pitchFamily="34" charset="0"/>
              </a:rPr>
              <a:t>2. Tại sao đối với từng loại đất cần lựa chọn phân lân thích hợp?</a:t>
            </a:r>
          </a:p>
          <a:p>
            <a:pPr algn="just">
              <a:lnSpc>
                <a:spcPct val="150000"/>
              </a:lnSpc>
            </a:pPr>
            <a:r>
              <a:rPr lang="vi-VN" sz="2000">
                <a:solidFill>
                  <a:srgbClr val="000000"/>
                </a:solidFill>
                <a:latin typeface="Arial" panose="020B0604020202020204" pitchFamily="34" charset="0"/>
                <a:cs typeface="Arial" panose="020B0604020202020204" pitchFamily="34" charset="0"/>
              </a:rPr>
              <a:t>3. Hãy cho biết vai trò của các nguyên tố vi lượng đối với cây trồng.</a:t>
            </a:r>
            <a:endParaRPr lang="en-US" sz="2000">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450" decel="100000" fill="hold"/>
                                        <p:tgtEl>
                                          <p:spTgt spid="9"/>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29" name="Arrow: Pentagon 28">
            <a:extLst>
              <a:ext uri="{FF2B5EF4-FFF2-40B4-BE49-F238E27FC236}">
                <a16:creationId xmlns:a16="http://schemas.microsoft.com/office/drawing/2014/main" id="{026B829B-F838-4641-0BEF-9D56A067ECA2}"/>
              </a:ext>
            </a:extLst>
          </p:cNvPr>
          <p:cNvSpPr/>
          <p:nvPr/>
        </p:nvSpPr>
        <p:spPr>
          <a:xfrm>
            <a:off x="0" y="398998"/>
            <a:ext cx="1602154" cy="617416"/>
          </a:xfrm>
          <a:prstGeom prst="homePlate">
            <a:avLst/>
          </a:prstGeom>
          <a:solidFill>
            <a:srgbClr val="84B100"/>
          </a:solidFill>
          <a:ln>
            <a:solidFill>
              <a:srgbClr val="84B1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Câu 1</a:t>
            </a:r>
          </a:p>
        </p:txBody>
      </p:sp>
      <p:grpSp>
        <p:nvGrpSpPr>
          <p:cNvPr id="7" name="Group 6">
            <a:extLst>
              <a:ext uri="{FF2B5EF4-FFF2-40B4-BE49-F238E27FC236}">
                <a16:creationId xmlns:a16="http://schemas.microsoft.com/office/drawing/2014/main" id="{5FF8C270-D8BF-D676-07FE-377B643D14E8}"/>
              </a:ext>
            </a:extLst>
          </p:cNvPr>
          <p:cNvGrpSpPr/>
          <p:nvPr/>
        </p:nvGrpSpPr>
        <p:grpSpPr>
          <a:xfrm>
            <a:off x="273540" y="1348384"/>
            <a:ext cx="2032000" cy="3165230"/>
            <a:chOff x="961292" y="1477108"/>
            <a:chExt cx="2032000" cy="3165230"/>
          </a:xfrm>
        </p:grpSpPr>
        <p:sp>
          <p:nvSpPr>
            <p:cNvPr id="5" name="Rectangle: Rounded Corners 4">
              <a:extLst>
                <a:ext uri="{FF2B5EF4-FFF2-40B4-BE49-F238E27FC236}">
                  <a16:creationId xmlns:a16="http://schemas.microsoft.com/office/drawing/2014/main" id="{9E359FC2-D908-A74C-000E-2CAB705AF2FA}"/>
                </a:ext>
              </a:extLst>
            </p:cNvPr>
            <p:cNvSpPr/>
            <p:nvPr/>
          </p:nvSpPr>
          <p:spPr>
            <a:xfrm>
              <a:off x="961292" y="1477108"/>
              <a:ext cx="2032000" cy="3165230"/>
            </a:xfrm>
            <a:prstGeom prst="roundRect">
              <a:avLst>
                <a:gd name="adj" fmla="val 705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a:solidFill>
                    <a:srgbClr val="000000"/>
                  </a:solidFill>
                </a:rPr>
                <a:t>Phân đạm cung cấp nitrogen (N) cho cây trồng.</a:t>
              </a:r>
            </a:p>
          </p:txBody>
        </p:sp>
        <p:sp>
          <p:nvSpPr>
            <p:cNvPr id="6" name="Freeform 2">
              <a:extLst>
                <a:ext uri="{FF2B5EF4-FFF2-40B4-BE49-F238E27FC236}">
                  <a16:creationId xmlns:a16="http://schemas.microsoft.com/office/drawing/2014/main" id="{67BB756C-978D-4319-4FB9-2AB016270EBB}"/>
                </a:ext>
              </a:extLst>
            </p:cNvPr>
            <p:cNvSpPr/>
            <p:nvPr/>
          </p:nvSpPr>
          <p:spPr>
            <a:xfrm>
              <a:off x="1458479" y="3431100"/>
              <a:ext cx="1050259" cy="121123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5" name="Group 14">
            <a:extLst>
              <a:ext uri="{FF2B5EF4-FFF2-40B4-BE49-F238E27FC236}">
                <a16:creationId xmlns:a16="http://schemas.microsoft.com/office/drawing/2014/main" id="{56B82992-F7F8-3846-6C08-FAD79E81F71D}"/>
              </a:ext>
            </a:extLst>
          </p:cNvPr>
          <p:cNvGrpSpPr/>
          <p:nvPr/>
        </p:nvGrpSpPr>
        <p:grpSpPr>
          <a:xfrm>
            <a:off x="2370017" y="1348384"/>
            <a:ext cx="2160954" cy="3165230"/>
            <a:chOff x="2606431" y="1395276"/>
            <a:chExt cx="2160954" cy="3165230"/>
          </a:xfrm>
        </p:grpSpPr>
        <p:sp>
          <p:nvSpPr>
            <p:cNvPr id="9" name="Rectangle: Rounded Corners 8">
              <a:extLst>
                <a:ext uri="{FF2B5EF4-FFF2-40B4-BE49-F238E27FC236}">
                  <a16:creationId xmlns:a16="http://schemas.microsoft.com/office/drawing/2014/main" id="{BF14E476-7608-EA80-8F2E-5B58542F9F4F}"/>
                </a:ext>
              </a:extLst>
            </p:cNvPr>
            <p:cNvSpPr/>
            <p:nvPr/>
          </p:nvSpPr>
          <p:spPr>
            <a:xfrm>
              <a:off x="2606431" y="1395276"/>
              <a:ext cx="2160954" cy="3165230"/>
            </a:xfrm>
            <a:prstGeom prst="roundRect">
              <a:avLst>
                <a:gd name="adj" fmla="val 705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a:solidFill>
                    <a:srgbClr val="000000"/>
                  </a:solidFill>
                </a:rPr>
                <a:t>Phân lân </a:t>
              </a:r>
            </a:p>
            <a:p>
              <a:pPr algn="ctr">
                <a:lnSpc>
                  <a:spcPct val="150000"/>
                </a:lnSpc>
              </a:pPr>
              <a:r>
                <a:rPr lang="en-US" sz="2000">
                  <a:solidFill>
                    <a:srgbClr val="000000"/>
                  </a:solidFill>
                </a:rPr>
                <a:t>cung cấp phosphorus (P) cho cây trồng.</a:t>
              </a:r>
            </a:p>
          </p:txBody>
        </p:sp>
        <p:pic>
          <p:nvPicPr>
            <p:cNvPr id="14" name="Picture 13">
              <a:extLst>
                <a:ext uri="{FF2B5EF4-FFF2-40B4-BE49-F238E27FC236}">
                  <a16:creationId xmlns:a16="http://schemas.microsoft.com/office/drawing/2014/main" id="{00885106-1B8C-41EC-E9A2-C4EB3B20E1B9}"/>
                </a:ext>
              </a:extLst>
            </p:cNvPr>
            <p:cNvPicPr>
              <a:picLocks noChangeAspect="1"/>
            </p:cNvPicPr>
            <p:nvPr/>
          </p:nvPicPr>
          <p:blipFill>
            <a:blip r:embed="rId5"/>
            <a:stretch>
              <a:fillRect/>
            </a:stretch>
          </p:blipFill>
          <p:spPr>
            <a:xfrm>
              <a:off x="2974664" y="3349268"/>
              <a:ext cx="1174441" cy="1192839"/>
            </a:xfrm>
            <a:prstGeom prst="rect">
              <a:avLst/>
            </a:prstGeom>
          </p:spPr>
        </p:pic>
      </p:grpSp>
      <p:grpSp>
        <p:nvGrpSpPr>
          <p:cNvPr id="20" name="Group 19">
            <a:extLst>
              <a:ext uri="{FF2B5EF4-FFF2-40B4-BE49-F238E27FC236}">
                <a16:creationId xmlns:a16="http://schemas.microsoft.com/office/drawing/2014/main" id="{908343A4-3EF4-06E2-C507-8690D57E2D4D}"/>
              </a:ext>
            </a:extLst>
          </p:cNvPr>
          <p:cNvGrpSpPr/>
          <p:nvPr/>
        </p:nvGrpSpPr>
        <p:grpSpPr>
          <a:xfrm>
            <a:off x="4595448" y="1348384"/>
            <a:ext cx="2032000" cy="3165230"/>
            <a:chOff x="4767385" y="1395276"/>
            <a:chExt cx="2032000" cy="3165230"/>
          </a:xfrm>
        </p:grpSpPr>
        <p:sp>
          <p:nvSpPr>
            <p:cNvPr id="17" name="Rectangle: Rounded Corners 16">
              <a:extLst>
                <a:ext uri="{FF2B5EF4-FFF2-40B4-BE49-F238E27FC236}">
                  <a16:creationId xmlns:a16="http://schemas.microsoft.com/office/drawing/2014/main" id="{AE8065D7-65E1-8DAD-93E7-FEF8E7D0DDC5}"/>
                </a:ext>
              </a:extLst>
            </p:cNvPr>
            <p:cNvSpPr/>
            <p:nvPr/>
          </p:nvSpPr>
          <p:spPr>
            <a:xfrm>
              <a:off x="4767385" y="1395276"/>
              <a:ext cx="2032000" cy="3165230"/>
            </a:xfrm>
            <a:prstGeom prst="roundRect">
              <a:avLst>
                <a:gd name="adj" fmla="val 705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a:solidFill>
                    <a:srgbClr val="000000"/>
                  </a:solidFill>
                </a:rPr>
                <a:t>Phân kali </a:t>
              </a:r>
            </a:p>
            <a:p>
              <a:pPr algn="ctr">
                <a:lnSpc>
                  <a:spcPct val="150000"/>
                </a:lnSpc>
              </a:pPr>
              <a:r>
                <a:rPr lang="en-US" sz="2000">
                  <a:solidFill>
                    <a:srgbClr val="000000"/>
                  </a:solidFill>
                </a:rPr>
                <a:t>cung cấp potassium (K) cho cây trồng.</a:t>
              </a:r>
            </a:p>
          </p:txBody>
        </p:sp>
        <p:pic>
          <p:nvPicPr>
            <p:cNvPr id="19" name="Picture 18">
              <a:extLst>
                <a:ext uri="{FF2B5EF4-FFF2-40B4-BE49-F238E27FC236}">
                  <a16:creationId xmlns:a16="http://schemas.microsoft.com/office/drawing/2014/main" id="{9F4F456B-9AD4-772E-0D3B-FB6B882CBB6B}"/>
                </a:ext>
              </a:extLst>
            </p:cNvPr>
            <p:cNvPicPr>
              <a:picLocks noChangeAspect="1"/>
            </p:cNvPicPr>
            <p:nvPr/>
          </p:nvPicPr>
          <p:blipFill>
            <a:blip r:embed="rId6"/>
            <a:stretch>
              <a:fillRect/>
            </a:stretch>
          </p:blipFill>
          <p:spPr>
            <a:xfrm>
              <a:off x="5101313" y="3386065"/>
              <a:ext cx="1174441" cy="1174441"/>
            </a:xfrm>
            <a:prstGeom prst="rect">
              <a:avLst/>
            </a:prstGeom>
          </p:spPr>
        </p:pic>
      </p:grpSp>
      <p:grpSp>
        <p:nvGrpSpPr>
          <p:cNvPr id="26" name="Group 25">
            <a:extLst>
              <a:ext uri="{FF2B5EF4-FFF2-40B4-BE49-F238E27FC236}">
                <a16:creationId xmlns:a16="http://schemas.microsoft.com/office/drawing/2014/main" id="{CD4C2E7C-C389-F046-4ABD-4B8378FBF1B8}"/>
              </a:ext>
            </a:extLst>
          </p:cNvPr>
          <p:cNvGrpSpPr/>
          <p:nvPr/>
        </p:nvGrpSpPr>
        <p:grpSpPr>
          <a:xfrm>
            <a:off x="6691924" y="1348384"/>
            <a:ext cx="2194169" cy="3320021"/>
            <a:chOff x="6691924" y="1348384"/>
            <a:chExt cx="2194169" cy="3320021"/>
          </a:xfrm>
        </p:grpSpPr>
        <p:sp>
          <p:nvSpPr>
            <p:cNvPr id="23" name="Rectangle: Rounded Corners 22">
              <a:extLst>
                <a:ext uri="{FF2B5EF4-FFF2-40B4-BE49-F238E27FC236}">
                  <a16:creationId xmlns:a16="http://schemas.microsoft.com/office/drawing/2014/main" id="{BBD76FDC-7BF9-D17B-8610-C865F2854D46}"/>
                </a:ext>
              </a:extLst>
            </p:cNvPr>
            <p:cNvSpPr/>
            <p:nvPr/>
          </p:nvSpPr>
          <p:spPr>
            <a:xfrm>
              <a:off x="6691924" y="1348384"/>
              <a:ext cx="2194169" cy="3165230"/>
            </a:xfrm>
            <a:prstGeom prst="roundRect">
              <a:avLst>
                <a:gd name="adj" fmla="val 705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a:solidFill>
                    <a:srgbClr val="000000"/>
                  </a:solidFill>
                </a:rPr>
                <a:t>Phân NPK cung cấp nitrogen (N), phosphorus (P), potassium (K) cho cây trồng.</a:t>
              </a:r>
            </a:p>
          </p:txBody>
        </p:sp>
        <p:pic>
          <p:nvPicPr>
            <p:cNvPr id="25" name="Picture 24">
              <a:extLst>
                <a:ext uri="{FF2B5EF4-FFF2-40B4-BE49-F238E27FC236}">
                  <a16:creationId xmlns:a16="http://schemas.microsoft.com/office/drawing/2014/main" id="{2B604A8F-300B-0DA3-6F36-81F7BDD2F1AB}"/>
                </a:ext>
              </a:extLst>
            </p:cNvPr>
            <p:cNvPicPr>
              <a:picLocks noChangeAspect="1"/>
            </p:cNvPicPr>
            <p:nvPr/>
          </p:nvPicPr>
          <p:blipFill>
            <a:blip r:embed="rId7"/>
            <a:stretch>
              <a:fillRect/>
            </a:stretch>
          </p:blipFill>
          <p:spPr>
            <a:xfrm>
              <a:off x="7311008" y="3705272"/>
              <a:ext cx="955999" cy="963133"/>
            </a:xfrm>
            <a:prstGeom prst="rect">
              <a:avLst/>
            </a:prstGeom>
          </p:spPr>
        </p:pic>
      </p:grpSp>
    </p:spTree>
    <p:extLst>
      <p:ext uri="{BB962C8B-B14F-4D97-AF65-F5344CB8AC3E}">
        <p14:creationId xmlns:p14="http://schemas.microsoft.com/office/powerpoint/2010/main" val="2523015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17" presetClass="entr" presetSubtype="1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childTnLst>
                                </p:cTn>
                              </p:par>
                            </p:childTnLst>
                          </p:cTn>
                        </p:par>
                        <p:par>
                          <p:cTn id="24" fill="hold">
                            <p:stCondLst>
                              <p:cond delay="1500"/>
                            </p:stCondLst>
                            <p:childTnLst>
                              <p:par>
                                <p:cTn id="25" presetID="17" presetClass="entr" presetSubtype="1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29" name="Arrow: Pentagon 28">
            <a:extLst>
              <a:ext uri="{FF2B5EF4-FFF2-40B4-BE49-F238E27FC236}">
                <a16:creationId xmlns:a16="http://schemas.microsoft.com/office/drawing/2014/main" id="{026B829B-F838-4641-0BEF-9D56A067ECA2}"/>
              </a:ext>
            </a:extLst>
          </p:cNvPr>
          <p:cNvSpPr/>
          <p:nvPr/>
        </p:nvSpPr>
        <p:spPr>
          <a:xfrm>
            <a:off x="0" y="398998"/>
            <a:ext cx="1602154" cy="617416"/>
          </a:xfrm>
          <a:prstGeom prst="homePlate">
            <a:avLst/>
          </a:prstGeom>
          <a:solidFill>
            <a:srgbClr val="84B100"/>
          </a:solidFill>
          <a:ln>
            <a:solidFill>
              <a:srgbClr val="84B1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Câu 2</a:t>
            </a:r>
          </a:p>
        </p:txBody>
      </p:sp>
      <p:sp>
        <p:nvSpPr>
          <p:cNvPr id="3" name="TextBox 2">
            <a:extLst>
              <a:ext uri="{FF2B5EF4-FFF2-40B4-BE49-F238E27FC236}">
                <a16:creationId xmlns:a16="http://schemas.microsoft.com/office/drawing/2014/main" id="{D2CB9C16-EC39-5588-5BB6-9AB101FEA6A0}"/>
              </a:ext>
            </a:extLst>
          </p:cNvPr>
          <p:cNvSpPr txBox="1"/>
          <p:nvPr/>
        </p:nvSpPr>
        <p:spPr>
          <a:xfrm>
            <a:off x="410306" y="1343931"/>
            <a:ext cx="4888523" cy="2805320"/>
          </a:xfrm>
          <a:prstGeom prst="rect">
            <a:avLst/>
          </a:prstGeom>
          <a:noFill/>
        </p:spPr>
        <p:txBody>
          <a:bodyPr wrap="square">
            <a:spAutoFit/>
          </a:bodyPr>
          <a:lstStyle/>
          <a:p>
            <a:pPr algn="just">
              <a:lnSpc>
                <a:spcPct val="150000"/>
              </a:lnSpc>
            </a:pPr>
            <a:r>
              <a:rPr lang="vi-VN" sz="2000"/>
              <a:t>Với loại đất chua</a:t>
            </a:r>
            <a:r>
              <a:rPr lang="en-US" sz="2000"/>
              <a:t>:</a:t>
            </a:r>
          </a:p>
          <a:p>
            <a:pPr marL="342900" indent="-342900" algn="just">
              <a:lnSpc>
                <a:spcPct val="150000"/>
              </a:lnSpc>
              <a:buFont typeface="Arial" panose="020B0604020202020204" pitchFamily="34" charset="0"/>
              <a:buChar char="•"/>
            </a:pPr>
            <a:r>
              <a:rPr lang="en-US" sz="2000"/>
              <a:t>C</a:t>
            </a:r>
            <a:r>
              <a:rPr lang="vi-VN" sz="2000"/>
              <a:t>ó thể bón Ca</a:t>
            </a:r>
            <a:r>
              <a:rPr lang="en-US" sz="2000" baseline="-25000"/>
              <a:t>2</a:t>
            </a:r>
            <a:r>
              <a:rPr lang="vi-VN" sz="2000"/>
              <a:t>(PO</a:t>
            </a:r>
            <a:r>
              <a:rPr lang="en-US" sz="2000" baseline="-25000"/>
              <a:t>4</a:t>
            </a:r>
            <a:r>
              <a:rPr lang="vi-VN" sz="2000"/>
              <a:t>)</a:t>
            </a:r>
            <a:r>
              <a:rPr lang="en-US" sz="2000" baseline="-25000"/>
              <a:t>2 </a:t>
            </a:r>
            <a:r>
              <a:rPr lang="en-US" sz="2000"/>
              <a:t>vì</a:t>
            </a:r>
            <a:r>
              <a:rPr lang="vi-VN" sz="2000"/>
              <a:t> môi trường acid trong đất giúp phân hủy phân lân, tạo điều kiện cho cây trồng hấp thu</a:t>
            </a:r>
            <a:r>
              <a:rPr lang="en-US" sz="2000"/>
              <a:t>.</a:t>
            </a:r>
          </a:p>
          <a:p>
            <a:pPr marL="342900" indent="-342900" algn="just">
              <a:lnSpc>
                <a:spcPct val="150000"/>
              </a:lnSpc>
              <a:buFont typeface="Arial" panose="020B0604020202020204" pitchFamily="34" charset="0"/>
              <a:buChar char="•"/>
            </a:pPr>
            <a:r>
              <a:rPr lang="en-US" sz="2000"/>
              <a:t>K</a:t>
            </a:r>
            <a:r>
              <a:rPr lang="vi-VN" sz="2000"/>
              <a:t>hông nên bón phân Ca</a:t>
            </a:r>
            <a:r>
              <a:rPr lang="en-US" sz="2000" baseline="-25000"/>
              <a:t>2</a:t>
            </a:r>
            <a:r>
              <a:rPr lang="vi-VN" sz="2000"/>
              <a:t>(</a:t>
            </a:r>
            <a:r>
              <a:rPr lang="en-US" sz="2000"/>
              <a:t>H</a:t>
            </a:r>
            <a:r>
              <a:rPr lang="en-US" sz="2000" baseline="-25000"/>
              <a:t>2</a:t>
            </a:r>
            <a:r>
              <a:rPr lang="vi-VN" sz="2000"/>
              <a:t>PO</a:t>
            </a:r>
            <a:r>
              <a:rPr lang="en-US" sz="2000" baseline="-25000"/>
              <a:t>4</a:t>
            </a:r>
            <a:r>
              <a:rPr lang="vi-VN" sz="2000"/>
              <a:t>)</a:t>
            </a:r>
            <a:r>
              <a:rPr lang="en-US" sz="2000" baseline="-25000"/>
              <a:t>2 </a:t>
            </a:r>
            <a:r>
              <a:rPr lang="vi-VN" sz="2000"/>
              <a:t>vì làm tăng độ chua của đất.</a:t>
            </a:r>
            <a:endParaRPr lang="en-US" sz="2000"/>
          </a:p>
        </p:txBody>
      </p:sp>
      <p:pic>
        <p:nvPicPr>
          <p:cNvPr id="8" name="Picture 7" descr="A close-up of a bag&#10;&#10;Description automatically generated">
            <a:extLst>
              <a:ext uri="{FF2B5EF4-FFF2-40B4-BE49-F238E27FC236}">
                <a16:creationId xmlns:a16="http://schemas.microsoft.com/office/drawing/2014/main" id="{74E6306B-A513-B605-C402-F9D1E42FA04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50500" y="1073610"/>
            <a:ext cx="3532778" cy="3345962"/>
          </a:xfrm>
          <a:prstGeom prst="rect">
            <a:avLst/>
          </a:prstGeom>
        </p:spPr>
      </p:pic>
    </p:spTree>
    <p:extLst>
      <p:ext uri="{BB962C8B-B14F-4D97-AF65-F5344CB8AC3E}">
        <p14:creationId xmlns:p14="http://schemas.microsoft.com/office/powerpoint/2010/main" val="1248170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3B570C4-32C2-74B5-C716-1BD5F91BCD36}"/>
              </a:ext>
            </a:extLst>
          </p:cNvPr>
          <p:cNvSpPr/>
          <p:nvPr/>
        </p:nvSpPr>
        <p:spPr>
          <a:xfrm>
            <a:off x="840060" y="414789"/>
            <a:ext cx="7463882" cy="743414"/>
          </a:xfrm>
          <a:prstGeom prst="roundRect">
            <a:avLst/>
          </a:prstGeom>
          <a:solidFill>
            <a:srgbClr val="FFFFFF"/>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a:solidFill>
                  <a:srgbClr val="C00000"/>
                </a:solidFill>
                <a:latin typeface="+mj-lt"/>
                <a:ea typeface="Times New Roman" panose="02020603050405020304" pitchFamily="18" charset="0"/>
              </a:rPr>
              <a:t>Câu 3. Vai trò của nguyên tố vi lượng</a:t>
            </a:r>
            <a:endParaRPr lang="en-US" sz="2000" b="1">
              <a:solidFill>
                <a:srgbClr val="C00000"/>
              </a:solidFill>
            </a:endParaRPr>
          </a:p>
        </p:txBody>
      </p:sp>
      <p:sp>
        <p:nvSpPr>
          <p:cNvPr id="17" name="Rectangle: Rounded Corners 16">
            <a:extLst>
              <a:ext uri="{FF2B5EF4-FFF2-40B4-BE49-F238E27FC236}">
                <a16:creationId xmlns:a16="http://schemas.microsoft.com/office/drawing/2014/main" id="{7BC7DCDB-2A79-8F72-FC43-9A267E1A3B71}"/>
              </a:ext>
            </a:extLst>
          </p:cNvPr>
          <p:cNvSpPr/>
          <p:nvPr/>
        </p:nvSpPr>
        <p:spPr>
          <a:xfrm>
            <a:off x="341316" y="1789995"/>
            <a:ext cx="2686568" cy="1584590"/>
          </a:xfrm>
          <a:prstGeom prst="roundRect">
            <a:avLst>
              <a:gd name="adj" fmla="val 6741"/>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ea typeface="Times New Roman" panose="02020603050405020304" pitchFamily="18" charset="0"/>
                <a:cs typeface="Arial" panose="020B0604020202020204" pitchFamily="34" charset="0"/>
              </a:rPr>
              <a:t>Kích thích quá trình sinh trưởng và trao đổi chất của thực vật </a:t>
            </a:r>
            <a:endParaRPr lang="en-US" sz="2000">
              <a:solidFill>
                <a:srgbClr val="000000"/>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BC9CF578-11B2-3645-C4F1-1FACDFA22507}"/>
              </a:ext>
            </a:extLst>
          </p:cNvPr>
          <p:cNvCxnSpPr>
            <a:cxnSpLocks/>
            <a:stCxn id="16" idx="2"/>
            <a:endCxn id="17" idx="0"/>
          </p:cNvCxnSpPr>
          <p:nvPr/>
        </p:nvCxnSpPr>
        <p:spPr>
          <a:xfrm flipH="1">
            <a:off x="1684600" y="1158203"/>
            <a:ext cx="2887401" cy="631792"/>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F73B67-187C-05FA-C959-1484A644A813}"/>
              </a:ext>
            </a:extLst>
          </p:cNvPr>
          <p:cNvCxnSpPr>
            <a:cxnSpLocks/>
            <a:stCxn id="16" idx="2"/>
            <a:endCxn id="21" idx="0"/>
          </p:cNvCxnSpPr>
          <p:nvPr/>
        </p:nvCxnSpPr>
        <p:spPr>
          <a:xfrm flipH="1">
            <a:off x="4514692" y="1158203"/>
            <a:ext cx="57309" cy="631792"/>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762BA9-4C3D-4319-AAD9-5751119F237E}"/>
              </a:ext>
            </a:extLst>
          </p:cNvPr>
          <p:cNvCxnSpPr>
            <a:cxnSpLocks/>
            <a:stCxn id="16" idx="2"/>
            <a:endCxn id="22" idx="0"/>
          </p:cNvCxnSpPr>
          <p:nvPr/>
        </p:nvCxnSpPr>
        <p:spPr>
          <a:xfrm>
            <a:off x="4572001" y="1158203"/>
            <a:ext cx="2715223" cy="632991"/>
          </a:xfrm>
          <a:prstGeom prst="straightConnector1">
            <a:avLst/>
          </a:prstGeom>
          <a:ln w="28575">
            <a:solidFill>
              <a:srgbClr val="D72C2C"/>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79C725A-0B47-9474-910E-DE97B22B78B6}"/>
              </a:ext>
            </a:extLst>
          </p:cNvPr>
          <p:cNvSpPr/>
          <p:nvPr/>
        </p:nvSpPr>
        <p:spPr>
          <a:xfrm>
            <a:off x="3375538" y="1789995"/>
            <a:ext cx="2278307" cy="1584590"/>
          </a:xfrm>
          <a:prstGeom prst="roundRect">
            <a:avLst>
              <a:gd name="adj" fmla="val 6741"/>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000">
                <a:solidFill>
                  <a:srgbClr val="000000"/>
                </a:solidFill>
                <a:latin typeface="Arial" panose="020B0604020202020204" pitchFamily="34" charset="0"/>
                <a:ea typeface="Times New Roman" panose="02020603050405020304" pitchFamily="18" charset="0"/>
                <a:cs typeface="Arial" panose="020B0604020202020204" pitchFamily="34" charset="0"/>
              </a:rPr>
              <a:t>Tăng hiệu lực quang hợp, hoạt hóa enzyme.</a:t>
            </a:r>
            <a:endParaRPr lang="en-US" sz="2000">
              <a:solidFill>
                <a:srgbClr val="00000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BA051DA-58B0-6784-6868-3EA1689F49F4}"/>
              </a:ext>
            </a:extLst>
          </p:cNvPr>
          <p:cNvSpPr/>
          <p:nvPr/>
        </p:nvSpPr>
        <p:spPr>
          <a:xfrm>
            <a:off x="6001499" y="1791194"/>
            <a:ext cx="2571449" cy="1584590"/>
          </a:xfrm>
          <a:prstGeom prst="roundRect">
            <a:avLst>
              <a:gd name="adj" fmla="val 6741"/>
            </a:avLst>
          </a:prstGeom>
          <a:solidFill>
            <a:srgbClr val="FFFFFF"/>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ea typeface="Times New Roman" panose="02020603050405020304" pitchFamily="18" charset="0"/>
                <a:cs typeface="Arial" panose="020B0604020202020204" pitchFamily="34" charset="0"/>
              </a:rPr>
              <a:t>Tăng khả năng quang phân li nước và cân bằng ion</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CA9CC32A-5C01-0D96-E62A-CC311046A2DD}"/>
              </a:ext>
            </a:extLst>
          </p:cNvPr>
          <p:cNvGrpSpPr/>
          <p:nvPr/>
        </p:nvGrpSpPr>
        <p:grpSpPr>
          <a:xfrm>
            <a:off x="740964" y="3599968"/>
            <a:ext cx="7662071" cy="1344246"/>
            <a:chOff x="910877" y="3641970"/>
            <a:chExt cx="7662071" cy="1344246"/>
          </a:xfrm>
        </p:grpSpPr>
        <p:sp>
          <p:nvSpPr>
            <p:cNvPr id="15" name="Arrow: Notched Right 14">
              <a:extLst>
                <a:ext uri="{FF2B5EF4-FFF2-40B4-BE49-F238E27FC236}">
                  <a16:creationId xmlns:a16="http://schemas.microsoft.com/office/drawing/2014/main" id="{8D0EAFDC-B9D1-7C7F-8D72-2AE8F0E0C996}"/>
                </a:ext>
              </a:extLst>
            </p:cNvPr>
            <p:cNvSpPr/>
            <p:nvPr/>
          </p:nvSpPr>
          <p:spPr>
            <a:xfrm>
              <a:off x="910877" y="4024924"/>
              <a:ext cx="773723" cy="578338"/>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727919E9-AFF8-ECA2-F4A4-5F490A41BCB2}"/>
                </a:ext>
              </a:extLst>
            </p:cNvPr>
            <p:cNvSpPr/>
            <p:nvPr/>
          </p:nvSpPr>
          <p:spPr>
            <a:xfrm>
              <a:off x="1867877" y="3641970"/>
              <a:ext cx="6705071" cy="1344246"/>
            </a:xfrm>
            <a:prstGeom prst="roundRect">
              <a:avLst>
                <a:gd name="adj" fmla="val 9661"/>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Các nguyên tố vi lượng cây trồng chỉ cần 1 lượng nhỏ nhưng giảm xuống giới hạn cho phép, sự tăng trưởng hoặc phát triển của cây sẽ bị ảnh hưởng.</a:t>
              </a:r>
              <a:endParaRPr lang="en-US" sz="2000">
                <a:solidFill>
                  <a:srgbClr val="000000"/>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0-#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7" name="Rectangle 6">
            <a:extLst>
              <a:ext uri="{FF2B5EF4-FFF2-40B4-BE49-F238E27FC236}">
                <a16:creationId xmlns:a16="http://schemas.microsoft.com/office/drawing/2014/main" id="{9FDFD075-86D6-B6DC-3007-843E00BFBB49}"/>
              </a:ext>
            </a:extLst>
          </p:cNvPr>
          <p:cNvSpPr/>
          <p:nvPr/>
        </p:nvSpPr>
        <p:spPr>
          <a:xfrm>
            <a:off x="2360006" y="1201630"/>
            <a:ext cx="914400" cy="914400"/>
          </a:xfrm>
          <a:prstGeom prst="rect">
            <a:avLst/>
          </a:prstGeom>
          <a:noFill/>
          <a:ln w="44450" cmpd="dbl">
            <a:solidFill>
              <a:srgbClr val="937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84B100"/>
                </a:solidFill>
                <a:latin typeface="Libre Baskerville" panose="02000000000000000000" pitchFamily="2" charset="0"/>
              </a:rPr>
              <a:t>III</a:t>
            </a:r>
          </a:p>
        </p:txBody>
      </p:sp>
      <p:sp>
        <p:nvSpPr>
          <p:cNvPr id="8" name="TextBox 7">
            <a:extLst>
              <a:ext uri="{FF2B5EF4-FFF2-40B4-BE49-F238E27FC236}">
                <a16:creationId xmlns:a16="http://schemas.microsoft.com/office/drawing/2014/main" id="{38A7BBFA-F93B-8599-2B39-BDB162E82BF6}"/>
              </a:ext>
            </a:extLst>
          </p:cNvPr>
          <p:cNvSpPr txBox="1"/>
          <p:nvPr/>
        </p:nvSpPr>
        <p:spPr>
          <a:xfrm>
            <a:off x="289965" y="2281944"/>
            <a:ext cx="5339686" cy="1651671"/>
          </a:xfrm>
          <a:prstGeom prst="rect">
            <a:avLst/>
          </a:prstGeom>
          <a:noFill/>
        </p:spPr>
        <p:txBody>
          <a:bodyPr wrap="square">
            <a:spAutoFit/>
          </a:bodyPr>
          <a:lstStyle/>
          <a:p>
            <a:pPr algn="ctr">
              <a:lnSpc>
                <a:spcPct val="150000"/>
              </a:lnSpc>
            </a:pPr>
            <a:r>
              <a:rPr lang="en-US" sz="3600" b="1">
                <a:solidFill>
                  <a:srgbClr val="2F4132"/>
                </a:solidFill>
                <a:latin typeface="+mn-lt"/>
                <a:ea typeface="Times New Roman" panose="02020603050405020304" pitchFamily="18" charset="0"/>
              </a:rPr>
              <a:t>CÁCH SỬ DỤNG</a:t>
            </a:r>
          </a:p>
          <a:p>
            <a:pPr algn="ctr">
              <a:lnSpc>
                <a:spcPct val="150000"/>
              </a:lnSpc>
            </a:pPr>
            <a:r>
              <a:rPr lang="en-US" sz="3600" b="1">
                <a:solidFill>
                  <a:srgbClr val="2F4132"/>
                </a:solidFill>
                <a:latin typeface="+mn-lt"/>
                <a:ea typeface="Times New Roman" panose="02020603050405020304" pitchFamily="18" charset="0"/>
              </a:rPr>
              <a:t>PHÂN BÓN</a:t>
            </a:r>
            <a:endParaRPr lang="vi-VN" sz="3600" b="1">
              <a:solidFill>
                <a:srgbClr val="2F4132"/>
              </a:solidFill>
              <a:latin typeface="+mn-lt"/>
              <a:ea typeface="Times New Roman" panose="02020603050405020304" pitchFamily="18" charset="0"/>
            </a:endParaRPr>
          </a:p>
        </p:txBody>
      </p:sp>
      <p:grpSp>
        <p:nvGrpSpPr>
          <p:cNvPr id="9" name="Google Shape;8196;p117">
            <a:extLst>
              <a:ext uri="{FF2B5EF4-FFF2-40B4-BE49-F238E27FC236}">
                <a16:creationId xmlns:a16="http://schemas.microsoft.com/office/drawing/2014/main" id="{F96ABD23-6F4E-5065-C300-B0A4D2C8C8DE}"/>
              </a:ext>
            </a:extLst>
          </p:cNvPr>
          <p:cNvGrpSpPr/>
          <p:nvPr/>
        </p:nvGrpSpPr>
        <p:grpSpPr>
          <a:xfrm>
            <a:off x="0" y="4222139"/>
            <a:ext cx="993249" cy="921361"/>
            <a:chOff x="6575900" y="1663200"/>
            <a:chExt cx="719850" cy="667750"/>
          </a:xfrm>
        </p:grpSpPr>
        <p:sp>
          <p:nvSpPr>
            <p:cNvPr id="10" name="Google Shape;8197;p117">
              <a:extLst>
                <a:ext uri="{FF2B5EF4-FFF2-40B4-BE49-F238E27FC236}">
                  <a16:creationId xmlns:a16="http://schemas.microsoft.com/office/drawing/2014/main" id="{4E2A1AA2-795C-D052-7804-7B0A5A3FCE54}"/>
                </a:ext>
              </a:extLst>
            </p:cNvPr>
            <p:cNvSpPr/>
            <p:nvPr/>
          </p:nvSpPr>
          <p:spPr>
            <a:xfrm>
              <a:off x="6776875" y="2180200"/>
              <a:ext cx="69100" cy="146225"/>
            </a:xfrm>
            <a:custGeom>
              <a:avLst/>
              <a:gdLst/>
              <a:ahLst/>
              <a:cxnLst/>
              <a:rect l="l" t="t" r="r" b="b"/>
              <a:pathLst>
                <a:path w="2764" h="5849" extrusionOk="0">
                  <a:moveTo>
                    <a:pt x="0" y="1"/>
                  </a:moveTo>
                  <a:cubicBezTo>
                    <a:pt x="39" y="1759"/>
                    <a:pt x="58" y="3518"/>
                    <a:pt x="77" y="5276"/>
                  </a:cubicBezTo>
                  <a:cubicBezTo>
                    <a:pt x="8" y="5570"/>
                    <a:pt x="248" y="5849"/>
                    <a:pt x="535" y="5849"/>
                  </a:cubicBezTo>
                  <a:cubicBezTo>
                    <a:pt x="569" y="5849"/>
                    <a:pt x="603" y="5845"/>
                    <a:pt x="638" y="5837"/>
                  </a:cubicBezTo>
                  <a:lnTo>
                    <a:pt x="2763" y="5837"/>
                  </a:lnTo>
                  <a:cubicBezTo>
                    <a:pt x="2242" y="5643"/>
                    <a:pt x="1643" y="5373"/>
                    <a:pt x="1565" y="4832"/>
                  </a:cubicBezTo>
                  <a:cubicBezTo>
                    <a:pt x="1565" y="4658"/>
                    <a:pt x="1565" y="4503"/>
                    <a:pt x="1604" y="4349"/>
                  </a:cubicBezTo>
                  <a:cubicBezTo>
                    <a:pt x="1875" y="2919"/>
                    <a:pt x="2164" y="1508"/>
                    <a:pt x="2435" y="97"/>
                  </a:cubicBezTo>
                  <a:lnTo>
                    <a:pt x="0"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98;p117">
              <a:extLst>
                <a:ext uri="{FF2B5EF4-FFF2-40B4-BE49-F238E27FC236}">
                  <a16:creationId xmlns:a16="http://schemas.microsoft.com/office/drawing/2014/main" id="{B16C2B53-973C-17F8-9FF8-BB8D23FD83D2}"/>
                </a:ext>
              </a:extLst>
            </p:cNvPr>
            <p:cNvSpPr/>
            <p:nvPr/>
          </p:nvSpPr>
          <p:spPr>
            <a:xfrm>
              <a:off x="7069150" y="2121750"/>
              <a:ext cx="77325" cy="208725"/>
            </a:xfrm>
            <a:custGeom>
              <a:avLst/>
              <a:gdLst/>
              <a:ahLst/>
              <a:cxnLst/>
              <a:rect l="l" t="t" r="r" b="b"/>
              <a:pathLst>
                <a:path w="3093" h="8349" extrusionOk="0">
                  <a:moveTo>
                    <a:pt x="3092" y="0"/>
                  </a:moveTo>
                  <a:lnTo>
                    <a:pt x="0" y="116"/>
                  </a:lnTo>
                  <a:cubicBezTo>
                    <a:pt x="0" y="116"/>
                    <a:pt x="0" y="8271"/>
                    <a:pt x="155" y="8271"/>
                  </a:cubicBezTo>
                  <a:cubicBezTo>
                    <a:pt x="310" y="8271"/>
                    <a:pt x="1141" y="8349"/>
                    <a:pt x="1141" y="8349"/>
                  </a:cubicBezTo>
                  <a:cubicBezTo>
                    <a:pt x="1624" y="8329"/>
                    <a:pt x="2107" y="8252"/>
                    <a:pt x="2590" y="8136"/>
                  </a:cubicBezTo>
                  <a:cubicBezTo>
                    <a:pt x="2300" y="7769"/>
                    <a:pt x="1856" y="7537"/>
                    <a:pt x="1392" y="7518"/>
                  </a:cubicBezTo>
                  <a:cubicBezTo>
                    <a:pt x="1817" y="4986"/>
                    <a:pt x="2397" y="2474"/>
                    <a:pt x="3092"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2" name="Google Shape;8199;p117">
              <a:extLst>
                <a:ext uri="{FF2B5EF4-FFF2-40B4-BE49-F238E27FC236}">
                  <a16:creationId xmlns:a16="http://schemas.microsoft.com/office/drawing/2014/main" id="{EB9197F4-2777-8F35-8539-FA0500A804E1}"/>
                </a:ext>
              </a:extLst>
            </p:cNvPr>
            <p:cNvSpPr/>
            <p:nvPr/>
          </p:nvSpPr>
          <p:spPr>
            <a:xfrm>
              <a:off x="6677825" y="2161350"/>
              <a:ext cx="69600" cy="162450"/>
            </a:xfrm>
            <a:custGeom>
              <a:avLst/>
              <a:gdLst/>
              <a:ahLst/>
              <a:cxnLst/>
              <a:rect l="l" t="t" r="r" b="b"/>
              <a:pathLst>
                <a:path w="2784" h="6498" extrusionOk="0">
                  <a:moveTo>
                    <a:pt x="1" y="1"/>
                  </a:moveTo>
                  <a:lnTo>
                    <a:pt x="1" y="1"/>
                  </a:lnTo>
                  <a:cubicBezTo>
                    <a:pt x="290" y="2030"/>
                    <a:pt x="561" y="4059"/>
                    <a:pt x="851" y="6088"/>
                  </a:cubicBezTo>
                  <a:cubicBezTo>
                    <a:pt x="851" y="6185"/>
                    <a:pt x="890" y="6281"/>
                    <a:pt x="947" y="6359"/>
                  </a:cubicBezTo>
                  <a:cubicBezTo>
                    <a:pt x="1048" y="6443"/>
                    <a:pt x="1179" y="6498"/>
                    <a:pt x="1313" y="6498"/>
                  </a:cubicBezTo>
                  <a:cubicBezTo>
                    <a:pt x="1333" y="6498"/>
                    <a:pt x="1353" y="6496"/>
                    <a:pt x="1373" y="6494"/>
                  </a:cubicBezTo>
                  <a:cubicBezTo>
                    <a:pt x="1856" y="6494"/>
                    <a:pt x="2320" y="6475"/>
                    <a:pt x="2783" y="6436"/>
                  </a:cubicBezTo>
                  <a:cubicBezTo>
                    <a:pt x="2416" y="6262"/>
                    <a:pt x="2146" y="5914"/>
                    <a:pt x="2088" y="5508"/>
                  </a:cubicBezTo>
                  <a:cubicBezTo>
                    <a:pt x="2030" y="5122"/>
                    <a:pt x="2030" y="4697"/>
                    <a:pt x="2107" y="4310"/>
                  </a:cubicBezTo>
                  <a:cubicBezTo>
                    <a:pt x="2262" y="3035"/>
                    <a:pt x="2416" y="1760"/>
                    <a:pt x="2590" y="484"/>
                  </a:cubicBezTo>
                  <a:lnTo>
                    <a:pt x="1" y="1"/>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3" name="Google Shape;8200;p117">
              <a:extLst>
                <a:ext uri="{FF2B5EF4-FFF2-40B4-BE49-F238E27FC236}">
                  <a16:creationId xmlns:a16="http://schemas.microsoft.com/office/drawing/2014/main" id="{B9B12343-DCF3-E9E2-F01C-B7A97623E2C2}"/>
                </a:ext>
              </a:extLst>
            </p:cNvPr>
            <p:cNvSpPr/>
            <p:nvPr/>
          </p:nvSpPr>
          <p:spPr>
            <a:xfrm>
              <a:off x="7020350" y="2175375"/>
              <a:ext cx="73950" cy="155575"/>
            </a:xfrm>
            <a:custGeom>
              <a:avLst/>
              <a:gdLst/>
              <a:ahLst/>
              <a:cxnLst/>
              <a:rect l="l" t="t" r="r" b="b"/>
              <a:pathLst>
                <a:path w="2958" h="6223" extrusionOk="0">
                  <a:moveTo>
                    <a:pt x="1" y="0"/>
                  </a:moveTo>
                  <a:lnTo>
                    <a:pt x="1" y="0"/>
                  </a:lnTo>
                  <a:cubicBezTo>
                    <a:pt x="155" y="1933"/>
                    <a:pt x="329" y="3865"/>
                    <a:pt x="503" y="5798"/>
                  </a:cubicBezTo>
                  <a:cubicBezTo>
                    <a:pt x="503" y="5972"/>
                    <a:pt x="542" y="6165"/>
                    <a:pt x="696" y="6204"/>
                  </a:cubicBezTo>
                  <a:cubicBezTo>
                    <a:pt x="754" y="6223"/>
                    <a:pt x="793" y="6223"/>
                    <a:pt x="851" y="6223"/>
                  </a:cubicBezTo>
                  <a:lnTo>
                    <a:pt x="2957" y="6223"/>
                  </a:lnTo>
                  <a:lnTo>
                    <a:pt x="2107" y="5662"/>
                  </a:lnTo>
                  <a:cubicBezTo>
                    <a:pt x="2030" y="5624"/>
                    <a:pt x="1952" y="5546"/>
                    <a:pt x="1894" y="5489"/>
                  </a:cubicBezTo>
                  <a:cubicBezTo>
                    <a:pt x="1720" y="5257"/>
                    <a:pt x="1817" y="4947"/>
                    <a:pt x="1894" y="4677"/>
                  </a:cubicBezTo>
                  <a:cubicBezTo>
                    <a:pt x="2320" y="3170"/>
                    <a:pt x="2107" y="1488"/>
                    <a:pt x="2783" y="58"/>
                  </a:cubicBezTo>
                  <a:lnTo>
                    <a:pt x="1" y="0"/>
                  </a:ln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01;p117">
              <a:extLst>
                <a:ext uri="{FF2B5EF4-FFF2-40B4-BE49-F238E27FC236}">
                  <a16:creationId xmlns:a16="http://schemas.microsoft.com/office/drawing/2014/main" id="{19D785C0-71BC-7E71-981F-254FC9565631}"/>
                </a:ext>
              </a:extLst>
            </p:cNvPr>
            <p:cNvSpPr/>
            <p:nvPr/>
          </p:nvSpPr>
          <p:spPr>
            <a:xfrm>
              <a:off x="6959975" y="1663200"/>
              <a:ext cx="335775" cy="292275"/>
            </a:xfrm>
            <a:custGeom>
              <a:avLst/>
              <a:gdLst/>
              <a:ahLst/>
              <a:cxnLst/>
              <a:rect l="l" t="t" r="r" b="b"/>
              <a:pathLst>
                <a:path w="13431" h="11691" extrusionOk="0">
                  <a:moveTo>
                    <a:pt x="6174" y="1"/>
                  </a:moveTo>
                  <a:cubicBezTo>
                    <a:pt x="4491" y="1"/>
                    <a:pt x="2854" y="1507"/>
                    <a:pt x="3362" y="3540"/>
                  </a:cubicBezTo>
                  <a:cubicBezTo>
                    <a:pt x="3108" y="3321"/>
                    <a:pt x="2790" y="3223"/>
                    <a:pt x="2462" y="3223"/>
                  </a:cubicBezTo>
                  <a:cubicBezTo>
                    <a:pt x="1893" y="3223"/>
                    <a:pt x="1297" y="3518"/>
                    <a:pt x="966" y="3984"/>
                  </a:cubicBezTo>
                  <a:cubicBezTo>
                    <a:pt x="445" y="4738"/>
                    <a:pt x="483" y="5782"/>
                    <a:pt x="812" y="6632"/>
                  </a:cubicBezTo>
                  <a:cubicBezTo>
                    <a:pt x="928" y="6825"/>
                    <a:pt x="986" y="7076"/>
                    <a:pt x="928" y="7308"/>
                  </a:cubicBezTo>
                  <a:cubicBezTo>
                    <a:pt x="850" y="7463"/>
                    <a:pt x="754" y="7579"/>
                    <a:pt x="638" y="7695"/>
                  </a:cubicBezTo>
                  <a:cubicBezTo>
                    <a:pt x="0" y="8390"/>
                    <a:pt x="387" y="9608"/>
                    <a:pt x="1198" y="10110"/>
                  </a:cubicBezTo>
                  <a:cubicBezTo>
                    <a:pt x="1614" y="10358"/>
                    <a:pt x="2086" y="10458"/>
                    <a:pt x="2570" y="10458"/>
                  </a:cubicBezTo>
                  <a:cubicBezTo>
                    <a:pt x="3029" y="10458"/>
                    <a:pt x="3500" y="10367"/>
                    <a:pt x="3942" y="10226"/>
                  </a:cubicBezTo>
                  <a:lnTo>
                    <a:pt x="3942" y="10226"/>
                  </a:lnTo>
                  <a:cubicBezTo>
                    <a:pt x="3826" y="10902"/>
                    <a:pt x="4541" y="11444"/>
                    <a:pt x="5218" y="11598"/>
                  </a:cubicBezTo>
                  <a:cubicBezTo>
                    <a:pt x="5498" y="11660"/>
                    <a:pt x="5781" y="11691"/>
                    <a:pt x="6062" y="11691"/>
                  </a:cubicBezTo>
                  <a:cubicBezTo>
                    <a:pt x="7003" y="11691"/>
                    <a:pt x="7919" y="11349"/>
                    <a:pt x="8619" y="10709"/>
                  </a:cubicBezTo>
                  <a:lnTo>
                    <a:pt x="10841" y="8893"/>
                  </a:lnTo>
                  <a:cubicBezTo>
                    <a:pt x="10916" y="8904"/>
                    <a:pt x="10991" y="8910"/>
                    <a:pt x="11065" y="8910"/>
                  </a:cubicBezTo>
                  <a:cubicBezTo>
                    <a:pt x="12125" y="8910"/>
                    <a:pt x="13105" y="7795"/>
                    <a:pt x="12870" y="6748"/>
                  </a:cubicBezTo>
                  <a:cubicBezTo>
                    <a:pt x="12773" y="6497"/>
                    <a:pt x="12754" y="6226"/>
                    <a:pt x="12773" y="5975"/>
                  </a:cubicBezTo>
                  <a:cubicBezTo>
                    <a:pt x="12851" y="5782"/>
                    <a:pt x="12947" y="5627"/>
                    <a:pt x="13044" y="5472"/>
                  </a:cubicBezTo>
                  <a:cubicBezTo>
                    <a:pt x="13431" y="4699"/>
                    <a:pt x="12735" y="3849"/>
                    <a:pt x="12078" y="3289"/>
                  </a:cubicBezTo>
                  <a:cubicBezTo>
                    <a:pt x="12542" y="2284"/>
                    <a:pt x="12155" y="1124"/>
                    <a:pt x="11208" y="564"/>
                  </a:cubicBezTo>
                  <a:cubicBezTo>
                    <a:pt x="10877" y="375"/>
                    <a:pt x="10514" y="285"/>
                    <a:pt x="10153" y="285"/>
                  </a:cubicBezTo>
                  <a:cubicBezTo>
                    <a:pt x="9482" y="285"/>
                    <a:pt x="8821" y="597"/>
                    <a:pt x="8406" y="1163"/>
                  </a:cubicBezTo>
                  <a:cubicBezTo>
                    <a:pt x="7809" y="352"/>
                    <a:pt x="6986" y="1"/>
                    <a:pt x="6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02;p117">
              <a:extLst>
                <a:ext uri="{FF2B5EF4-FFF2-40B4-BE49-F238E27FC236}">
                  <a16:creationId xmlns:a16="http://schemas.microsoft.com/office/drawing/2014/main" id="{EA9AEE1D-DA99-CF1C-0383-30BEA20B79F6}"/>
                </a:ext>
              </a:extLst>
            </p:cNvPr>
            <p:cNvSpPr/>
            <p:nvPr/>
          </p:nvSpPr>
          <p:spPr>
            <a:xfrm>
              <a:off x="7053675" y="1806275"/>
              <a:ext cx="25" cy="25"/>
            </a:xfrm>
            <a:custGeom>
              <a:avLst/>
              <a:gdLst/>
              <a:ahLst/>
              <a:cxnLst/>
              <a:rect l="l" t="t" r="r" b="b"/>
              <a:pathLst>
                <a:path w="1" h="1" extrusionOk="0">
                  <a:moveTo>
                    <a:pt x="1" y="1"/>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6" name="Google Shape;8203;p117">
              <a:extLst>
                <a:ext uri="{FF2B5EF4-FFF2-40B4-BE49-F238E27FC236}">
                  <a16:creationId xmlns:a16="http://schemas.microsoft.com/office/drawing/2014/main" id="{786F3617-BDAB-6838-DDD3-C83786546D7F}"/>
                </a:ext>
              </a:extLst>
            </p:cNvPr>
            <p:cNvSpPr/>
            <p:nvPr/>
          </p:nvSpPr>
          <p:spPr>
            <a:xfrm>
              <a:off x="6575900" y="1814975"/>
              <a:ext cx="626125" cy="426425"/>
            </a:xfrm>
            <a:custGeom>
              <a:avLst/>
              <a:gdLst/>
              <a:ahLst/>
              <a:cxnLst/>
              <a:rect l="l" t="t" r="r" b="b"/>
              <a:pathLst>
                <a:path w="25045" h="17057" extrusionOk="0">
                  <a:moveTo>
                    <a:pt x="8136" y="0"/>
                  </a:moveTo>
                  <a:cubicBezTo>
                    <a:pt x="7788" y="0"/>
                    <a:pt x="7459" y="78"/>
                    <a:pt x="7150" y="252"/>
                  </a:cubicBezTo>
                  <a:cubicBezTo>
                    <a:pt x="6957" y="426"/>
                    <a:pt x="6744" y="580"/>
                    <a:pt x="6532" y="735"/>
                  </a:cubicBezTo>
                  <a:cubicBezTo>
                    <a:pt x="6290" y="815"/>
                    <a:pt x="6022" y="855"/>
                    <a:pt x="5760" y="855"/>
                  </a:cubicBezTo>
                  <a:cubicBezTo>
                    <a:pt x="5708" y="855"/>
                    <a:pt x="5656" y="854"/>
                    <a:pt x="5604" y="851"/>
                  </a:cubicBezTo>
                  <a:cubicBezTo>
                    <a:pt x="4097" y="947"/>
                    <a:pt x="2879" y="2145"/>
                    <a:pt x="2802" y="3653"/>
                  </a:cubicBezTo>
                  <a:cubicBezTo>
                    <a:pt x="2636" y="3559"/>
                    <a:pt x="2453" y="3517"/>
                    <a:pt x="2266" y="3517"/>
                  </a:cubicBezTo>
                  <a:cubicBezTo>
                    <a:pt x="1801" y="3517"/>
                    <a:pt x="1314" y="3777"/>
                    <a:pt x="1024" y="4136"/>
                  </a:cubicBezTo>
                  <a:cubicBezTo>
                    <a:pt x="619" y="4658"/>
                    <a:pt x="464" y="5353"/>
                    <a:pt x="348" y="6010"/>
                  </a:cubicBezTo>
                  <a:cubicBezTo>
                    <a:pt x="155" y="6976"/>
                    <a:pt x="0" y="8097"/>
                    <a:pt x="599" y="8890"/>
                  </a:cubicBezTo>
                  <a:cubicBezTo>
                    <a:pt x="812" y="9141"/>
                    <a:pt x="1082" y="9373"/>
                    <a:pt x="1179" y="9682"/>
                  </a:cubicBezTo>
                  <a:cubicBezTo>
                    <a:pt x="1237" y="9952"/>
                    <a:pt x="1218" y="10223"/>
                    <a:pt x="1160" y="10494"/>
                  </a:cubicBezTo>
                  <a:cubicBezTo>
                    <a:pt x="947" y="12117"/>
                    <a:pt x="2280" y="13759"/>
                    <a:pt x="3904" y="13895"/>
                  </a:cubicBezTo>
                  <a:cubicBezTo>
                    <a:pt x="3960" y="13891"/>
                    <a:pt x="4016" y="13890"/>
                    <a:pt x="4073" y="13890"/>
                  </a:cubicBezTo>
                  <a:cubicBezTo>
                    <a:pt x="4344" y="13890"/>
                    <a:pt x="4614" y="13927"/>
                    <a:pt x="4870" y="13991"/>
                  </a:cubicBezTo>
                  <a:cubicBezTo>
                    <a:pt x="5198" y="14146"/>
                    <a:pt x="5469" y="14339"/>
                    <a:pt x="5720" y="14610"/>
                  </a:cubicBezTo>
                  <a:cubicBezTo>
                    <a:pt x="6570" y="15402"/>
                    <a:pt x="7614" y="16098"/>
                    <a:pt x="8773" y="16291"/>
                  </a:cubicBezTo>
                  <a:cubicBezTo>
                    <a:pt x="8959" y="16321"/>
                    <a:pt x="9148" y="16336"/>
                    <a:pt x="9337" y="16336"/>
                  </a:cubicBezTo>
                  <a:cubicBezTo>
                    <a:pt x="10349" y="16336"/>
                    <a:pt x="11367" y="15904"/>
                    <a:pt x="11904" y="15073"/>
                  </a:cubicBezTo>
                  <a:cubicBezTo>
                    <a:pt x="12531" y="16416"/>
                    <a:pt x="13773" y="17056"/>
                    <a:pt x="15011" y="17056"/>
                  </a:cubicBezTo>
                  <a:cubicBezTo>
                    <a:pt x="16481" y="17056"/>
                    <a:pt x="17948" y="16154"/>
                    <a:pt x="18378" y="14455"/>
                  </a:cubicBezTo>
                  <a:cubicBezTo>
                    <a:pt x="18735" y="15060"/>
                    <a:pt x="19377" y="15401"/>
                    <a:pt x="20037" y="15401"/>
                  </a:cubicBezTo>
                  <a:cubicBezTo>
                    <a:pt x="20305" y="15401"/>
                    <a:pt x="20576" y="15345"/>
                    <a:pt x="20832" y="15228"/>
                  </a:cubicBezTo>
                  <a:cubicBezTo>
                    <a:pt x="21740" y="14822"/>
                    <a:pt x="22185" y="13798"/>
                    <a:pt x="21875" y="12870"/>
                  </a:cubicBezTo>
                  <a:lnTo>
                    <a:pt x="21875" y="12870"/>
                  </a:lnTo>
                  <a:cubicBezTo>
                    <a:pt x="22107" y="13012"/>
                    <a:pt x="22367" y="13075"/>
                    <a:pt x="22632" y="13075"/>
                  </a:cubicBezTo>
                  <a:cubicBezTo>
                    <a:pt x="23273" y="13075"/>
                    <a:pt x="23947" y="12702"/>
                    <a:pt x="24330" y="12155"/>
                  </a:cubicBezTo>
                  <a:cubicBezTo>
                    <a:pt x="24890" y="11382"/>
                    <a:pt x="24987" y="10397"/>
                    <a:pt x="25006" y="9450"/>
                  </a:cubicBezTo>
                  <a:cubicBezTo>
                    <a:pt x="25045" y="7885"/>
                    <a:pt x="24948" y="6300"/>
                    <a:pt x="24677" y="4754"/>
                  </a:cubicBezTo>
                  <a:lnTo>
                    <a:pt x="16078" y="1334"/>
                  </a:lnTo>
                  <a:cubicBezTo>
                    <a:pt x="15421" y="793"/>
                    <a:pt x="14706" y="232"/>
                    <a:pt x="13856" y="136"/>
                  </a:cubicBezTo>
                  <a:cubicBezTo>
                    <a:pt x="13794" y="129"/>
                    <a:pt x="13731" y="125"/>
                    <a:pt x="13668" y="125"/>
                  </a:cubicBezTo>
                  <a:cubicBezTo>
                    <a:pt x="12867" y="125"/>
                    <a:pt x="12020" y="680"/>
                    <a:pt x="12020" y="1450"/>
                  </a:cubicBezTo>
                  <a:cubicBezTo>
                    <a:pt x="10938" y="503"/>
                    <a:pt x="9566" y="0"/>
                    <a:pt x="8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04;p117">
              <a:extLst>
                <a:ext uri="{FF2B5EF4-FFF2-40B4-BE49-F238E27FC236}">
                  <a16:creationId xmlns:a16="http://schemas.microsoft.com/office/drawing/2014/main" id="{482ADEE1-5B5F-98F6-2638-76778F205BE1}"/>
                </a:ext>
              </a:extLst>
            </p:cNvPr>
            <p:cNvSpPr/>
            <p:nvPr/>
          </p:nvSpPr>
          <p:spPr>
            <a:xfrm>
              <a:off x="7098125" y="1805800"/>
              <a:ext cx="151725" cy="161600"/>
            </a:xfrm>
            <a:custGeom>
              <a:avLst/>
              <a:gdLst/>
              <a:ahLst/>
              <a:cxnLst/>
              <a:rect l="l" t="t" r="r" b="b"/>
              <a:pathLst>
                <a:path w="6069" h="6464" extrusionOk="0">
                  <a:moveTo>
                    <a:pt x="3441" y="0"/>
                  </a:moveTo>
                  <a:cubicBezTo>
                    <a:pt x="3117" y="461"/>
                    <a:pt x="2512" y="681"/>
                    <a:pt x="1901" y="681"/>
                  </a:cubicBezTo>
                  <a:cubicBezTo>
                    <a:pt x="1563" y="681"/>
                    <a:pt x="1224" y="614"/>
                    <a:pt x="928" y="483"/>
                  </a:cubicBezTo>
                  <a:lnTo>
                    <a:pt x="870" y="503"/>
                  </a:lnTo>
                  <a:cubicBezTo>
                    <a:pt x="928" y="986"/>
                    <a:pt x="754" y="1469"/>
                    <a:pt x="426" y="1817"/>
                  </a:cubicBezTo>
                  <a:cubicBezTo>
                    <a:pt x="291" y="1952"/>
                    <a:pt x="155" y="2087"/>
                    <a:pt x="1" y="2184"/>
                  </a:cubicBezTo>
                  <a:cubicBezTo>
                    <a:pt x="39" y="2242"/>
                    <a:pt x="78" y="2300"/>
                    <a:pt x="117" y="2358"/>
                  </a:cubicBezTo>
                  <a:cubicBezTo>
                    <a:pt x="697" y="3343"/>
                    <a:pt x="4059" y="6397"/>
                    <a:pt x="5006" y="6455"/>
                  </a:cubicBezTo>
                  <a:cubicBezTo>
                    <a:pt x="5092" y="6459"/>
                    <a:pt x="5180" y="6464"/>
                    <a:pt x="5266" y="6464"/>
                  </a:cubicBezTo>
                  <a:cubicBezTo>
                    <a:pt x="5543" y="6464"/>
                    <a:pt x="5800" y="6416"/>
                    <a:pt x="5933" y="6165"/>
                  </a:cubicBezTo>
                  <a:cubicBezTo>
                    <a:pt x="6049" y="5817"/>
                    <a:pt x="6069" y="5430"/>
                    <a:pt x="5972" y="5063"/>
                  </a:cubicBezTo>
                  <a:cubicBezTo>
                    <a:pt x="5740" y="3575"/>
                    <a:pt x="5450" y="2068"/>
                    <a:pt x="4735" y="735"/>
                  </a:cubicBezTo>
                  <a:cubicBezTo>
                    <a:pt x="4697" y="638"/>
                    <a:pt x="4658" y="561"/>
                    <a:pt x="4600" y="483"/>
                  </a:cubicBezTo>
                  <a:lnTo>
                    <a:pt x="4581" y="483"/>
                  </a:lnTo>
                  <a:cubicBezTo>
                    <a:pt x="4156" y="483"/>
                    <a:pt x="3730" y="309"/>
                    <a:pt x="3441"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8" name="Google Shape;8205;p117">
              <a:extLst>
                <a:ext uri="{FF2B5EF4-FFF2-40B4-BE49-F238E27FC236}">
                  <a16:creationId xmlns:a16="http://schemas.microsoft.com/office/drawing/2014/main" id="{390C0C22-5BBA-F27F-430D-58CCC8C129E7}"/>
                </a:ext>
              </a:extLst>
            </p:cNvPr>
            <p:cNvSpPr/>
            <p:nvPr/>
          </p:nvSpPr>
          <p:spPr>
            <a:xfrm>
              <a:off x="6999575" y="1785600"/>
              <a:ext cx="74425" cy="26275"/>
            </a:xfrm>
            <a:custGeom>
              <a:avLst/>
              <a:gdLst/>
              <a:ahLst/>
              <a:cxnLst/>
              <a:rect l="l" t="t" r="r" b="b"/>
              <a:pathLst>
                <a:path w="2977" h="1051" extrusionOk="0">
                  <a:moveTo>
                    <a:pt x="1230" y="0"/>
                  </a:moveTo>
                  <a:cubicBezTo>
                    <a:pt x="825" y="0"/>
                    <a:pt x="415" y="76"/>
                    <a:pt x="1" y="209"/>
                  </a:cubicBezTo>
                  <a:cubicBezTo>
                    <a:pt x="754" y="717"/>
                    <a:pt x="1556" y="1051"/>
                    <a:pt x="2433" y="1051"/>
                  </a:cubicBezTo>
                  <a:cubicBezTo>
                    <a:pt x="2523" y="1051"/>
                    <a:pt x="2614" y="1047"/>
                    <a:pt x="2706" y="1040"/>
                  </a:cubicBezTo>
                  <a:lnTo>
                    <a:pt x="2977" y="557"/>
                  </a:lnTo>
                  <a:cubicBezTo>
                    <a:pt x="2412" y="166"/>
                    <a:pt x="1828" y="0"/>
                    <a:pt x="1230" y="0"/>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 name="Google Shape;8206;p117">
              <a:extLst>
                <a:ext uri="{FF2B5EF4-FFF2-40B4-BE49-F238E27FC236}">
                  <a16:creationId xmlns:a16="http://schemas.microsoft.com/office/drawing/2014/main" id="{E5EAA6A4-59B1-6015-F794-A2A118B0229D}"/>
                </a:ext>
              </a:extLst>
            </p:cNvPr>
            <p:cNvSpPr/>
            <p:nvPr/>
          </p:nvSpPr>
          <p:spPr>
            <a:xfrm>
              <a:off x="7206825" y="1735250"/>
              <a:ext cx="40625" cy="54150"/>
            </a:xfrm>
            <a:custGeom>
              <a:avLst/>
              <a:gdLst/>
              <a:ahLst/>
              <a:cxnLst/>
              <a:rect l="l" t="t" r="r" b="b"/>
              <a:pathLst>
                <a:path w="1625" h="2166" extrusionOk="0">
                  <a:moveTo>
                    <a:pt x="1624" y="1"/>
                  </a:moveTo>
                  <a:cubicBezTo>
                    <a:pt x="754" y="445"/>
                    <a:pt x="39" y="986"/>
                    <a:pt x="1" y="1856"/>
                  </a:cubicBezTo>
                  <a:lnTo>
                    <a:pt x="600" y="2165"/>
                  </a:lnTo>
                  <a:cubicBezTo>
                    <a:pt x="1160" y="1740"/>
                    <a:pt x="1450" y="928"/>
                    <a:pt x="1624" y="1"/>
                  </a:cubicBezTo>
                  <a:close/>
                </a:path>
              </a:pathLst>
            </a:custGeom>
            <a:solidFill>
              <a:srgbClr val="FFDA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7;p117">
              <a:extLst>
                <a:ext uri="{FF2B5EF4-FFF2-40B4-BE49-F238E27FC236}">
                  <a16:creationId xmlns:a16="http://schemas.microsoft.com/office/drawing/2014/main" id="{4DD4D904-747A-799C-B793-C895F838A480}"/>
                </a:ext>
              </a:extLst>
            </p:cNvPr>
            <p:cNvSpPr/>
            <p:nvPr/>
          </p:nvSpPr>
          <p:spPr>
            <a:xfrm>
              <a:off x="7125675" y="1848550"/>
              <a:ext cx="38675" cy="28900"/>
            </a:xfrm>
            <a:custGeom>
              <a:avLst/>
              <a:gdLst/>
              <a:ahLst/>
              <a:cxnLst/>
              <a:rect l="l" t="t" r="r" b="b"/>
              <a:pathLst>
                <a:path w="1547" h="1156" extrusionOk="0">
                  <a:moveTo>
                    <a:pt x="835" y="1"/>
                  </a:moveTo>
                  <a:cubicBezTo>
                    <a:pt x="557" y="1"/>
                    <a:pt x="294" y="149"/>
                    <a:pt x="155" y="397"/>
                  </a:cubicBezTo>
                  <a:cubicBezTo>
                    <a:pt x="97" y="493"/>
                    <a:pt x="58" y="590"/>
                    <a:pt x="39" y="686"/>
                  </a:cubicBezTo>
                  <a:cubicBezTo>
                    <a:pt x="20" y="725"/>
                    <a:pt x="20" y="783"/>
                    <a:pt x="20" y="841"/>
                  </a:cubicBezTo>
                  <a:cubicBezTo>
                    <a:pt x="0" y="899"/>
                    <a:pt x="0" y="957"/>
                    <a:pt x="20" y="1015"/>
                  </a:cubicBezTo>
                  <a:cubicBezTo>
                    <a:pt x="29" y="1092"/>
                    <a:pt x="97" y="1131"/>
                    <a:pt x="167" y="1131"/>
                  </a:cubicBezTo>
                  <a:cubicBezTo>
                    <a:pt x="237" y="1131"/>
                    <a:pt x="310" y="1092"/>
                    <a:pt x="329" y="1015"/>
                  </a:cubicBezTo>
                  <a:lnTo>
                    <a:pt x="348" y="1015"/>
                  </a:lnTo>
                  <a:cubicBezTo>
                    <a:pt x="348" y="957"/>
                    <a:pt x="367" y="899"/>
                    <a:pt x="367" y="841"/>
                  </a:cubicBezTo>
                  <a:lnTo>
                    <a:pt x="367" y="822"/>
                  </a:lnTo>
                  <a:lnTo>
                    <a:pt x="387" y="744"/>
                  </a:lnTo>
                  <a:cubicBezTo>
                    <a:pt x="406" y="667"/>
                    <a:pt x="425" y="609"/>
                    <a:pt x="483" y="532"/>
                  </a:cubicBezTo>
                  <a:cubicBezTo>
                    <a:pt x="503" y="474"/>
                    <a:pt x="561" y="435"/>
                    <a:pt x="619" y="397"/>
                  </a:cubicBezTo>
                  <a:cubicBezTo>
                    <a:pt x="638" y="377"/>
                    <a:pt x="657" y="377"/>
                    <a:pt x="677" y="358"/>
                  </a:cubicBezTo>
                  <a:cubicBezTo>
                    <a:pt x="679" y="357"/>
                    <a:pt x="681" y="356"/>
                    <a:pt x="682" y="355"/>
                  </a:cubicBezTo>
                  <a:lnTo>
                    <a:pt x="682" y="355"/>
                  </a:lnTo>
                  <a:cubicBezTo>
                    <a:pt x="683" y="357"/>
                    <a:pt x="686" y="358"/>
                    <a:pt x="696" y="358"/>
                  </a:cubicBezTo>
                  <a:lnTo>
                    <a:pt x="754" y="339"/>
                  </a:lnTo>
                  <a:lnTo>
                    <a:pt x="967" y="339"/>
                  </a:lnTo>
                  <a:cubicBezTo>
                    <a:pt x="986" y="358"/>
                    <a:pt x="1025" y="377"/>
                    <a:pt x="1044" y="397"/>
                  </a:cubicBezTo>
                  <a:cubicBezTo>
                    <a:pt x="1063" y="435"/>
                    <a:pt x="1082" y="455"/>
                    <a:pt x="1102" y="493"/>
                  </a:cubicBezTo>
                  <a:cubicBezTo>
                    <a:pt x="1140" y="571"/>
                    <a:pt x="1160" y="648"/>
                    <a:pt x="1179" y="725"/>
                  </a:cubicBezTo>
                  <a:cubicBezTo>
                    <a:pt x="1179" y="860"/>
                    <a:pt x="1218" y="976"/>
                    <a:pt x="1276" y="1073"/>
                  </a:cubicBezTo>
                  <a:cubicBezTo>
                    <a:pt x="1292" y="1121"/>
                    <a:pt x="1347" y="1155"/>
                    <a:pt x="1398" y="1155"/>
                  </a:cubicBezTo>
                  <a:cubicBezTo>
                    <a:pt x="1409" y="1155"/>
                    <a:pt x="1420" y="1154"/>
                    <a:pt x="1430" y="1150"/>
                  </a:cubicBezTo>
                  <a:cubicBezTo>
                    <a:pt x="1508" y="1131"/>
                    <a:pt x="1546" y="1073"/>
                    <a:pt x="1546" y="996"/>
                  </a:cubicBezTo>
                  <a:cubicBezTo>
                    <a:pt x="1546" y="938"/>
                    <a:pt x="1546" y="880"/>
                    <a:pt x="1527" y="841"/>
                  </a:cubicBezTo>
                  <a:lnTo>
                    <a:pt x="1488" y="667"/>
                  </a:lnTo>
                  <a:cubicBezTo>
                    <a:pt x="1469" y="590"/>
                    <a:pt x="1450" y="513"/>
                    <a:pt x="1430" y="435"/>
                  </a:cubicBezTo>
                  <a:cubicBezTo>
                    <a:pt x="1353" y="242"/>
                    <a:pt x="1218" y="107"/>
                    <a:pt x="1044" y="29"/>
                  </a:cubicBezTo>
                  <a:cubicBezTo>
                    <a:pt x="974" y="10"/>
                    <a:pt x="904" y="1"/>
                    <a:pt x="8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 name="Google Shape;8208;p117">
              <a:extLst>
                <a:ext uri="{FF2B5EF4-FFF2-40B4-BE49-F238E27FC236}">
                  <a16:creationId xmlns:a16="http://schemas.microsoft.com/office/drawing/2014/main" id="{CDD9C5A6-0641-E5CC-EC1E-DEBD504D00AA}"/>
                </a:ext>
              </a:extLst>
            </p:cNvPr>
            <p:cNvSpPr/>
            <p:nvPr/>
          </p:nvSpPr>
          <p:spPr>
            <a:xfrm>
              <a:off x="7203450" y="1843375"/>
              <a:ext cx="24675" cy="26700"/>
            </a:xfrm>
            <a:custGeom>
              <a:avLst/>
              <a:gdLst/>
              <a:ahLst/>
              <a:cxnLst/>
              <a:rect l="l" t="t" r="r" b="b"/>
              <a:pathLst>
                <a:path w="987" h="1068" extrusionOk="0">
                  <a:moveTo>
                    <a:pt x="462" y="1"/>
                  </a:moveTo>
                  <a:cubicBezTo>
                    <a:pt x="401" y="1"/>
                    <a:pt x="341" y="21"/>
                    <a:pt x="290" y="62"/>
                  </a:cubicBezTo>
                  <a:cubicBezTo>
                    <a:pt x="174" y="140"/>
                    <a:pt x="97" y="275"/>
                    <a:pt x="59" y="430"/>
                  </a:cubicBezTo>
                  <a:cubicBezTo>
                    <a:pt x="39" y="507"/>
                    <a:pt x="20" y="604"/>
                    <a:pt x="1" y="681"/>
                  </a:cubicBezTo>
                  <a:cubicBezTo>
                    <a:pt x="1" y="778"/>
                    <a:pt x="1" y="855"/>
                    <a:pt x="1" y="951"/>
                  </a:cubicBezTo>
                  <a:cubicBezTo>
                    <a:pt x="1" y="1029"/>
                    <a:pt x="63" y="1067"/>
                    <a:pt x="126" y="1067"/>
                  </a:cubicBezTo>
                  <a:cubicBezTo>
                    <a:pt x="189" y="1067"/>
                    <a:pt x="252" y="1029"/>
                    <a:pt x="252" y="951"/>
                  </a:cubicBezTo>
                  <a:lnTo>
                    <a:pt x="271" y="951"/>
                  </a:lnTo>
                  <a:cubicBezTo>
                    <a:pt x="290" y="893"/>
                    <a:pt x="271" y="816"/>
                    <a:pt x="290" y="758"/>
                  </a:cubicBezTo>
                  <a:cubicBezTo>
                    <a:pt x="290" y="739"/>
                    <a:pt x="290" y="720"/>
                    <a:pt x="290" y="700"/>
                  </a:cubicBezTo>
                  <a:cubicBezTo>
                    <a:pt x="290" y="662"/>
                    <a:pt x="310" y="623"/>
                    <a:pt x="310" y="584"/>
                  </a:cubicBezTo>
                  <a:cubicBezTo>
                    <a:pt x="329" y="488"/>
                    <a:pt x="368" y="391"/>
                    <a:pt x="426" y="294"/>
                  </a:cubicBezTo>
                  <a:lnTo>
                    <a:pt x="445" y="256"/>
                  </a:lnTo>
                  <a:lnTo>
                    <a:pt x="445" y="236"/>
                  </a:lnTo>
                  <a:cubicBezTo>
                    <a:pt x="445" y="236"/>
                    <a:pt x="464" y="236"/>
                    <a:pt x="484" y="217"/>
                  </a:cubicBezTo>
                  <a:lnTo>
                    <a:pt x="503" y="217"/>
                  </a:lnTo>
                  <a:cubicBezTo>
                    <a:pt x="522" y="236"/>
                    <a:pt x="542" y="256"/>
                    <a:pt x="542" y="256"/>
                  </a:cubicBezTo>
                  <a:cubicBezTo>
                    <a:pt x="580" y="294"/>
                    <a:pt x="600" y="352"/>
                    <a:pt x="619" y="391"/>
                  </a:cubicBezTo>
                  <a:cubicBezTo>
                    <a:pt x="638" y="449"/>
                    <a:pt x="658" y="488"/>
                    <a:pt x="677" y="546"/>
                  </a:cubicBezTo>
                  <a:cubicBezTo>
                    <a:pt x="696" y="604"/>
                    <a:pt x="716" y="681"/>
                    <a:pt x="735" y="739"/>
                  </a:cubicBezTo>
                  <a:lnTo>
                    <a:pt x="735" y="797"/>
                  </a:lnTo>
                  <a:lnTo>
                    <a:pt x="735" y="816"/>
                  </a:lnTo>
                  <a:lnTo>
                    <a:pt x="735" y="913"/>
                  </a:lnTo>
                  <a:cubicBezTo>
                    <a:pt x="735" y="990"/>
                    <a:pt x="793" y="1048"/>
                    <a:pt x="851" y="1048"/>
                  </a:cubicBezTo>
                  <a:cubicBezTo>
                    <a:pt x="928" y="1048"/>
                    <a:pt x="986" y="990"/>
                    <a:pt x="986" y="913"/>
                  </a:cubicBezTo>
                  <a:cubicBezTo>
                    <a:pt x="967" y="623"/>
                    <a:pt x="870" y="333"/>
                    <a:pt x="677" y="101"/>
                  </a:cubicBezTo>
                  <a:cubicBezTo>
                    <a:pt x="622" y="35"/>
                    <a:pt x="542" y="1"/>
                    <a:pt x="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209;p117">
              <a:extLst>
                <a:ext uri="{FF2B5EF4-FFF2-40B4-BE49-F238E27FC236}">
                  <a16:creationId xmlns:a16="http://schemas.microsoft.com/office/drawing/2014/main" id="{107EC89A-0E40-3AF2-3768-6464325AD15B}"/>
                </a:ext>
              </a:extLst>
            </p:cNvPr>
            <p:cNvSpPr/>
            <p:nvPr/>
          </p:nvSpPr>
          <p:spPr>
            <a:xfrm>
              <a:off x="7220875" y="1923175"/>
              <a:ext cx="24625" cy="30475"/>
            </a:xfrm>
            <a:custGeom>
              <a:avLst/>
              <a:gdLst/>
              <a:ahLst/>
              <a:cxnLst/>
              <a:rect l="l" t="t" r="r" b="b"/>
              <a:pathLst>
                <a:path w="985" h="1219" extrusionOk="0">
                  <a:moveTo>
                    <a:pt x="574" y="0"/>
                  </a:moveTo>
                  <a:cubicBezTo>
                    <a:pt x="524" y="0"/>
                    <a:pt x="474" y="22"/>
                    <a:pt x="424" y="59"/>
                  </a:cubicBezTo>
                  <a:cubicBezTo>
                    <a:pt x="404" y="79"/>
                    <a:pt x="387" y="99"/>
                    <a:pt x="370" y="120"/>
                  </a:cubicBezTo>
                  <a:lnTo>
                    <a:pt x="370" y="120"/>
                  </a:lnTo>
                  <a:cubicBezTo>
                    <a:pt x="133" y="317"/>
                    <a:pt x="1" y="624"/>
                    <a:pt x="19" y="948"/>
                  </a:cubicBezTo>
                  <a:cubicBezTo>
                    <a:pt x="19" y="1064"/>
                    <a:pt x="77" y="1218"/>
                    <a:pt x="192" y="1218"/>
                  </a:cubicBezTo>
                  <a:cubicBezTo>
                    <a:pt x="270" y="1199"/>
                    <a:pt x="328" y="1161"/>
                    <a:pt x="366" y="1103"/>
                  </a:cubicBezTo>
                  <a:cubicBezTo>
                    <a:pt x="444" y="1006"/>
                    <a:pt x="521" y="871"/>
                    <a:pt x="560" y="755"/>
                  </a:cubicBezTo>
                  <a:cubicBezTo>
                    <a:pt x="676" y="793"/>
                    <a:pt x="637" y="967"/>
                    <a:pt x="734" y="1025"/>
                  </a:cubicBezTo>
                  <a:cubicBezTo>
                    <a:pt x="755" y="1036"/>
                    <a:pt x="778" y="1041"/>
                    <a:pt x="801" y="1041"/>
                  </a:cubicBezTo>
                  <a:cubicBezTo>
                    <a:pt x="859" y="1041"/>
                    <a:pt x="913" y="1009"/>
                    <a:pt x="927" y="967"/>
                  </a:cubicBezTo>
                  <a:cubicBezTo>
                    <a:pt x="965" y="890"/>
                    <a:pt x="985" y="813"/>
                    <a:pt x="965" y="735"/>
                  </a:cubicBezTo>
                  <a:cubicBezTo>
                    <a:pt x="946" y="523"/>
                    <a:pt x="869" y="310"/>
                    <a:pt x="772" y="136"/>
                  </a:cubicBezTo>
                  <a:cubicBezTo>
                    <a:pt x="753" y="78"/>
                    <a:pt x="714" y="40"/>
                    <a:pt x="656" y="20"/>
                  </a:cubicBezTo>
                  <a:cubicBezTo>
                    <a:pt x="629" y="7"/>
                    <a:pt x="601" y="0"/>
                    <a:pt x="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210;p117">
              <a:extLst>
                <a:ext uri="{FF2B5EF4-FFF2-40B4-BE49-F238E27FC236}">
                  <a16:creationId xmlns:a16="http://schemas.microsoft.com/office/drawing/2014/main" id="{D868CBF8-DC6A-1BDD-1554-6E521DDE2493}"/>
                </a:ext>
              </a:extLst>
            </p:cNvPr>
            <p:cNvSpPr/>
            <p:nvPr/>
          </p:nvSpPr>
          <p:spPr>
            <a:xfrm>
              <a:off x="7009300" y="1793225"/>
              <a:ext cx="58900" cy="14050"/>
            </a:xfrm>
            <a:custGeom>
              <a:avLst/>
              <a:gdLst/>
              <a:ahLst/>
              <a:cxnLst/>
              <a:rect l="l" t="t" r="r" b="b"/>
              <a:pathLst>
                <a:path w="2356" h="562" extrusionOk="0">
                  <a:moveTo>
                    <a:pt x="658" y="0"/>
                  </a:moveTo>
                  <a:cubicBezTo>
                    <a:pt x="0" y="0"/>
                    <a:pt x="2356" y="561"/>
                    <a:pt x="2356" y="561"/>
                  </a:cubicBezTo>
                  <a:cubicBezTo>
                    <a:pt x="2356" y="561"/>
                    <a:pt x="1486" y="20"/>
                    <a:pt x="694" y="1"/>
                  </a:cubicBezTo>
                  <a:cubicBezTo>
                    <a:pt x="681" y="0"/>
                    <a:pt x="669" y="0"/>
                    <a:pt x="658" y="0"/>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4" name="Google Shape;8211;p117">
              <a:extLst>
                <a:ext uri="{FF2B5EF4-FFF2-40B4-BE49-F238E27FC236}">
                  <a16:creationId xmlns:a16="http://schemas.microsoft.com/office/drawing/2014/main" id="{B8F0420E-ADD4-B1C2-C761-32E1A9F3CAFE}"/>
                </a:ext>
              </a:extLst>
            </p:cNvPr>
            <p:cNvSpPr/>
            <p:nvPr/>
          </p:nvSpPr>
          <p:spPr>
            <a:xfrm>
              <a:off x="7213125" y="1747775"/>
              <a:ext cx="31425" cy="33875"/>
            </a:xfrm>
            <a:custGeom>
              <a:avLst/>
              <a:gdLst/>
              <a:ahLst/>
              <a:cxnLst/>
              <a:rect l="l" t="t" r="r" b="b"/>
              <a:pathLst>
                <a:path w="1257" h="1355" extrusionOk="0">
                  <a:moveTo>
                    <a:pt x="969" y="1"/>
                  </a:moveTo>
                  <a:cubicBezTo>
                    <a:pt x="687" y="1"/>
                    <a:pt x="0" y="1355"/>
                    <a:pt x="0" y="1355"/>
                  </a:cubicBezTo>
                  <a:cubicBezTo>
                    <a:pt x="0" y="1355"/>
                    <a:pt x="1256" y="60"/>
                    <a:pt x="986" y="2"/>
                  </a:cubicBezTo>
                  <a:cubicBezTo>
                    <a:pt x="980" y="1"/>
                    <a:pt x="975" y="1"/>
                    <a:pt x="969" y="1"/>
                  </a:cubicBezTo>
                  <a:close/>
                </a:path>
              </a:pathLst>
            </a:custGeom>
            <a:solidFill>
              <a:srgbClr val="E09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12;p117">
              <a:extLst>
                <a:ext uri="{FF2B5EF4-FFF2-40B4-BE49-F238E27FC236}">
                  <a16:creationId xmlns:a16="http://schemas.microsoft.com/office/drawing/2014/main" id="{32B84E41-7EC4-50B5-EA5B-0D561B7520B8}"/>
                </a:ext>
              </a:extLst>
            </p:cNvPr>
            <p:cNvSpPr/>
            <p:nvPr/>
          </p:nvSpPr>
          <p:spPr>
            <a:xfrm>
              <a:off x="7029525" y="1882600"/>
              <a:ext cx="25" cy="525"/>
            </a:xfrm>
            <a:custGeom>
              <a:avLst/>
              <a:gdLst/>
              <a:ahLst/>
              <a:cxnLst/>
              <a:rect l="l" t="t" r="r" b="b"/>
              <a:pathLst>
                <a:path w="1" h="21" extrusionOk="0">
                  <a:moveTo>
                    <a:pt x="1" y="20"/>
                  </a:move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6" name="Google Shape;8213;p117">
              <a:extLst>
                <a:ext uri="{FF2B5EF4-FFF2-40B4-BE49-F238E27FC236}">
                  <a16:creationId xmlns:a16="http://schemas.microsoft.com/office/drawing/2014/main" id="{ED6366BA-8101-847E-62C3-36AD23ACD8A4}"/>
                </a:ext>
              </a:extLst>
            </p:cNvPr>
            <p:cNvSpPr/>
            <p:nvPr/>
          </p:nvSpPr>
          <p:spPr>
            <a:xfrm>
              <a:off x="7021800" y="1876800"/>
              <a:ext cx="46400" cy="42075"/>
            </a:xfrm>
            <a:custGeom>
              <a:avLst/>
              <a:gdLst/>
              <a:ahLst/>
              <a:cxnLst/>
              <a:rect l="l" t="t" r="r" b="b"/>
              <a:pathLst>
                <a:path w="1856" h="1683" extrusionOk="0">
                  <a:moveTo>
                    <a:pt x="225" y="0"/>
                  </a:moveTo>
                  <a:cubicBezTo>
                    <a:pt x="207" y="0"/>
                    <a:pt x="188" y="7"/>
                    <a:pt x="174" y="20"/>
                  </a:cubicBezTo>
                  <a:cubicBezTo>
                    <a:pt x="39" y="233"/>
                    <a:pt x="1" y="484"/>
                    <a:pt x="39" y="735"/>
                  </a:cubicBezTo>
                  <a:cubicBezTo>
                    <a:pt x="117" y="967"/>
                    <a:pt x="252" y="1160"/>
                    <a:pt x="445" y="1296"/>
                  </a:cubicBezTo>
                  <a:cubicBezTo>
                    <a:pt x="619" y="1431"/>
                    <a:pt x="832" y="1547"/>
                    <a:pt x="1063" y="1624"/>
                  </a:cubicBezTo>
                  <a:cubicBezTo>
                    <a:pt x="1160" y="1643"/>
                    <a:pt x="1276" y="1663"/>
                    <a:pt x="1392" y="1682"/>
                  </a:cubicBezTo>
                  <a:lnTo>
                    <a:pt x="1566" y="1682"/>
                  </a:lnTo>
                  <a:cubicBezTo>
                    <a:pt x="1605" y="1663"/>
                    <a:pt x="1624" y="1663"/>
                    <a:pt x="1643" y="1643"/>
                  </a:cubicBezTo>
                  <a:cubicBezTo>
                    <a:pt x="1662" y="1643"/>
                    <a:pt x="1701" y="1643"/>
                    <a:pt x="1740" y="1624"/>
                  </a:cubicBezTo>
                  <a:cubicBezTo>
                    <a:pt x="1856" y="1605"/>
                    <a:pt x="1817" y="1431"/>
                    <a:pt x="1701" y="1431"/>
                  </a:cubicBezTo>
                  <a:lnTo>
                    <a:pt x="1643" y="1431"/>
                  </a:lnTo>
                  <a:cubicBezTo>
                    <a:pt x="1624" y="1412"/>
                    <a:pt x="1605" y="1412"/>
                    <a:pt x="1566" y="1412"/>
                  </a:cubicBezTo>
                  <a:cubicBezTo>
                    <a:pt x="1527" y="1412"/>
                    <a:pt x="1469" y="1412"/>
                    <a:pt x="1431" y="1392"/>
                  </a:cubicBezTo>
                  <a:cubicBezTo>
                    <a:pt x="1334" y="1373"/>
                    <a:pt x="1257" y="1354"/>
                    <a:pt x="1160" y="1334"/>
                  </a:cubicBezTo>
                  <a:cubicBezTo>
                    <a:pt x="986" y="1276"/>
                    <a:pt x="812" y="1199"/>
                    <a:pt x="658" y="1083"/>
                  </a:cubicBezTo>
                  <a:cubicBezTo>
                    <a:pt x="503" y="986"/>
                    <a:pt x="387" y="851"/>
                    <a:pt x="290" y="697"/>
                  </a:cubicBezTo>
                  <a:cubicBezTo>
                    <a:pt x="252" y="484"/>
                    <a:pt x="252" y="252"/>
                    <a:pt x="290" y="59"/>
                  </a:cubicBezTo>
                  <a:cubicBezTo>
                    <a:pt x="290" y="21"/>
                    <a:pt x="258" y="0"/>
                    <a:pt x="2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7" name="Google Shape;8214;p117">
              <a:extLst>
                <a:ext uri="{FF2B5EF4-FFF2-40B4-BE49-F238E27FC236}">
                  <a16:creationId xmlns:a16="http://schemas.microsoft.com/office/drawing/2014/main" id="{9C0CCDD4-0DD2-A5EB-6CAE-FA06FAE953E2}"/>
                </a:ext>
              </a:extLst>
            </p:cNvPr>
            <p:cNvSpPr/>
            <p:nvPr/>
          </p:nvSpPr>
          <p:spPr>
            <a:xfrm>
              <a:off x="7084125" y="1919300"/>
              <a:ext cx="51050" cy="28475"/>
            </a:xfrm>
            <a:custGeom>
              <a:avLst/>
              <a:gdLst/>
              <a:ahLst/>
              <a:cxnLst/>
              <a:rect l="l" t="t" r="r" b="b"/>
              <a:pathLst>
                <a:path w="2042" h="1139" extrusionOk="0">
                  <a:moveTo>
                    <a:pt x="85" y="1"/>
                  </a:moveTo>
                  <a:cubicBezTo>
                    <a:pt x="52" y="1"/>
                    <a:pt x="20" y="22"/>
                    <a:pt x="20" y="59"/>
                  </a:cubicBezTo>
                  <a:cubicBezTo>
                    <a:pt x="0" y="272"/>
                    <a:pt x="58" y="465"/>
                    <a:pt x="213" y="620"/>
                  </a:cubicBezTo>
                  <a:cubicBezTo>
                    <a:pt x="329" y="794"/>
                    <a:pt x="503" y="948"/>
                    <a:pt x="696" y="1026"/>
                  </a:cubicBezTo>
                  <a:cubicBezTo>
                    <a:pt x="862" y="1097"/>
                    <a:pt x="1059" y="1139"/>
                    <a:pt x="1255" y="1139"/>
                  </a:cubicBezTo>
                  <a:cubicBezTo>
                    <a:pt x="1539" y="1139"/>
                    <a:pt x="1819" y="1050"/>
                    <a:pt x="1991" y="832"/>
                  </a:cubicBezTo>
                  <a:cubicBezTo>
                    <a:pt x="2042" y="764"/>
                    <a:pt x="2003" y="652"/>
                    <a:pt x="1927" y="652"/>
                  </a:cubicBezTo>
                  <a:cubicBezTo>
                    <a:pt x="1917" y="652"/>
                    <a:pt x="1906" y="654"/>
                    <a:pt x="1894" y="658"/>
                  </a:cubicBezTo>
                  <a:cubicBezTo>
                    <a:pt x="1720" y="716"/>
                    <a:pt x="1546" y="774"/>
                    <a:pt x="1353" y="813"/>
                  </a:cubicBezTo>
                  <a:cubicBezTo>
                    <a:pt x="1312" y="818"/>
                    <a:pt x="1270" y="820"/>
                    <a:pt x="1227" y="820"/>
                  </a:cubicBezTo>
                  <a:cubicBezTo>
                    <a:pt x="1090" y="820"/>
                    <a:pt x="949" y="795"/>
                    <a:pt x="831" y="736"/>
                  </a:cubicBezTo>
                  <a:cubicBezTo>
                    <a:pt x="677" y="678"/>
                    <a:pt x="542" y="581"/>
                    <a:pt x="426" y="465"/>
                  </a:cubicBezTo>
                  <a:cubicBezTo>
                    <a:pt x="368" y="388"/>
                    <a:pt x="310" y="311"/>
                    <a:pt x="271" y="253"/>
                  </a:cubicBezTo>
                  <a:cubicBezTo>
                    <a:pt x="232" y="175"/>
                    <a:pt x="194" y="98"/>
                    <a:pt x="136" y="21"/>
                  </a:cubicBezTo>
                  <a:cubicBezTo>
                    <a:pt x="122" y="7"/>
                    <a:pt x="103" y="1"/>
                    <a:pt x="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8" name="Google Shape;8215;p117">
              <a:extLst>
                <a:ext uri="{FF2B5EF4-FFF2-40B4-BE49-F238E27FC236}">
                  <a16:creationId xmlns:a16="http://schemas.microsoft.com/office/drawing/2014/main" id="{1C0B2B35-4D7A-D7EB-AF82-F2D4AFC0FCA4}"/>
                </a:ext>
              </a:extLst>
            </p:cNvPr>
            <p:cNvSpPr/>
            <p:nvPr/>
          </p:nvSpPr>
          <p:spPr>
            <a:xfrm>
              <a:off x="7116975" y="1757050"/>
              <a:ext cx="45225" cy="24200"/>
            </a:xfrm>
            <a:custGeom>
              <a:avLst/>
              <a:gdLst/>
              <a:ahLst/>
              <a:cxnLst/>
              <a:rect l="l" t="t" r="r" b="b"/>
              <a:pathLst>
                <a:path w="1809" h="968" extrusionOk="0">
                  <a:moveTo>
                    <a:pt x="552" y="0"/>
                  </a:moveTo>
                  <a:cubicBezTo>
                    <a:pt x="392" y="0"/>
                    <a:pt x="236" y="25"/>
                    <a:pt x="97" y="76"/>
                  </a:cubicBezTo>
                  <a:cubicBezTo>
                    <a:pt x="0" y="95"/>
                    <a:pt x="20" y="250"/>
                    <a:pt x="116" y="250"/>
                  </a:cubicBezTo>
                  <a:cubicBezTo>
                    <a:pt x="256" y="250"/>
                    <a:pt x="407" y="225"/>
                    <a:pt x="551" y="225"/>
                  </a:cubicBezTo>
                  <a:cubicBezTo>
                    <a:pt x="587" y="225"/>
                    <a:pt x="623" y="226"/>
                    <a:pt x="658" y="230"/>
                  </a:cubicBezTo>
                  <a:cubicBezTo>
                    <a:pt x="688" y="227"/>
                    <a:pt x="719" y="225"/>
                    <a:pt x="750" y="225"/>
                  </a:cubicBezTo>
                  <a:cubicBezTo>
                    <a:pt x="893" y="225"/>
                    <a:pt x="1036" y="260"/>
                    <a:pt x="1179" y="308"/>
                  </a:cubicBezTo>
                  <a:cubicBezTo>
                    <a:pt x="1450" y="404"/>
                    <a:pt x="1662" y="636"/>
                    <a:pt x="1740" y="945"/>
                  </a:cubicBezTo>
                  <a:cubicBezTo>
                    <a:pt x="1740" y="962"/>
                    <a:pt x="1753" y="968"/>
                    <a:pt x="1768" y="968"/>
                  </a:cubicBezTo>
                  <a:cubicBezTo>
                    <a:pt x="1788" y="968"/>
                    <a:pt x="1809" y="957"/>
                    <a:pt x="1798" y="945"/>
                  </a:cubicBezTo>
                  <a:lnTo>
                    <a:pt x="1798" y="926"/>
                  </a:lnTo>
                  <a:cubicBezTo>
                    <a:pt x="1752" y="321"/>
                    <a:pt x="1127" y="0"/>
                    <a:pt x="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9" name="Google Shape;8216;p117">
              <a:extLst>
                <a:ext uri="{FF2B5EF4-FFF2-40B4-BE49-F238E27FC236}">
                  <a16:creationId xmlns:a16="http://schemas.microsoft.com/office/drawing/2014/main" id="{B286AD19-CC4D-EB24-BD66-FED7CE1A829E}"/>
                </a:ext>
              </a:extLst>
            </p:cNvPr>
            <p:cNvSpPr/>
            <p:nvPr/>
          </p:nvSpPr>
          <p:spPr>
            <a:xfrm>
              <a:off x="7149825" y="1741050"/>
              <a:ext cx="22975" cy="14550"/>
            </a:xfrm>
            <a:custGeom>
              <a:avLst/>
              <a:gdLst/>
              <a:ahLst/>
              <a:cxnLst/>
              <a:rect l="l" t="t" r="r" b="b"/>
              <a:pathLst>
                <a:path w="919" h="582" extrusionOk="0">
                  <a:moveTo>
                    <a:pt x="155" y="1"/>
                  </a:moveTo>
                  <a:cubicBezTo>
                    <a:pt x="136" y="1"/>
                    <a:pt x="97" y="20"/>
                    <a:pt x="78" y="39"/>
                  </a:cubicBezTo>
                  <a:cubicBezTo>
                    <a:pt x="1" y="78"/>
                    <a:pt x="1" y="155"/>
                    <a:pt x="59" y="213"/>
                  </a:cubicBezTo>
                  <a:cubicBezTo>
                    <a:pt x="59" y="233"/>
                    <a:pt x="78" y="252"/>
                    <a:pt x="97" y="252"/>
                  </a:cubicBezTo>
                  <a:cubicBezTo>
                    <a:pt x="116" y="271"/>
                    <a:pt x="136" y="271"/>
                    <a:pt x="174" y="291"/>
                  </a:cubicBezTo>
                  <a:lnTo>
                    <a:pt x="271" y="310"/>
                  </a:lnTo>
                  <a:lnTo>
                    <a:pt x="368" y="349"/>
                  </a:lnTo>
                  <a:lnTo>
                    <a:pt x="387" y="349"/>
                  </a:lnTo>
                  <a:lnTo>
                    <a:pt x="445" y="368"/>
                  </a:lnTo>
                  <a:cubicBezTo>
                    <a:pt x="503" y="407"/>
                    <a:pt x="561" y="426"/>
                    <a:pt x="619" y="465"/>
                  </a:cubicBezTo>
                  <a:lnTo>
                    <a:pt x="696" y="523"/>
                  </a:lnTo>
                  <a:lnTo>
                    <a:pt x="735" y="542"/>
                  </a:lnTo>
                  <a:cubicBezTo>
                    <a:pt x="754" y="542"/>
                    <a:pt x="754" y="561"/>
                    <a:pt x="774" y="561"/>
                  </a:cubicBezTo>
                  <a:cubicBezTo>
                    <a:pt x="788" y="575"/>
                    <a:pt x="804" y="581"/>
                    <a:pt x="820" y="581"/>
                  </a:cubicBezTo>
                  <a:cubicBezTo>
                    <a:pt x="871" y="581"/>
                    <a:pt x="919" y="523"/>
                    <a:pt x="889" y="465"/>
                  </a:cubicBezTo>
                  <a:lnTo>
                    <a:pt x="889" y="465"/>
                  </a:lnTo>
                  <a:lnTo>
                    <a:pt x="889" y="484"/>
                  </a:lnTo>
                  <a:cubicBezTo>
                    <a:pt x="851" y="407"/>
                    <a:pt x="812" y="349"/>
                    <a:pt x="754" y="291"/>
                  </a:cubicBezTo>
                  <a:cubicBezTo>
                    <a:pt x="696" y="233"/>
                    <a:pt x="638" y="175"/>
                    <a:pt x="580" y="136"/>
                  </a:cubicBezTo>
                  <a:cubicBezTo>
                    <a:pt x="503" y="97"/>
                    <a:pt x="426" y="59"/>
                    <a:pt x="348" y="39"/>
                  </a:cubicBezTo>
                  <a:cubicBezTo>
                    <a:pt x="329" y="20"/>
                    <a:pt x="290" y="20"/>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217;p117">
              <a:extLst>
                <a:ext uri="{FF2B5EF4-FFF2-40B4-BE49-F238E27FC236}">
                  <a16:creationId xmlns:a16="http://schemas.microsoft.com/office/drawing/2014/main" id="{43F5E3C9-5E0B-58C4-17C6-B10B3D146327}"/>
                </a:ext>
              </a:extLst>
            </p:cNvPr>
            <p:cNvSpPr/>
            <p:nvPr/>
          </p:nvSpPr>
          <p:spPr>
            <a:xfrm>
              <a:off x="7187500" y="1710625"/>
              <a:ext cx="25" cy="500"/>
            </a:xfrm>
            <a:custGeom>
              <a:avLst/>
              <a:gdLst/>
              <a:ahLst/>
              <a:cxnLst/>
              <a:rect l="l" t="t" r="r" b="b"/>
              <a:pathLst>
                <a:path w="1" h="20" extrusionOk="0">
                  <a:moveTo>
                    <a:pt x="1" y="20"/>
                  </a:moveTo>
                  <a:lnTo>
                    <a:pt x="1" y="0"/>
                  </a:lnTo>
                  <a:close/>
                </a:path>
              </a:pathLst>
            </a:custGeom>
            <a:solidFill>
              <a:srgbClr val="9D84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218;p117">
              <a:extLst>
                <a:ext uri="{FF2B5EF4-FFF2-40B4-BE49-F238E27FC236}">
                  <a16:creationId xmlns:a16="http://schemas.microsoft.com/office/drawing/2014/main" id="{160026B6-EB9D-3407-055F-E2AAF88599FC}"/>
                </a:ext>
              </a:extLst>
            </p:cNvPr>
            <p:cNvSpPr/>
            <p:nvPr/>
          </p:nvSpPr>
          <p:spPr>
            <a:xfrm>
              <a:off x="7184050" y="1694800"/>
              <a:ext cx="42025" cy="17575"/>
            </a:xfrm>
            <a:custGeom>
              <a:avLst/>
              <a:gdLst/>
              <a:ahLst/>
              <a:cxnLst/>
              <a:rect l="l" t="t" r="r" b="b"/>
              <a:pathLst>
                <a:path w="1681" h="703" extrusionOk="0">
                  <a:moveTo>
                    <a:pt x="1175" y="1"/>
                  </a:moveTo>
                  <a:cubicBezTo>
                    <a:pt x="1118" y="1"/>
                    <a:pt x="1062" y="11"/>
                    <a:pt x="1008" y="34"/>
                  </a:cubicBezTo>
                  <a:cubicBezTo>
                    <a:pt x="873" y="92"/>
                    <a:pt x="719" y="170"/>
                    <a:pt x="583" y="247"/>
                  </a:cubicBezTo>
                  <a:lnTo>
                    <a:pt x="100" y="498"/>
                  </a:lnTo>
                  <a:cubicBezTo>
                    <a:pt x="0" y="565"/>
                    <a:pt x="58" y="703"/>
                    <a:pt x="163" y="703"/>
                  </a:cubicBezTo>
                  <a:cubicBezTo>
                    <a:pt x="179" y="703"/>
                    <a:pt x="197" y="699"/>
                    <a:pt x="216" y="691"/>
                  </a:cubicBezTo>
                  <a:cubicBezTo>
                    <a:pt x="487" y="556"/>
                    <a:pt x="738" y="401"/>
                    <a:pt x="1008" y="285"/>
                  </a:cubicBezTo>
                  <a:cubicBezTo>
                    <a:pt x="1053" y="252"/>
                    <a:pt x="1111" y="231"/>
                    <a:pt x="1171" y="231"/>
                  </a:cubicBezTo>
                  <a:cubicBezTo>
                    <a:pt x="1214" y="231"/>
                    <a:pt x="1258" y="242"/>
                    <a:pt x="1298" y="266"/>
                  </a:cubicBezTo>
                  <a:cubicBezTo>
                    <a:pt x="1356" y="285"/>
                    <a:pt x="1395" y="324"/>
                    <a:pt x="1434" y="363"/>
                  </a:cubicBezTo>
                  <a:cubicBezTo>
                    <a:pt x="1453" y="401"/>
                    <a:pt x="1511" y="440"/>
                    <a:pt x="1550" y="479"/>
                  </a:cubicBezTo>
                  <a:cubicBezTo>
                    <a:pt x="1562" y="487"/>
                    <a:pt x="1576" y="491"/>
                    <a:pt x="1589" y="491"/>
                  </a:cubicBezTo>
                  <a:cubicBezTo>
                    <a:pt x="1637" y="491"/>
                    <a:pt x="1681" y="442"/>
                    <a:pt x="1665" y="382"/>
                  </a:cubicBezTo>
                  <a:cubicBezTo>
                    <a:pt x="1646" y="324"/>
                    <a:pt x="1627" y="266"/>
                    <a:pt x="1588" y="228"/>
                  </a:cubicBezTo>
                  <a:cubicBezTo>
                    <a:pt x="1530" y="170"/>
                    <a:pt x="1492" y="112"/>
                    <a:pt x="1434" y="73"/>
                  </a:cubicBezTo>
                  <a:cubicBezTo>
                    <a:pt x="1352" y="26"/>
                    <a:pt x="1263" y="1"/>
                    <a:pt x="1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8219;p117">
              <a:extLst>
                <a:ext uri="{FF2B5EF4-FFF2-40B4-BE49-F238E27FC236}">
                  <a16:creationId xmlns:a16="http://schemas.microsoft.com/office/drawing/2014/main" id="{17F6AC11-66F1-548A-317A-4982F393A353}"/>
                </a:ext>
              </a:extLst>
            </p:cNvPr>
            <p:cNvSpPr/>
            <p:nvPr/>
          </p:nvSpPr>
          <p:spPr>
            <a:xfrm>
              <a:off x="7237425" y="1807925"/>
              <a:ext cx="16300" cy="25550"/>
            </a:xfrm>
            <a:custGeom>
              <a:avLst/>
              <a:gdLst/>
              <a:ahLst/>
              <a:cxnLst/>
              <a:rect l="l" t="t" r="r" b="b"/>
              <a:pathLst>
                <a:path w="652" h="1022" extrusionOk="0">
                  <a:moveTo>
                    <a:pt x="174" y="1"/>
                  </a:moveTo>
                  <a:cubicBezTo>
                    <a:pt x="86" y="1"/>
                    <a:pt x="0" y="115"/>
                    <a:pt x="91" y="205"/>
                  </a:cubicBezTo>
                  <a:lnTo>
                    <a:pt x="110" y="205"/>
                  </a:lnTo>
                  <a:cubicBezTo>
                    <a:pt x="149" y="263"/>
                    <a:pt x="188" y="302"/>
                    <a:pt x="226" y="379"/>
                  </a:cubicBezTo>
                  <a:cubicBezTo>
                    <a:pt x="245" y="398"/>
                    <a:pt x="265" y="437"/>
                    <a:pt x="284" y="476"/>
                  </a:cubicBezTo>
                  <a:lnTo>
                    <a:pt x="303" y="514"/>
                  </a:lnTo>
                  <a:cubicBezTo>
                    <a:pt x="303" y="534"/>
                    <a:pt x="303" y="534"/>
                    <a:pt x="303" y="553"/>
                  </a:cubicBezTo>
                  <a:cubicBezTo>
                    <a:pt x="323" y="611"/>
                    <a:pt x="361" y="688"/>
                    <a:pt x="361" y="765"/>
                  </a:cubicBezTo>
                  <a:cubicBezTo>
                    <a:pt x="381" y="843"/>
                    <a:pt x="400" y="901"/>
                    <a:pt x="439" y="978"/>
                  </a:cubicBezTo>
                  <a:cubicBezTo>
                    <a:pt x="458" y="1007"/>
                    <a:pt x="487" y="1022"/>
                    <a:pt x="516" y="1022"/>
                  </a:cubicBezTo>
                  <a:cubicBezTo>
                    <a:pt x="545" y="1022"/>
                    <a:pt x="574" y="1007"/>
                    <a:pt x="593" y="978"/>
                  </a:cubicBezTo>
                  <a:cubicBezTo>
                    <a:pt x="632" y="901"/>
                    <a:pt x="651" y="804"/>
                    <a:pt x="632" y="727"/>
                  </a:cubicBezTo>
                  <a:cubicBezTo>
                    <a:pt x="632" y="630"/>
                    <a:pt x="593" y="534"/>
                    <a:pt x="555" y="437"/>
                  </a:cubicBezTo>
                  <a:cubicBezTo>
                    <a:pt x="497" y="282"/>
                    <a:pt x="381" y="147"/>
                    <a:pt x="245" y="31"/>
                  </a:cubicBezTo>
                  <a:cubicBezTo>
                    <a:pt x="224" y="10"/>
                    <a:pt x="199"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8220;p117">
              <a:extLst>
                <a:ext uri="{FF2B5EF4-FFF2-40B4-BE49-F238E27FC236}">
                  <a16:creationId xmlns:a16="http://schemas.microsoft.com/office/drawing/2014/main" id="{08A5252D-30D9-AB85-5AB0-7B5245587C38}"/>
                </a:ext>
              </a:extLst>
            </p:cNvPr>
            <p:cNvSpPr/>
            <p:nvPr/>
          </p:nvSpPr>
          <p:spPr>
            <a:xfrm>
              <a:off x="7237750" y="1835375"/>
              <a:ext cx="10650" cy="12000"/>
            </a:xfrm>
            <a:custGeom>
              <a:avLst/>
              <a:gdLst/>
              <a:ahLst/>
              <a:cxnLst/>
              <a:rect l="l" t="t" r="r" b="b"/>
              <a:pathLst>
                <a:path w="426" h="480" extrusionOk="0">
                  <a:moveTo>
                    <a:pt x="167" y="1"/>
                  </a:moveTo>
                  <a:cubicBezTo>
                    <a:pt x="155" y="1"/>
                    <a:pt x="146" y="6"/>
                    <a:pt x="136" y="15"/>
                  </a:cubicBezTo>
                  <a:cubicBezTo>
                    <a:pt x="117" y="15"/>
                    <a:pt x="97" y="15"/>
                    <a:pt x="78" y="35"/>
                  </a:cubicBezTo>
                  <a:lnTo>
                    <a:pt x="39" y="54"/>
                  </a:lnTo>
                  <a:cubicBezTo>
                    <a:pt x="20" y="73"/>
                    <a:pt x="1" y="93"/>
                    <a:pt x="1" y="131"/>
                  </a:cubicBezTo>
                  <a:lnTo>
                    <a:pt x="1" y="170"/>
                  </a:lnTo>
                  <a:cubicBezTo>
                    <a:pt x="1" y="209"/>
                    <a:pt x="1" y="228"/>
                    <a:pt x="20" y="247"/>
                  </a:cubicBezTo>
                  <a:lnTo>
                    <a:pt x="78" y="344"/>
                  </a:lnTo>
                  <a:cubicBezTo>
                    <a:pt x="97" y="363"/>
                    <a:pt x="117" y="382"/>
                    <a:pt x="136" y="402"/>
                  </a:cubicBezTo>
                  <a:lnTo>
                    <a:pt x="155" y="421"/>
                  </a:lnTo>
                  <a:cubicBezTo>
                    <a:pt x="175" y="440"/>
                    <a:pt x="194" y="460"/>
                    <a:pt x="232" y="479"/>
                  </a:cubicBezTo>
                  <a:lnTo>
                    <a:pt x="310" y="479"/>
                  </a:lnTo>
                  <a:cubicBezTo>
                    <a:pt x="329" y="479"/>
                    <a:pt x="348" y="460"/>
                    <a:pt x="368" y="440"/>
                  </a:cubicBezTo>
                  <a:cubicBezTo>
                    <a:pt x="387" y="440"/>
                    <a:pt x="406" y="421"/>
                    <a:pt x="406" y="402"/>
                  </a:cubicBezTo>
                  <a:cubicBezTo>
                    <a:pt x="426" y="382"/>
                    <a:pt x="426" y="344"/>
                    <a:pt x="426" y="325"/>
                  </a:cubicBezTo>
                  <a:cubicBezTo>
                    <a:pt x="426" y="286"/>
                    <a:pt x="406" y="247"/>
                    <a:pt x="387" y="209"/>
                  </a:cubicBezTo>
                  <a:cubicBezTo>
                    <a:pt x="387" y="189"/>
                    <a:pt x="368" y="170"/>
                    <a:pt x="368" y="170"/>
                  </a:cubicBezTo>
                  <a:lnTo>
                    <a:pt x="310" y="93"/>
                  </a:lnTo>
                  <a:cubicBezTo>
                    <a:pt x="290" y="73"/>
                    <a:pt x="271" y="54"/>
                    <a:pt x="252" y="35"/>
                  </a:cubicBezTo>
                  <a:cubicBezTo>
                    <a:pt x="252" y="15"/>
                    <a:pt x="232" y="15"/>
                    <a:pt x="213" y="15"/>
                  </a:cubicBezTo>
                  <a:cubicBezTo>
                    <a:pt x="194" y="6"/>
                    <a:pt x="179"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8221;p117">
              <a:extLst>
                <a:ext uri="{FF2B5EF4-FFF2-40B4-BE49-F238E27FC236}">
                  <a16:creationId xmlns:a16="http://schemas.microsoft.com/office/drawing/2014/main" id="{6CDE6AAC-4B0B-8085-C94D-6ADFF29FFD47}"/>
                </a:ext>
              </a:extLst>
            </p:cNvPr>
            <p:cNvSpPr/>
            <p:nvPr/>
          </p:nvSpPr>
          <p:spPr>
            <a:xfrm>
              <a:off x="6697450" y="1864900"/>
              <a:ext cx="35000" cy="27525"/>
            </a:xfrm>
            <a:custGeom>
              <a:avLst/>
              <a:gdLst/>
              <a:ahLst/>
              <a:cxnLst/>
              <a:rect l="l" t="t" r="r" b="b"/>
              <a:pathLst>
                <a:path w="1400" h="1101" extrusionOk="0">
                  <a:moveTo>
                    <a:pt x="1204" y="0"/>
                  </a:moveTo>
                  <a:cubicBezTo>
                    <a:pt x="1173" y="0"/>
                    <a:pt x="1141" y="5"/>
                    <a:pt x="1109" y="13"/>
                  </a:cubicBezTo>
                  <a:cubicBezTo>
                    <a:pt x="1032" y="13"/>
                    <a:pt x="955" y="32"/>
                    <a:pt x="897" y="52"/>
                  </a:cubicBezTo>
                  <a:cubicBezTo>
                    <a:pt x="742" y="110"/>
                    <a:pt x="626" y="168"/>
                    <a:pt x="510" y="264"/>
                  </a:cubicBezTo>
                  <a:cubicBezTo>
                    <a:pt x="259" y="419"/>
                    <a:pt x="85" y="670"/>
                    <a:pt x="27" y="960"/>
                  </a:cubicBezTo>
                  <a:cubicBezTo>
                    <a:pt x="1" y="1039"/>
                    <a:pt x="74" y="1100"/>
                    <a:pt x="141" y="1100"/>
                  </a:cubicBezTo>
                  <a:cubicBezTo>
                    <a:pt x="172" y="1100"/>
                    <a:pt x="202" y="1087"/>
                    <a:pt x="220" y="1057"/>
                  </a:cubicBezTo>
                  <a:cubicBezTo>
                    <a:pt x="317" y="825"/>
                    <a:pt x="472" y="651"/>
                    <a:pt x="665" y="496"/>
                  </a:cubicBezTo>
                  <a:cubicBezTo>
                    <a:pt x="762" y="438"/>
                    <a:pt x="858" y="380"/>
                    <a:pt x="974" y="342"/>
                  </a:cubicBezTo>
                  <a:lnTo>
                    <a:pt x="1148" y="284"/>
                  </a:lnTo>
                  <a:cubicBezTo>
                    <a:pt x="1225" y="264"/>
                    <a:pt x="1283" y="226"/>
                    <a:pt x="1341" y="187"/>
                  </a:cubicBezTo>
                  <a:cubicBezTo>
                    <a:pt x="1399" y="148"/>
                    <a:pt x="1380" y="71"/>
                    <a:pt x="1322" y="32"/>
                  </a:cubicBezTo>
                  <a:cubicBezTo>
                    <a:pt x="1288" y="10"/>
                    <a:pt x="1247" y="0"/>
                    <a:pt x="1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67" name="Google Shape;8222;p117">
              <a:extLst>
                <a:ext uri="{FF2B5EF4-FFF2-40B4-BE49-F238E27FC236}">
                  <a16:creationId xmlns:a16="http://schemas.microsoft.com/office/drawing/2014/main" id="{CB09EB3D-AB0D-DB32-888D-73254C47A6D8}"/>
                </a:ext>
              </a:extLst>
            </p:cNvPr>
            <p:cNvSpPr/>
            <p:nvPr/>
          </p:nvSpPr>
          <p:spPr>
            <a:xfrm>
              <a:off x="6719050" y="1886825"/>
              <a:ext cx="27400" cy="11875"/>
            </a:xfrm>
            <a:custGeom>
              <a:avLst/>
              <a:gdLst/>
              <a:ahLst/>
              <a:cxnLst/>
              <a:rect l="l" t="t" r="r" b="b"/>
              <a:pathLst>
                <a:path w="1096" h="475" extrusionOk="0">
                  <a:moveTo>
                    <a:pt x="456" y="1"/>
                  </a:moveTo>
                  <a:cubicBezTo>
                    <a:pt x="329" y="1"/>
                    <a:pt x="206" y="38"/>
                    <a:pt x="110" y="102"/>
                  </a:cubicBezTo>
                  <a:cubicBezTo>
                    <a:pt x="1" y="157"/>
                    <a:pt x="63" y="297"/>
                    <a:pt x="168" y="297"/>
                  </a:cubicBezTo>
                  <a:cubicBezTo>
                    <a:pt x="174" y="297"/>
                    <a:pt x="181" y="297"/>
                    <a:pt x="187" y="296"/>
                  </a:cubicBezTo>
                  <a:lnTo>
                    <a:pt x="207" y="334"/>
                  </a:lnTo>
                  <a:lnTo>
                    <a:pt x="284" y="315"/>
                  </a:lnTo>
                  <a:lnTo>
                    <a:pt x="497" y="315"/>
                  </a:lnTo>
                  <a:lnTo>
                    <a:pt x="593" y="334"/>
                  </a:lnTo>
                  <a:lnTo>
                    <a:pt x="651" y="334"/>
                  </a:lnTo>
                  <a:cubicBezTo>
                    <a:pt x="709" y="373"/>
                    <a:pt x="748" y="392"/>
                    <a:pt x="806" y="431"/>
                  </a:cubicBezTo>
                  <a:cubicBezTo>
                    <a:pt x="806" y="431"/>
                    <a:pt x="823" y="439"/>
                    <a:pt x="829" y="439"/>
                  </a:cubicBezTo>
                  <a:cubicBezTo>
                    <a:pt x="832" y="439"/>
                    <a:pt x="832" y="437"/>
                    <a:pt x="825" y="431"/>
                  </a:cubicBezTo>
                  <a:lnTo>
                    <a:pt x="825" y="431"/>
                  </a:lnTo>
                  <a:cubicBezTo>
                    <a:pt x="844" y="450"/>
                    <a:pt x="883" y="470"/>
                    <a:pt x="922" y="470"/>
                  </a:cubicBezTo>
                  <a:cubicBezTo>
                    <a:pt x="932" y="473"/>
                    <a:pt x="942" y="474"/>
                    <a:pt x="951" y="474"/>
                  </a:cubicBezTo>
                  <a:cubicBezTo>
                    <a:pt x="998" y="474"/>
                    <a:pt x="1041" y="437"/>
                    <a:pt x="1057" y="373"/>
                  </a:cubicBezTo>
                  <a:cubicBezTo>
                    <a:pt x="1096" y="276"/>
                    <a:pt x="999" y="199"/>
                    <a:pt x="922" y="141"/>
                  </a:cubicBezTo>
                  <a:cubicBezTo>
                    <a:pt x="806" y="64"/>
                    <a:pt x="671" y="25"/>
                    <a:pt x="535" y="6"/>
                  </a:cubicBezTo>
                  <a:cubicBezTo>
                    <a:pt x="509" y="2"/>
                    <a:pt x="482" y="1"/>
                    <a:pt x="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68" name="Google Shape;8223;p117">
              <a:extLst>
                <a:ext uri="{FF2B5EF4-FFF2-40B4-BE49-F238E27FC236}">
                  <a16:creationId xmlns:a16="http://schemas.microsoft.com/office/drawing/2014/main" id="{6EF572DF-2786-06F2-8C7F-6D6054C8713A}"/>
                </a:ext>
              </a:extLst>
            </p:cNvPr>
            <p:cNvSpPr/>
            <p:nvPr/>
          </p:nvSpPr>
          <p:spPr>
            <a:xfrm>
              <a:off x="6786050" y="1847950"/>
              <a:ext cx="37700" cy="33125"/>
            </a:xfrm>
            <a:custGeom>
              <a:avLst/>
              <a:gdLst/>
              <a:ahLst/>
              <a:cxnLst/>
              <a:rect l="l" t="t" r="r" b="b"/>
              <a:pathLst>
                <a:path w="1508" h="1325" extrusionOk="0">
                  <a:moveTo>
                    <a:pt x="293" y="0"/>
                  </a:moveTo>
                  <a:cubicBezTo>
                    <a:pt x="234" y="0"/>
                    <a:pt x="175" y="5"/>
                    <a:pt x="116" y="15"/>
                  </a:cubicBezTo>
                  <a:cubicBezTo>
                    <a:pt x="39" y="34"/>
                    <a:pt x="0" y="111"/>
                    <a:pt x="20" y="189"/>
                  </a:cubicBezTo>
                  <a:cubicBezTo>
                    <a:pt x="35" y="236"/>
                    <a:pt x="91" y="271"/>
                    <a:pt x="142" y="271"/>
                  </a:cubicBezTo>
                  <a:cubicBezTo>
                    <a:pt x="153" y="271"/>
                    <a:pt x="164" y="269"/>
                    <a:pt x="174" y="266"/>
                  </a:cubicBezTo>
                  <a:cubicBezTo>
                    <a:pt x="209" y="261"/>
                    <a:pt x="243" y="259"/>
                    <a:pt x="277" y="259"/>
                  </a:cubicBezTo>
                  <a:cubicBezTo>
                    <a:pt x="508" y="259"/>
                    <a:pt x="718" y="371"/>
                    <a:pt x="870" y="556"/>
                  </a:cubicBezTo>
                  <a:cubicBezTo>
                    <a:pt x="966" y="652"/>
                    <a:pt x="1044" y="788"/>
                    <a:pt x="1102" y="904"/>
                  </a:cubicBezTo>
                  <a:cubicBezTo>
                    <a:pt x="1140" y="981"/>
                    <a:pt x="1179" y="1039"/>
                    <a:pt x="1218" y="1116"/>
                  </a:cubicBezTo>
                  <a:cubicBezTo>
                    <a:pt x="1256" y="1174"/>
                    <a:pt x="1295" y="1252"/>
                    <a:pt x="1353" y="1310"/>
                  </a:cubicBezTo>
                  <a:cubicBezTo>
                    <a:pt x="1369" y="1320"/>
                    <a:pt x="1387" y="1325"/>
                    <a:pt x="1405" y="1325"/>
                  </a:cubicBezTo>
                  <a:cubicBezTo>
                    <a:pt x="1456" y="1325"/>
                    <a:pt x="1508" y="1289"/>
                    <a:pt x="1508" y="1232"/>
                  </a:cubicBezTo>
                  <a:cubicBezTo>
                    <a:pt x="1508" y="1155"/>
                    <a:pt x="1488" y="1078"/>
                    <a:pt x="1450" y="1000"/>
                  </a:cubicBezTo>
                  <a:cubicBezTo>
                    <a:pt x="1430" y="904"/>
                    <a:pt x="1392" y="826"/>
                    <a:pt x="1353" y="749"/>
                  </a:cubicBezTo>
                  <a:cubicBezTo>
                    <a:pt x="1256" y="595"/>
                    <a:pt x="1160" y="459"/>
                    <a:pt x="1044" y="324"/>
                  </a:cubicBezTo>
                  <a:cubicBezTo>
                    <a:pt x="851" y="115"/>
                    <a:pt x="579" y="0"/>
                    <a:pt x="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69" name="Google Shape;8224;p117">
              <a:extLst>
                <a:ext uri="{FF2B5EF4-FFF2-40B4-BE49-F238E27FC236}">
                  <a16:creationId xmlns:a16="http://schemas.microsoft.com/office/drawing/2014/main" id="{BF560C0D-3D9A-3172-BB61-BE0E7418DA6A}"/>
                </a:ext>
              </a:extLst>
            </p:cNvPr>
            <p:cNvSpPr/>
            <p:nvPr/>
          </p:nvSpPr>
          <p:spPr>
            <a:xfrm>
              <a:off x="6827100" y="1853650"/>
              <a:ext cx="18875" cy="22225"/>
            </a:xfrm>
            <a:custGeom>
              <a:avLst/>
              <a:gdLst/>
              <a:ahLst/>
              <a:cxnLst/>
              <a:rect l="l" t="t" r="r" b="b"/>
              <a:pathLst>
                <a:path w="755" h="889" extrusionOk="0">
                  <a:moveTo>
                    <a:pt x="152" y="1"/>
                  </a:moveTo>
                  <a:cubicBezTo>
                    <a:pt x="52" y="1"/>
                    <a:pt x="0" y="147"/>
                    <a:pt x="97" y="212"/>
                  </a:cubicBezTo>
                  <a:lnTo>
                    <a:pt x="136" y="251"/>
                  </a:lnTo>
                  <a:cubicBezTo>
                    <a:pt x="155" y="270"/>
                    <a:pt x="194" y="289"/>
                    <a:pt x="213" y="309"/>
                  </a:cubicBezTo>
                  <a:cubicBezTo>
                    <a:pt x="213" y="309"/>
                    <a:pt x="231" y="317"/>
                    <a:pt x="236" y="317"/>
                  </a:cubicBezTo>
                  <a:cubicBezTo>
                    <a:pt x="239" y="317"/>
                    <a:pt x="239" y="315"/>
                    <a:pt x="233" y="309"/>
                  </a:cubicBezTo>
                  <a:lnTo>
                    <a:pt x="233" y="309"/>
                  </a:lnTo>
                  <a:lnTo>
                    <a:pt x="252" y="328"/>
                  </a:lnTo>
                  <a:lnTo>
                    <a:pt x="291" y="347"/>
                  </a:lnTo>
                  <a:cubicBezTo>
                    <a:pt x="310" y="386"/>
                    <a:pt x="349" y="405"/>
                    <a:pt x="368" y="424"/>
                  </a:cubicBezTo>
                  <a:lnTo>
                    <a:pt x="407" y="482"/>
                  </a:lnTo>
                  <a:lnTo>
                    <a:pt x="426" y="502"/>
                  </a:lnTo>
                  <a:cubicBezTo>
                    <a:pt x="465" y="560"/>
                    <a:pt x="503" y="618"/>
                    <a:pt x="523" y="676"/>
                  </a:cubicBezTo>
                  <a:cubicBezTo>
                    <a:pt x="523" y="695"/>
                    <a:pt x="542" y="714"/>
                    <a:pt x="542" y="714"/>
                  </a:cubicBezTo>
                  <a:cubicBezTo>
                    <a:pt x="542" y="734"/>
                    <a:pt x="542" y="734"/>
                    <a:pt x="542" y="753"/>
                  </a:cubicBezTo>
                  <a:cubicBezTo>
                    <a:pt x="561" y="772"/>
                    <a:pt x="581" y="792"/>
                    <a:pt x="600" y="830"/>
                  </a:cubicBezTo>
                  <a:cubicBezTo>
                    <a:pt x="600" y="830"/>
                    <a:pt x="600" y="830"/>
                    <a:pt x="600" y="850"/>
                  </a:cubicBezTo>
                  <a:cubicBezTo>
                    <a:pt x="619" y="869"/>
                    <a:pt x="658" y="888"/>
                    <a:pt x="677" y="888"/>
                  </a:cubicBezTo>
                  <a:cubicBezTo>
                    <a:pt x="716" y="888"/>
                    <a:pt x="735" y="869"/>
                    <a:pt x="754" y="830"/>
                  </a:cubicBezTo>
                  <a:cubicBezTo>
                    <a:pt x="754" y="811"/>
                    <a:pt x="754" y="811"/>
                    <a:pt x="754" y="792"/>
                  </a:cubicBezTo>
                  <a:lnTo>
                    <a:pt x="754" y="772"/>
                  </a:lnTo>
                  <a:cubicBezTo>
                    <a:pt x="754" y="753"/>
                    <a:pt x="754" y="714"/>
                    <a:pt x="754" y="695"/>
                  </a:cubicBezTo>
                  <a:cubicBezTo>
                    <a:pt x="735" y="637"/>
                    <a:pt x="716" y="598"/>
                    <a:pt x="697" y="560"/>
                  </a:cubicBezTo>
                  <a:cubicBezTo>
                    <a:pt x="677" y="482"/>
                    <a:pt x="639" y="424"/>
                    <a:pt x="581" y="347"/>
                  </a:cubicBezTo>
                  <a:cubicBezTo>
                    <a:pt x="484" y="212"/>
                    <a:pt x="368" y="96"/>
                    <a:pt x="213" y="19"/>
                  </a:cubicBezTo>
                  <a:cubicBezTo>
                    <a:pt x="192" y="6"/>
                    <a:pt x="171"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70" name="Google Shape;8225;p117">
              <a:extLst>
                <a:ext uri="{FF2B5EF4-FFF2-40B4-BE49-F238E27FC236}">
                  <a16:creationId xmlns:a16="http://schemas.microsoft.com/office/drawing/2014/main" id="{B2E0DD71-B3E8-274D-7CE5-AE75F0DB8A94}"/>
                </a:ext>
              </a:extLst>
            </p:cNvPr>
            <p:cNvSpPr/>
            <p:nvPr/>
          </p:nvSpPr>
          <p:spPr>
            <a:xfrm>
              <a:off x="6716975" y="1995950"/>
              <a:ext cx="30925" cy="56300"/>
            </a:xfrm>
            <a:custGeom>
              <a:avLst/>
              <a:gdLst/>
              <a:ahLst/>
              <a:cxnLst/>
              <a:rect l="l" t="t" r="r" b="b"/>
              <a:pathLst>
                <a:path w="1237" h="2252" extrusionOk="0">
                  <a:moveTo>
                    <a:pt x="904" y="0"/>
                  </a:moveTo>
                  <a:cubicBezTo>
                    <a:pt x="846" y="0"/>
                    <a:pt x="792" y="39"/>
                    <a:pt x="792" y="105"/>
                  </a:cubicBezTo>
                  <a:cubicBezTo>
                    <a:pt x="792" y="221"/>
                    <a:pt x="811" y="317"/>
                    <a:pt x="850" y="414"/>
                  </a:cubicBezTo>
                  <a:cubicBezTo>
                    <a:pt x="869" y="510"/>
                    <a:pt x="889" y="626"/>
                    <a:pt x="889" y="723"/>
                  </a:cubicBezTo>
                  <a:cubicBezTo>
                    <a:pt x="908" y="936"/>
                    <a:pt x="889" y="1148"/>
                    <a:pt x="831" y="1341"/>
                  </a:cubicBezTo>
                  <a:cubicBezTo>
                    <a:pt x="696" y="1670"/>
                    <a:pt x="425" y="1940"/>
                    <a:pt x="96" y="2076"/>
                  </a:cubicBezTo>
                  <a:cubicBezTo>
                    <a:pt x="5" y="2094"/>
                    <a:pt x="0" y="2251"/>
                    <a:pt x="99" y="2251"/>
                  </a:cubicBezTo>
                  <a:cubicBezTo>
                    <a:pt x="104" y="2251"/>
                    <a:pt x="110" y="2251"/>
                    <a:pt x="116" y="2250"/>
                  </a:cubicBezTo>
                  <a:lnTo>
                    <a:pt x="135" y="2250"/>
                  </a:lnTo>
                  <a:cubicBezTo>
                    <a:pt x="560" y="2192"/>
                    <a:pt x="927" y="1902"/>
                    <a:pt x="1101" y="1496"/>
                  </a:cubicBezTo>
                  <a:cubicBezTo>
                    <a:pt x="1198" y="1264"/>
                    <a:pt x="1237" y="1013"/>
                    <a:pt x="1217" y="762"/>
                  </a:cubicBezTo>
                  <a:cubicBezTo>
                    <a:pt x="1217" y="626"/>
                    <a:pt x="1179" y="491"/>
                    <a:pt x="1140" y="375"/>
                  </a:cubicBezTo>
                  <a:cubicBezTo>
                    <a:pt x="1121" y="240"/>
                    <a:pt x="1063" y="124"/>
                    <a:pt x="985" y="27"/>
                  </a:cubicBezTo>
                  <a:cubicBezTo>
                    <a:pt x="961" y="9"/>
                    <a:pt x="932" y="0"/>
                    <a:pt x="9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271" name="Google Shape;8226;p117">
              <a:extLst>
                <a:ext uri="{FF2B5EF4-FFF2-40B4-BE49-F238E27FC236}">
                  <a16:creationId xmlns:a16="http://schemas.microsoft.com/office/drawing/2014/main" id="{58EB09A0-89EB-4391-1B2B-45175C92FE1A}"/>
                </a:ext>
              </a:extLst>
            </p:cNvPr>
            <p:cNvSpPr/>
            <p:nvPr/>
          </p:nvSpPr>
          <p:spPr>
            <a:xfrm>
              <a:off x="6836775" y="2014975"/>
              <a:ext cx="47375" cy="68850"/>
            </a:xfrm>
            <a:custGeom>
              <a:avLst/>
              <a:gdLst/>
              <a:ahLst/>
              <a:cxnLst/>
              <a:rect l="l" t="t" r="r" b="b"/>
              <a:pathLst>
                <a:path w="1895" h="2754" extrusionOk="0">
                  <a:moveTo>
                    <a:pt x="136" y="1"/>
                  </a:moveTo>
                  <a:cubicBezTo>
                    <a:pt x="39" y="1"/>
                    <a:pt x="0" y="136"/>
                    <a:pt x="78" y="175"/>
                  </a:cubicBezTo>
                  <a:cubicBezTo>
                    <a:pt x="174" y="233"/>
                    <a:pt x="290" y="271"/>
                    <a:pt x="387" y="329"/>
                  </a:cubicBezTo>
                  <a:cubicBezTo>
                    <a:pt x="483" y="407"/>
                    <a:pt x="561" y="464"/>
                    <a:pt x="657" y="542"/>
                  </a:cubicBezTo>
                  <a:cubicBezTo>
                    <a:pt x="851" y="716"/>
                    <a:pt x="1005" y="928"/>
                    <a:pt x="1102" y="1141"/>
                  </a:cubicBezTo>
                  <a:cubicBezTo>
                    <a:pt x="1237" y="1392"/>
                    <a:pt x="1334" y="1643"/>
                    <a:pt x="1392" y="1894"/>
                  </a:cubicBezTo>
                  <a:cubicBezTo>
                    <a:pt x="1488" y="2146"/>
                    <a:pt x="1430" y="2436"/>
                    <a:pt x="1237" y="2648"/>
                  </a:cubicBezTo>
                  <a:cubicBezTo>
                    <a:pt x="1188" y="2681"/>
                    <a:pt x="1235" y="2754"/>
                    <a:pt x="1297" y="2754"/>
                  </a:cubicBezTo>
                  <a:cubicBezTo>
                    <a:pt x="1309" y="2754"/>
                    <a:pt x="1321" y="2751"/>
                    <a:pt x="1334" y="2745"/>
                  </a:cubicBezTo>
                  <a:cubicBezTo>
                    <a:pt x="1894" y="2378"/>
                    <a:pt x="1604" y="1585"/>
                    <a:pt x="1392" y="1102"/>
                  </a:cubicBezTo>
                  <a:cubicBezTo>
                    <a:pt x="1256" y="832"/>
                    <a:pt x="1082" y="580"/>
                    <a:pt x="870" y="387"/>
                  </a:cubicBezTo>
                  <a:cubicBezTo>
                    <a:pt x="677" y="175"/>
                    <a:pt x="406" y="39"/>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4" name="Google Shape;8227;p117">
              <a:extLst>
                <a:ext uri="{FF2B5EF4-FFF2-40B4-BE49-F238E27FC236}">
                  <a16:creationId xmlns:a16="http://schemas.microsoft.com/office/drawing/2014/main" id="{D2FDD918-F241-55D2-179A-6A093805B57A}"/>
                </a:ext>
              </a:extLst>
            </p:cNvPr>
            <p:cNvSpPr/>
            <p:nvPr/>
          </p:nvSpPr>
          <p:spPr>
            <a:xfrm>
              <a:off x="6895700" y="1985500"/>
              <a:ext cx="45800" cy="29800"/>
            </a:xfrm>
            <a:custGeom>
              <a:avLst/>
              <a:gdLst/>
              <a:ahLst/>
              <a:cxnLst/>
              <a:rect l="l" t="t" r="r" b="b"/>
              <a:pathLst>
                <a:path w="1832" h="1192" extrusionOk="0">
                  <a:moveTo>
                    <a:pt x="156" y="1"/>
                  </a:moveTo>
                  <a:cubicBezTo>
                    <a:pt x="1" y="20"/>
                    <a:pt x="1" y="233"/>
                    <a:pt x="156" y="252"/>
                  </a:cubicBezTo>
                  <a:cubicBezTo>
                    <a:pt x="445" y="271"/>
                    <a:pt x="735" y="387"/>
                    <a:pt x="986" y="542"/>
                  </a:cubicBezTo>
                  <a:cubicBezTo>
                    <a:pt x="1122" y="619"/>
                    <a:pt x="1218" y="716"/>
                    <a:pt x="1334" y="813"/>
                  </a:cubicBezTo>
                  <a:cubicBezTo>
                    <a:pt x="1392" y="871"/>
                    <a:pt x="1431" y="928"/>
                    <a:pt x="1489" y="986"/>
                  </a:cubicBezTo>
                  <a:cubicBezTo>
                    <a:pt x="1547" y="1044"/>
                    <a:pt x="1586" y="1122"/>
                    <a:pt x="1643" y="1160"/>
                  </a:cubicBezTo>
                  <a:cubicBezTo>
                    <a:pt x="1666" y="1182"/>
                    <a:pt x="1691" y="1192"/>
                    <a:pt x="1715" y="1192"/>
                  </a:cubicBezTo>
                  <a:cubicBezTo>
                    <a:pt x="1776" y="1192"/>
                    <a:pt x="1831" y="1133"/>
                    <a:pt x="1817" y="1064"/>
                  </a:cubicBezTo>
                  <a:cubicBezTo>
                    <a:pt x="1759" y="890"/>
                    <a:pt x="1663" y="735"/>
                    <a:pt x="1547" y="619"/>
                  </a:cubicBezTo>
                  <a:cubicBezTo>
                    <a:pt x="1431" y="484"/>
                    <a:pt x="1296" y="368"/>
                    <a:pt x="1141" y="271"/>
                  </a:cubicBezTo>
                  <a:cubicBezTo>
                    <a:pt x="851" y="98"/>
                    <a:pt x="503"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5" name="Google Shape;8228;p117">
              <a:extLst>
                <a:ext uri="{FF2B5EF4-FFF2-40B4-BE49-F238E27FC236}">
                  <a16:creationId xmlns:a16="http://schemas.microsoft.com/office/drawing/2014/main" id="{BF9237DB-E2DF-284B-380E-CD49C4EE9B0D}"/>
                </a:ext>
              </a:extLst>
            </p:cNvPr>
            <p:cNvSpPr/>
            <p:nvPr/>
          </p:nvSpPr>
          <p:spPr>
            <a:xfrm>
              <a:off x="6926150" y="1981000"/>
              <a:ext cx="25500" cy="13125"/>
            </a:xfrm>
            <a:custGeom>
              <a:avLst/>
              <a:gdLst/>
              <a:ahLst/>
              <a:cxnLst/>
              <a:rect l="l" t="t" r="r" b="b"/>
              <a:pathLst>
                <a:path w="1020" h="525" extrusionOk="0">
                  <a:moveTo>
                    <a:pt x="301" y="1"/>
                  </a:moveTo>
                  <a:cubicBezTo>
                    <a:pt x="225" y="1"/>
                    <a:pt x="150" y="10"/>
                    <a:pt x="78" y="26"/>
                  </a:cubicBezTo>
                  <a:cubicBezTo>
                    <a:pt x="0" y="65"/>
                    <a:pt x="39" y="200"/>
                    <a:pt x="136" y="200"/>
                  </a:cubicBezTo>
                  <a:cubicBezTo>
                    <a:pt x="184" y="187"/>
                    <a:pt x="231" y="180"/>
                    <a:pt x="279" y="180"/>
                  </a:cubicBezTo>
                  <a:cubicBezTo>
                    <a:pt x="367" y="180"/>
                    <a:pt x="454" y="201"/>
                    <a:pt x="541" y="239"/>
                  </a:cubicBezTo>
                  <a:cubicBezTo>
                    <a:pt x="677" y="316"/>
                    <a:pt x="793" y="393"/>
                    <a:pt x="909" y="509"/>
                  </a:cubicBezTo>
                  <a:cubicBezTo>
                    <a:pt x="919" y="520"/>
                    <a:pt x="933" y="525"/>
                    <a:pt x="947" y="525"/>
                  </a:cubicBezTo>
                  <a:cubicBezTo>
                    <a:pt x="983" y="525"/>
                    <a:pt x="1019" y="493"/>
                    <a:pt x="1005" y="451"/>
                  </a:cubicBezTo>
                  <a:cubicBezTo>
                    <a:pt x="947" y="258"/>
                    <a:pt x="812" y="123"/>
                    <a:pt x="619" y="65"/>
                  </a:cubicBezTo>
                  <a:cubicBezTo>
                    <a:pt x="517" y="20"/>
                    <a:pt x="408" y="1"/>
                    <a:pt x="3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6" name="Google Shape;8229;p117">
              <a:extLst>
                <a:ext uri="{FF2B5EF4-FFF2-40B4-BE49-F238E27FC236}">
                  <a16:creationId xmlns:a16="http://schemas.microsoft.com/office/drawing/2014/main" id="{FC6E42AF-399B-FB96-2249-3482A00838E9}"/>
                </a:ext>
              </a:extLst>
            </p:cNvPr>
            <p:cNvSpPr/>
            <p:nvPr/>
          </p:nvSpPr>
          <p:spPr>
            <a:xfrm>
              <a:off x="6917625" y="1918950"/>
              <a:ext cx="55150" cy="21075"/>
            </a:xfrm>
            <a:custGeom>
              <a:avLst/>
              <a:gdLst/>
              <a:ahLst/>
              <a:cxnLst/>
              <a:rect l="l" t="t" r="r" b="b"/>
              <a:pathLst>
                <a:path w="2206" h="843" extrusionOk="0">
                  <a:moveTo>
                    <a:pt x="689" y="0"/>
                  </a:moveTo>
                  <a:cubicBezTo>
                    <a:pt x="471" y="0"/>
                    <a:pt x="255" y="49"/>
                    <a:pt x="51" y="151"/>
                  </a:cubicBezTo>
                  <a:cubicBezTo>
                    <a:pt x="1" y="185"/>
                    <a:pt x="24" y="293"/>
                    <a:pt x="83" y="293"/>
                  </a:cubicBezTo>
                  <a:cubicBezTo>
                    <a:pt x="91" y="293"/>
                    <a:pt x="100" y="291"/>
                    <a:pt x="109" y="286"/>
                  </a:cubicBezTo>
                  <a:cubicBezTo>
                    <a:pt x="255" y="235"/>
                    <a:pt x="408" y="210"/>
                    <a:pt x="560" y="210"/>
                  </a:cubicBezTo>
                  <a:cubicBezTo>
                    <a:pt x="752" y="210"/>
                    <a:pt x="942" y="249"/>
                    <a:pt x="1114" y="325"/>
                  </a:cubicBezTo>
                  <a:cubicBezTo>
                    <a:pt x="1288" y="383"/>
                    <a:pt x="1443" y="479"/>
                    <a:pt x="1578" y="576"/>
                  </a:cubicBezTo>
                  <a:cubicBezTo>
                    <a:pt x="1733" y="672"/>
                    <a:pt x="1868" y="750"/>
                    <a:pt x="2042" y="827"/>
                  </a:cubicBezTo>
                  <a:cubicBezTo>
                    <a:pt x="2060" y="838"/>
                    <a:pt x="2077" y="843"/>
                    <a:pt x="2093" y="843"/>
                  </a:cubicBezTo>
                  <a:cubicBezTo>
                    <a:pt x="2163" y="843"/>
                    <a:pt x="2205" y="751"/>
                    <a:pt x="2158" y="672"/>
                  </a:cubicBezTo>
                  <a:cubicBezTo>
                    <a:pt x="2003" y="537"/>
                    <a:pt x="1849" y="421"/>
                    <a:pt x="1675" y="325"/>
                  </a:cubicBezTo>
                  <a:cubicBezTo>
                    <a:pt x="1520" y="228"/>
                    <a:pt x="1327" y="151"/>
                    <a:pt x="1153" y="73"/>
                  </a:cubicBezTo>
                  <a:cubicBezTo>
                    <a:pt x="1000" y="25"/>
                    <a:pt x="844" y="0"/>
                    <a:pt x="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7" name="Google Shape;8230;p117">
              <a:extLst>
                <a:ext uri="{FF2B5EF4-FFF2-40B4-BE49-F238E27FC236}">
                  <a16:creationId xmlns:a16="http://schemas.microsoft.com/office/drawing/2014/main" id="{3D8C67BC-C829-A870-D0D4-0BAC1C1AD477}"/>
                </a:ext>
              </a:extLst>
            </p:cNvPr>
            <p:cNvSpPr/>
            <p:nvPr/>
          </p:nvSpPr>
          <p:spPr>
            <a:xfrm>
              <a:off x="7039175" y="2041925"/>
              <a:ext cx="38200" cy="19325"/>
            </a:xfrm>
            <a:custGeom>
              <a:avLst/>
              <a:gdLst/>
              <a:ahLst/>
              <a:cxnLst/>
              <a:rect l="l" t="t" r="r" b="b"/>
              <a:pathLst>
                <a:path w="1528" h="773" extrusionOk="0">
                  <a:moveTo>
                    <a:pt x="1045" y="0"/>
                  </a:moveTo>
                  <a:cubicBezTo>
                    <a:pt x="972" y="0"/>
                    <a:pt x="900" y="15"/>
                    <a:pt x="832" y="44"/>
                  </a:cubicBezTo>
                  <a:cubicBezTo>
                    <a:pt x="523" y="121"/>
                    <a:pt x="233" y="333"/>
                    <a:pt x="59" y="604"/>
                  </a:cubicBezTo>
                  <a:cubicBezTo>
                    <a:pt x="1" y="677"/>
                    <a:pt x="86" y="772"/>
                    <a:pt x="165" y="772"/>
                  </a:cubicBezTo>
                  <a:cubicBezTo>
                    <a:pt x="190" y="772"/>
                    <a:pt x="214" y="763"/>
                    <a:pt x="233" y="739"/>
                  </a:cubicBezTo>
                  <a:lnTo>
                    <a:pt x="233" y="759"/>
                  </a:lnTo>
                  <a:cubicBezTo>
                    <a:pt x="388" y="546"/>
                    <a:pt x="600" y="372"/>
                    <a:pt x="871" y="295"/>
                  </a:cubicBezTo>
                  <a:cubicBezTo>
                    <a:pt x="916" y="272"/>
                    <a:pt x="975" y="263"/>
                    <a:pt x="1035" y="263"/>
                  </a:cubicBezTo>
                  <a:cubicBezTo>
                    <a:pt x="1077" y="263"/>
                    <a:pt x="1121" y="267"/>
                    <a:pt x="1161" y="275"/>
                  </a:cubicBezTo>
                  <a:cubicBezTo>
                    <a:pt x="1199" y="275"/>
                    <a:pt x="1238" y="295"/>
                    <a:pt x="1296" y="314"/>
                  </a:cubicBezTo>
                  <a:cubicBezTo>
                    <a:pt x="1335" y="333"/>
                    <a:pt x="1354" y="372"/>
                    <a:pt x="1412" y="411"/>
                  </a:cubicBezTo>
                  <a:cubicBezTo>
                    <a:pt x="1419" y="414"/>
                    <a:pt x="1427" y="416"/>
                    <a:pt x="1435" y="416"/>
                  </a:cubicBezTo>
                  <a:cubicBezTo>
                    <a:pt x="1476" y="416"/>
                    <a:pt x="1528" y="381"/>
                    <a:pt x="1528" y="333"/>
                  </a:cubicBezTo>
                  <a:cubicBezTo>
                    <a:pt x="1528" y="179"/>
                    <a:pt x="1373" y="63"/>
                    <a:pt x="1257" y="44"/>
                  </a:cubicBezTo>
                  <a:cubicBezTo>
                    <a:pt x="1190" y="15"/>
                    <a:pt x="1117" y="0"/>
                    <a:pt x="10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8" name="Google Shape;8231;p117">
              <a:extLst>
                <a:ext uri="{FF2B5EF4-FFF2-40B4-BE49-F238E27FC236}">
                  <a16:creationId xmlns:a16="http://schemas.microsoft.com/office/drawing/2014/main" id="{52429E71-C0E8-27D2-0530-FAD2E0AE6932}"/>
                </a:ext>
              </a:extLst>
            </p:cNvPr>
            <p:cNvSpPr/>
            <p:nvPr/>
          </p:nvSpPr>
          <p:spPr>
            <a:xfrm>
              <a:off x="7067400" y="2058950"/>
              <a:ext cx="20125" cy="9250"/>
            </a:xfrm>
            <a:custGeom>
              <a:avLst/>
              <a:gdLst/>
              <a:ahLst/>
              <a:cxnLst/>
              <a:rect l="l" t="t" r="r" b="b"/>
              <a:pathLst>
                <a:path w="805" h="370" extrusionOk="0">
                  <a:moveTo>
                    <a:pt x="457" y="0"/>
                  </a:moveTo>
                  <a:cubicBezTo>
                    <a:pt x="341" y="0"/>
                    <a:pt x="244" y="39"/>
                    <a:pt x="148" y="97"/>
                  </a:cubicBezTo>
                  <a:cubicBezTo>
                    <a:pt x="1" y="178"/>
                    <a:pt x="88" y="370"/>
                    <a:pt x="212" y="370"/>
                  </a:cubicBezTo>
                  <a:cubicBezTo>
                    <a:pt x="235" y="370"/>
                    <a:pt x="259" y="363"/>
                    <a:pt x="283" y="348"/>
                  </a:cubicBezTo>
                  <a:lnTo>
                    <a:pt x="283" y="329"/>
                  </a:lnTo>
                  <a:cubicBezTo>
                    <a:pt x="298" y="329"/>
                    <a:pt x="313" y="317"/>
                    <a:pt x="338" y="302"/>
                  </a:cubicBezTo>
                  <a:lnTo>
                    <a:pt x="338" y="302"/>
                  </a:lnTo>
                  <a:cubicBezTo>
                    <a:pt x="371" y="290"/>
                    <a:pt x="404" y="287"/>
                    <a:pt x="438" y="271"/>
                  </a:cubicBezTo>
                  <a:lnTo>
                    <a:pt x="476" y="271"/>
                  </a:lnTo>
                  <a:cubicBezTo>
                    <a:pt x="534" y="290"/>
                    <a:pt x="573" y="290"/>
                    <a:pt x="611" y="290"/>
                  </a:cubicBezTo>
                  <a:lnTo>
                    <a:pt x="650" y="290"/>
                  </a:lnTo>
                  <a:cubicBezTo>
                    <a:pt x="660" y="300"/>
                    <a:pt x="674" y="305"/>
                    <a:pt x="689" y="305"/>
                  </a:cubicBezTo>
                  <a:cubicBezTo>
                    <a:pt x="703" y="305"/>
                    <a:pt x="718" y="300"/>
                    <a:pt x="727" y="290"/>
                  </a:cubicBezTo>
                  <a:cubicBezTo>
                    <a:pt x="766" y="290"/>
                    <a:pt x="805" y="232"/>
                    <a:pt x="785" y="174"/>
                  </a:cubicBezTo>
                  <a:cubicBezTo>
                    <a:pt x="785" y="135"/>
                    <a:pt x="766" y="116"/>
                    <a:pt x="727" y="97"/>
                  </a:cubicBezTo>
                  <a:cubicBezTo>
                    <a:pt x="708" y="58"/>
                    <a:pt x="689" y="39"/>
                    <a:pt x="669" y="39"/>
                  </a:cubicBezTo>
                  <a:cubicBezTo>
                    <a:pt x="631" y="20"/>
                    <a:pt x="573" y="0"/>
                    <a:pt x="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49" name="Google Shape;8232;p117">
              <a:extLst>
                <a:ext uri="{FF2B5EF4-FFF2-40B4-BE49-F238E27FC236}">
                  <a16:creationId xmlns:a16="http://schemas.microsoft.com/office/drawing/2014/main" id="{0B83AFD4-49F8-2C2A-3B1D-9F823C7F7E43}"/>
                </a:ext>
              </a:extLst>
            </p:cNvPr>
            <p:cNvSpPr/>
            <p:nvPr/>
          </p:nvSpPr>
          <p:spPr>
            <a:xfrm>
              <a:off x="7108275" y="1996625"/>
              <a:ext cx="48625" cy="27525"/>
            </a:xfrm>
            <a:custGeom>
              <a:avLst/>
              <a:gdLst/>
              <a:ahLst/>
              <a:cxnLst/>
              <a:rect l="l" t="t" r="r" b="b"/>
              <a:pathLst>
                <a:path w="1945" h="1101" extrusionOk="0">
                  <a:moveTo>
                    <a:pt x="155" y="0"/>
                  </a:moveTo>
                  <a:cubicBezTo>
                    <a:pt x="39" y="0"/>
                    <a:pt x="1" y="174"/>
                    <a:pt x="117" y="194"/>
                  </a:cubicBezTo>
                  <a:cubicBezTo>
                    <a:pt x="426" y="252"/>
                    <a:pt x="735" y="368"/>
                    <a:pt x="1006" y="522"/>
                  </a:cubicBezTo>
                  <a:cubicBezTo>
                    <a:pt x="1160" y="599"/>
                    <a:pt x="1276" y="696"/>
                    <a:pt x="1411" y="793"/>
                  </a:cubicBezTo>
                  <a:cubicBezTo>
                    <a:pt x="1527" y="889"/>
                    <a:pt x="1663" y="986"/>
                    <a:pt x="1798" y="1083"/>
                  </a:cubicBezTo>
                  <a:cubicBezTo>
                    <a:pt x="1814" y="1095"/>
                    <a:pt x="1831" y="1100"/>
                    <a:pt x="1846" y="1100"/>
                  </a:cubicBezTo>
                  <a:cubicBezTo>
                    <a:pt x="1903" y="1100"/>
                    <a:pt x="1944" y="1027"/>
                    <a:pt x="1914" y="967"/>
                  </a:cubicBezTo>
                  <a:cubicBezTo>
                    <a:pt x="1836" y="812"/>
                    <a:pt x="1721" y="677"/>
                    <a:pt x="1566" y="580"/>
                  </a:cubicBezTo>
                  <a:cubicBezTo>
                    <a:pt x="1431" y="464"/>
                    <a:pt x="1295" y="368"/>
                    <a:pt x="1141" y="290"/>
                  </a:cubicBezTo>
                  <a:cubicBezTo>
                    <a:pt x="986" y="213"/>
                    <a:pt x="832" y="155"/>
                    <a:pt x="677" y="97"/>
                  </a:cubicBezTo>
                  <a:cubicBezTo>
                    <a:pt x="503" y="58"/>
                    <a:pt x="329" y="20"/>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0" name="Google Shape;8233;p117">
              <a:extLst>
                <a:ext uri="{FF2B5EF4-FFF2-40B4-BE49-F238E27FC236}">
                  <a16:creationId xmlns:a16="http://schemas.microsoft.com/office/drawing/2014/main" id="{C5A4F0F1-C22C-9E4C-46C6-38F7555F980D}"/>
                </a:ext>
              </a:extLst>
            </p:cNvPr>
            <p:cNvSpPr/>
            <p:nvPr/>
          </p:nvSpPr>
          <p:spPr>
            <a:xfrm>
              <a:off x="6959550" y="2194450"/>
              <a:ext cx="36100" cy="25025"/>
            </a:xfrm>
            <a:custGeom>
              <a:avLst/>
              <a:gdLst/>
              <a:ahLst/>
              <a:cxnLst/>
              <a:rect l="l" t="t" r="r" b="b"/>
              <a:pathLst>
                <a:path w="1444" h="1001" extrusionOk="0">
                  <a:moveTo>
                    <a:pt x="1327" y="0"/>
                  </a:moveTo>
                  <a:cubicBezTo>
                    <a:pt x="1315" y="0"/>
                    <a:pt x="1303" y="3"/>
                    <a:pt x="1292" y="10"/>
                  </a:cubicBezTo>
                  <a:cubicBezTo>
                    <a:pt x="1196" y="88"/>
                    <a:pt x="1099" y="184"/>
                    <a:pt x="1022" y="281"/>
                  </a:cubicBezTo>
                  <a:cubicBezTo>
                    <a:pt x="945" y="358"/>
                    <a:pt x="848" y="455"/>
                    <a:pt x="751" y="513"/>
                  </a:cubicBezTo>
                  <a:cubicBezTo>
                    <a:pt x="655" y="590"/>
                    <a:pt x="539" y="648"/>
                    <a:pt x="442" y="706"/>
                  </a:cubicBezTo>
                  <a:cubicBezTo>
                    <a:pt x="384" y="745"/>
                    <a:pt x="326" y="764"/>
                    <a:pt x="268" y="783"/>
                  </a:cubicBezTo>
                  <a:cubicBezTo>
                    <a:pt x="237" y="783"/>
                    <a:pt x="182" y="833"/>
                    <a:pt x="141" y="833"/>
                  </a:cubicBezTo>
                  <a:cubicBezTo>
                    <a:pt x="131" y="833"/>
                    <a:pt x="121" y="830"/>
                    <a:pt x="114" y="822"/>
                  </a:cubicBezTo>
                  <a:cubicBezTo>
                    <a:pt x="108" y="819"/>
                    <a:pt x="102" y="818"/>
                    <a:pt x="96" y="818"/>
                  </a:cubicBezTo>
                  <a:cubicBezTo>
                    <a:pt x="56" y="818"/>
                    <a:pt x="0" y="866"/>
                    <a:pt x="17" y="899"/>
                  </a:cubicBezTo>
                  <a:cubicBezTo>
                    <a:pt x="36" y="977"/>
                    <a:pt x="109" y="1001"/>
                    <a:pt x="189" y="1001"/>
                  </a:cubicBezTo>
                  <a:cubicBezTo>
                    <a:pt x="268" y="1001"/>
                    <a:pt x="355" y="977"/>
                    <a:pt x="404" y="957"/>
                  </a:cubicBezTo>
                  <a:cubicBezTo>
                    <a:pt x="539" y="919"/>
                    <a:pt x="693" y="861"/>
                    <a:pt x="829" y="783"/>
                  </a:cubicBezTo>
                  <a:cubicBezTo>
                    <a:pt x="945" y="706"/>
                    <a:pt x="1080" y="609"/>
                    <a:pt x="1177" y="513"/>
                  </a:cubicBezTo>
                  <a:cubicBezTo>
                    <a:pt x="1292" y="397"/>
                    <a:pt x="1389" y="262"/>
                    <a:pt x="1428" y="126"/>
                  </a:cubicBezTo>
                  <a:cubicBezTo>
                    <a:pt x="1444" y="63"/>
                    <a:pt x="1382" y="0"/>
                    <a:pt x="1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8234;p117">
              <a:extLst>
                <a:ext uri="{FF2B5EF4-FFF2-40B4-BE49-F238E27FC236}">
                  <a16:creationId xmlns:a16="http://schemas.microsoft.com/office/drawing/2014/main" id="{6359060D-305B-C968-4A11-A2C58096235C}"/>
                </a:ext>
              </a:extLst>
            </p:cNvPr>
            <p:cNvSpPr/>
            <p:nvPr/>
          </p:nvSpPr>
          <p:spPr>
            <a:xfrm>
              <a:off x="6977500" y="2210650"/>
              <a:ext cx="18250" cy="14575"/>
            </a:xfrm>
            <a:custGeom>
              <a:avLst/>
              <a:gdLst/>
              <a:ahLst/>
              <a:cxnLst/>
              <a:rect l="l" t="t" r="r" b="b"/>
              <a:pathLst>
                <a:path w="730" h="583" extrusionOk="0">
                  <a:moveTo>
                    <a:pt x="632" y="0"/>
                  </a:moveTo>
                  <a:cubicBezTo>
                    <a:pt x="594" y="0"/>
                    <a:pt x="555" y="19"/>
                    <a:pt x="516" y="39"/>
                  </a:cubicBezTo>
                  <a:lnTo>
                    <a:pt x="439" y="97"/>
                  </a:lnTo>
                  <a:lnTo>
                    <a:pt x="304" y="213"/>
                  </a:lnTo>
                  <a:cubicBezTo>
                    <a:pt x="207" y="290"/>
                    <a:pt x="130" y="367"/>
                    <a:pt x="53" y="464"/>
                  </a:cubicBezTo>
                  <a:cubicBezTo>
                    <a:pt x="1" y="516"/>
                    <a:pt x="57" y="583"/>
                    <a:pt x="125" y="583"/>
                  </a:cubicBezTo>
                  <a:cubicBezTo>
                    <a:pt x="133" y="583"/>
                    <a:pt x="141" y="582"/>
                    <a:pt x="149" y="580"/>
                  </a:cubicBezTo>
                  <a:lnTo>
                    <a:pt x="130" y="580"/>
                  </a:lnTo>
                  <a:cubicBezTo>
                    <a:pt x="246" y="522"/>
                    <a:pt x="343" y="464"/>
                    <a:pt x="439" y="406"/>
                  </a:cubicBezTo>
                  <a:lnTo>
                    <a:pt x="574" y="309"/>
                  </a:lnTo>
                  <a:lnTo>
                    <a:pt x="632" y="251"/>
                  </a:lnTo>
                  <a:cubicBezTo>
                    <a:pt x="652" y="251"/>
                    <a:pt x="671" y="232"/>
                    <a:pt x="690" y="213"/>
                  </a:cubicBezTo>
                  <a:cubicBezTo>
                    <a:pt x="710" y="193"/>
                    <a:pt x="710" y="174"/>
                    <a:pt x="710" y="155"/>
                  </a:cubicBezTo>
                  <a:cubicBezTo>
                    <a:pt x="729" y="135"/>
                    <a:pt x="729" y="97"/>
                    <a:pt x="710" y="58"/>
                  </a:cubicBezTo>
                  <a:cubicBezTo>
                    <a:pt x="690" y="19"/>
                    <a:pt x="671" y="0"/>
                    <a:pt x="6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8235;p117">
              <a:extLst>
                <a:ext uri="{FF2B5EF4-FFF2-40B4-BE49-F238E27FC236}">
                  <a16:creationId xmlns:a16="http://schemas.microsoft.com/office/drawing/2014/main" id="{EEF1B604-D6EC-D2BF-8105-B5E201EF9028}"/>
                </a:ext>
              </a:extLst>
            </p:cNvPr>
            <p:cNvSpPr/>
            <p:nvPr/>
          </p:nvSpPr>
          <p:spPr>
            <a:xfrm>
              <a:off x="6647400" y="2111525"/>
              <a:ext cx="40475" cy="32950"/>
            </a:xfrm>
            <a:custGeom>
              <a:avLst/>
              <a:gdLst/>
              <a:ahLst/>
              <a:cxnLst/>
              <a:rect l="l" t="t" r="r" b="b"/>
              <a:pathLst>
                <a:path w="1619" h="1318" extrusionOk="0">
                  <a:moveTo>
                    <a:pt x="215" y="0"/>
                  </a:moveTo>
                  <a:cubicBezTo>
                    <a:pt x="156" y="0"/>
                    <a:pt x="95" y="31"/>
                    <a:pt x="77" y="100"/>
                  </a:cubicBezTo>
                  <a:lnTo>
                    <a:pt x="97" y="81"/>
                  </a:lnTo>
                  <a:lnTo>
                    <a:pt x="97" y="81"/>
                  </a:lnTo>
                  <a:cubicBezTo>
                    <a:pt x="0" y="467"/>
                    <a:pt x="155" y="873"/>
                    <a:pt x="464" y="1124"/>
                  </a:cubicBezTo>
                  <a:cubicBezTo>
                    <a:pt x="638" y="1240"/>
                    <a:pt x="831" y="1318"/>
                    <a:pt x="1024" y="1318"/>
                  </a:cubicBezTo>
                  <a:lnTo>
                    <a:pt x="1160" y="1318"/>
                  </a:lnTo>
                  <a:cubicBezTo>
                    <a:pt x="1218" y="1298"/>
                    <a:pt x="1276" y="1279"/>
                    <a:pt x="1314" y="1260"/>
                  </a:cubicBezTo>
                  <a:cubicBezTo>
                    <a:pt x="1411" y="1221"/>
                    <a:pt x="1488" y="1182"/>
                    <a:pt x="1565" y="1124"/>
                  </a:cubicBezTo>
                  <a:cubicBezTo>
                    <a:pt x="1618" y="1054"/>
                    <a:pt x="1575" y="967"/>
                    <a:pt x="1493" y="967"/>
                  </a:cubicBezTo>
                  <a:cubicBezTo>
                    <a:pt x="1485" y="967"/>
                    <a:pt x="1477" y="968"/>
                    <a:pt x="1469" y="970"/>
                  </a:cubicBezTo>
                  <a:cubicBezTo>
                    <a:pt x="1411" y="989"/>
                    <a:pt x="1334" y="1008"/>
                    <a:pt x="1256" y="1008"/>
                  </a:cubicBezTo>
                  <a:cubicBezTo>
                    <a:pt x="1218" y="1008"/>
                    <a:pt x="1179" y="989"/>
                    <a:pt x="1140" y="989"/>
                  </a:cubicBezTo>
                  <a:lnTo>
                    <a:pt x="1024" y="989"/>
                  </a:lnTo>
                  <a:cubicBezTo>
                    <a:pt x="889" y="989"/>
                    <a:pt x="754" y="931"/>
                    <a:pt x="638" y="854"/>
                  </a:cubicBezTo>
                  <a:cubicBezTo>
                    <a:pt x="425" y="680"/>
                    <a:pt x="309" y="409"/>
                    <a:pt x="348" y="120"/>
                  </a:cubicBezTo>
                  <a:cubicBezTo>
                    <a:pt x="359" y="45"/>
                    <a:pt x="288"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3" name="Google Shape;8236;p117">
              <a:extLst>
                <a:ext uri="{FF2B5EF4-FFF2-40B4-BE49-F238E27FC236}">
                  <a16:creationId xmlns:a16="http://schemas.microsoft.com/office/drawing/2014/main" id="{6E495C7D-1B49-28DC-FB1F-415949384111}"/>
                </a:ext>
              </a:extLst>
            </p:cNvPr>
            <p:cNvSpPr/>
            <p:nvPr/>
          </p:nvSpPr>
          <p:spPr>
            <a:xfrm>
              <a:off x="6602625" y="1935750"/>
              <a:ext cx="27400" cy="21700"/>
            </a:xfrm>
            <a:custGeom>
              <a:avLst/>
              <a:gdLst/>
              <a:ahLst/>
              <a:cxnLst/>
              <a:rect l="l" t="t" r="r" b="b"/>
              <a:pathLst>
                <a:path w="1096" h="868" extrusionOk="0">
                  <a:moveTo>
                    <a:pt x="999" y="0"/>
                  </a:moveTo>
                  <a:cubicBezTo>
                    <a:pt x="554" y="0"/>
                    <a:pt x="168" y="368"/>
                    <a:pt x="13" y="773"/>
                  </a:cubicBezTo>
                  <a:cubicBezTo>
                    <a:pt x="0" y="825"/>
                    <a:pt x="48" y="868"/>
                    <a:pt x="92" y="868"/>
                  </a:cubicBezTo>
                  <a:cubicBezTo>
                    <a:pt x="114" y="868"/>
                    <a:pt x="136" y="857"/>
                    <a:pt x="149" y="831"/>
                  </a:cubicBezTo>
                  <a:cubicBezTo>
                    <a:pt x="226" y="638"/>
                    <a:pt x="342" y="503"/>
                    <a:pt x="496" y="387"/>
                  </a:cubicBezTo>
                  <a:cubicBezTo>
                    <a:pt x="670" y="271"/>
                    <a:pt x="844" y="194"/>
                    <a:pt x="1018" y="136"/>
                  </a:cubicBezTo>
                  <a:cubicBezTo>
                    <a:pt x="1095" y="116"/>
                    <a:pt x="1076" y="0"/>
                    <a:pt x="9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4" name="Google Shape;8237;p117">
              <a:extLst>
                <a:ext uri="{FF2B5EF4-FFF2-40B4-BE49-F238E27FC236}">
                  <a16:creationId xmlns:a16="http://schemas.microsoft.com/office/drawing/2014/main" id="{611097F1-9F32-361F-22C8-9BAC25D1DD8B}"/>
                </a:ext>
              </a:extLst>
            </p:cNvPr>
            <p:cNvSpPr/>
            <p:nvPr/>
          </p:nvSpPr>
          <p:spPr>
            <a:xfrm>
              <a:off x="6618400" y="1953150"/>
              <a:ext cx="22725" cy="20275"/>
            </a:xfrm>
            <a:custGeom>
              <a:avLst/>
              <a:gdLst/>
              <a:ahLst/>
              <a:cxnLst/>
              <a:rect l="l" t="t" r="r" b="b"/>
              <a:pathLst>
                <a:path w="909" h="811" extrusionOk="0">
                  <a:moveTo>
                    <a:pt x="696" y="0"/>
                  </a:moveTo>
                  <a:cubicBezTo>
                    <a:pt x="638" y="0"/>
                    <a:pt x="600" y="0"/>
                    <a:pt x="542" y="19"/>
                  </a:cubicBezTo>
                  <a:cubicBezTo>
                    <a:pt x="445" y="58"/>
                    <a:pt x="349" y="116"/>
                    <a:pt x="271" y="174"/>
                  </a:cubicBezTo>
                  <a:cubicBezTo>
                    <a:pt x="117" y="309"/>
                    <a:pt x="20" y="503"/>
                    <a:pt x="1" y="696"/>
                  </a:cubicBezTo>
                  <a:cubicBezTo>
                    <a:pt x="1" y="771"/>
                    <a:pt x="61" y="811"/>
                    <a:pt x="121" y="811"/>
                  </a:cubicBezTo>
                  <a:cubicBezTo>
                    <a:pt x="168" y="811"/>
                    <a:pt x="215" y="786"/>
                    <a:pt x="233" y="734"/>
                  </a:cubicBezTo>
                  <a:lnTo>
                    <a:pt x="233" y="677"/>
                  </a:lnTo>
                  <a:cubicBezTo>
                    <a:pt x="233" y="638"/>
                    <a:pt x="252" y="599"/>
                    <a:pt x="271" y="561"/>
                  </a:cubicBezTo>
                  <a:lnTo>
                    <a:pt x="271" y="522"/>
                  </a:lnTo>
                  <a:lnTo>
                    <a:pt x="291" y="483"/>
                  </a:lnTo>
                  <a:lnTo>
                    <a:pt x="310" y="445"/>
                  </a:lnTo>
                  <a:cubicBezTo>
                    <a:pt x="329" y="425"/>
                    <a:pt x="368" y="387"/>
                    <a:pt x="387" y="367"/>
                  </a:cubicBezTo>
                  <a:lnTo>
                    <a:pt x="407" y="348"/>
                  </a:lnTo>
                  <a:lnTo>
                    <a:pt x="426" y="348"/>
                  </a:lnTo>
                  <a:cubicBezTo>
                    <a:pt x="464" y="329"/>
                    <a:pt x="503" y="309"/>
                    <a:pt x="522" y="290"/>
                  </a:cubicBezTo>
                  <a:lnTo>
                    <a:pt x="561" y="290"/>
                  </a:lnTo>
                  <a:cubicBezTo>
                    <a:pt x="580" y="271"/>
                    <a:pt x="600" y="271"/>
                    <a:pt x="619" y="271"/>
                  </a:cubicBezTo>
                  <a:lnTo>
                    <a:pt x="716" y="232"/>
                  </a:lnTo>
                  <a:lnTo>
                    <a:pt x="832" y="232"/>
                  </a:lnTo>
                  <a:lnTo>
                    <a:pt x="851" y="213"/>
                  </a:lnTo>
                  <a:cubicBezTo>
                    <a:pt x="909" y="174"/>
                    <a:pt x="909" y="97"/>
                    <a:pt x="870" y="58"/>
                  </a:cubicBezTo>
                  <a:cubicBezTo>
                    <a:pt x="851" y="19"/>
                    <a:pt x="812"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5" name="Google Shape;8238;p117">
              <a:extLst>
                <a:ext uri="{FF2B5EF4-FFF2-40B4-BE49-F238E27FC236}">
                  <a16:creationId xmlns:a16="http://schemas.microsoft.com/office/drawing/2014/main" id="{7A93C7CF-562B-B4DA-A981-3E14C4BC93AF}"/>
                </a:ext>
              </a:extLst>
            </p:cNvPr>
            <p:cNvSpPr/>
            <p:nvPr/>
          </p:nvSpPr>
          <p:spPr>
            <a:xfrm>
              <a:off x="6996675" y="1823750"/>
              <a:ext cx="17825" cy="32375"/>
            </a:xfrm>
            <a:custGeom>
              <a:avLst/>
              <a:gdLst/>
              <a:ahLst/>
              <a:cxnLst/>
              <a:rect l="l" t="t" r="r" b="b"/>
              <a:pathLst>
                <a:path w="713" h="1295" extrusionOk="0">
                  <a:moveTo>
                    <a:pt x="166" y="1"/>
                  </a:moveTo>
                  <a:cubicBezTo>
                    <a:pt x="140" y="1"/>
                    <a:pt x="114" y="12"/>
                    <a:pt x="97" y="36"/>
                  </a:cubicBezTo>
                  <a:cubicBezTo>
                    <a:pt x="59" y="94"/>
                    <a:pt x="39" y="152"/>
                    <a:pt x="39" y="210"/>
                  </a:cubicBezTo>
                  <a:cubicBezTo>
                    <a:pt x="20" y="268"/>
                    <a:pt x="1" y="326"/>
                    <a:pt x="20" y="384"/>
                  </a:cubicBezTo>
                  <a:cubicBezTo>
                    <a:pt x="20" y="500"/>
                    <a:pt x="39" y="635"/>
                    <a:pt x="78" y="732"/>
                  </a:cubicBezTo>
                  <a:cubicBezTo>
                    <a:pt x="136" y="847"/>
                    <a:pt x="194" y="963"/>
                    <a:pt x="252" y="1060"/>
                  </a:cubicBezTo>
                  <a:cubicBezTo>
                    <a:pt x="329" y="1157"/>
                    <a:pt x="426" y="1253"/>
                    <a:pt x="542" y="1292"/>
                  </a:cubicBezTo>
                  <a:cubicBezTo>
                    <a:pt x="550" y="1294"/>
                    <a:pt x="559" y="1294"/>
                    <a:pt x="567" y="1294"/>
                  </a:cubicBezTo>
                  <a:cubicBezTo>
                    <a:pt x="651" y="1294"/>
                    <a:pt x="712" y="1208"/>
                    <a:pt x="677" y="1137"/>
                  </a:cubicBezTo>
                  <a:lnTo>
                    <a:pt x="658" y="1137"/>
                  </a:lnTo>
                  <a:cubicBezTo>
                    <a:pt x="600" y="1041"/>
                    <a:pt x="542" y="963"/>
                    <a:pt x="484" y="886"/>
                  </a:cubicBezTo>
                  <a:cubicBezTo>
                    <a:pt x="426" y="809"/>
                    <a:pt x="387" y="732"/>
                    <a:pt x="349" y="654"/>
                  </a:cubicBezTo>
                  <a:cubicBezTo>
                    <a:pt x="329" y="596"/>
                    <a:pt x="329" y="558"/>
                    <a:pt x="310" y="500"/>
                  </a:cubicBezTo>
                  <a:cubicBezTo>
                    <a:pt x="310" y="461"/>
                    <a:pt x="291" y="422"/>
                    <a:pt x="291" y="384"/>
                  </a:cubicBezTo>
                  <a:cubicBezTo>
                    <a:pt x="291" y="345"/>
                    <a:pt x="291" y="306"/>
                    <a:pt x="291" y="287"/>
                  </a:cubicBezTo>
                  <a:cubicBezTo>
                    <a:pt x="291" y="268"/>
                    <a:pt x="271" y="248"/>
                    <a:pt x="271" y="229"/>
                  </a:cubicBezTo>
                  <a:cubicBezTo>
                    <a:pt x="271" y="171"/>
                    <a:pt x="252" y="113"/>
                    <a:pt x="252" y="55"/>
                  </a:cubicBezTo>
                  <a:cubicBezTo>
                    <a:pt x="241" y="22"/>
                    <a:pt x="203"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6" name="Google Shape;8239;p117">
              <a:extLst>
                <a:ext uri="{FF2B5EF4-FFF2-40B4-BE49-F238E27FC236}">
                  <a16:creationId xmlns:a16="http://schemas.microsoft.com/office/drawing/2014/main" id="{A9D444C5-1661-6568-D016-5E56C25052C5}"/>
                </a:ext>
              </a:extLst>
            </p:cNvPr>
            <p:cNvSpPr/>
            <p:nvPr/>
          </p:nvSpPr>
          <p:spPr>
            <a:xfrm>
              <a:off x="7008750" y="1829225"/>
              <a:ext cx="10300" cy="20775"/>
            </a:xfrm>
            <a:custGeom>
              <a:avLst/>
              <a:gdLst/>
              <a:ahLst/>
              <a:cxnLst/>
              <a:rect l="l" t="t" r="r" b="b"/>
              <a:pathLst>
                <a:path w="412" h="831" extrusionOk="0">
                  <a:moveTo>
                    <a:pt x="143" y="1"/>
                  </a:moveTo>
                  <a:cubicBezTo>
                    <a:pt x="121" y="1"/>
                    <a:pt x="98" y="9"/>
                    <a:pt x="78" y="29"/>
                  </a:cubicBezTo>
                  <a:cubicBezTo>
                    <a:pt x="39" y="49"/>
                    <a:pt x="20" y="87"/>
                    <a:pt x="20" y="126"/>
                  </a:cubicBezTo>
                  <a:cubicBezTo>
                    <a:pt x="1" y="165"/>
                    <a:pt x="1" y="203"/>
                    <a:pt x="1" y="242"/>
                  </a:cubicBezTo>
                  <a:cubicBezTo>
                    <a:pt x="1" y="319"/>
                    <a:pt x="20" y="377"/>
                    <a:pt x="39" y="455"/>
                  </a:cubicBezTo>
                  <a:cubicBezTo>
                    <a:pt x="59" y="590"/>
                    <a:pt x="136" y="706"/>
                    <a:pt x="233" y="802"/>
                  </a:cubicBezTo>
                  <a:cubicBezTo>
                    <a:pt x="252" y="822"/>
                    <a:pt x="275" y="831"/>
                    <a:pt x="296" y="831"/>
                  </a:cubicBezTo>
                  <a:cubicBezTo>
                    <a:pt x="358" y="831"/>
                    <a:pt x="411" y="758"/>
                    <a:pt x="368" y="686"/>
                  </a:cubicBezTo>
                  <a:lnTo>
                    <a:pt x="329" y="667"/>
                  </a:lnTo>
                  <a:cubicBezTo>
                    <a:pt x="310" y="628"/>
                    <a:pt x="310" y="609"/>
                    <a:pt x="291" y="590"/>
                  </a:cubicBezTo>
                  <a:lnTo>
                    <a:pt x="291" y="571"/>
                  </a:lnTo>
                  <a:lnTo>
                    <a:pt x="271" y="532"/>
                  </a:lnTo>
                  <a:cubicBezTo>
                    <a:pt x="252" y="474"/>
                    <a:pt x="233" y="416"/>
                    <a:pt x="233" y="358"/>
                  </a:cubicBezTo>
                  <a:lnTo>
                    <a:pt x="233" y="319"/>
                  </a:lnTo>
                  <a:lnTo>
                    <a:pt x="233" y="242"/>
                  </a:lnTo>
                  <a:cubicBezTo>
                    <a:pt x="233" y="203"/>
                    <a:pt x="233" y="184"/>
                    <a:pt x="233" y="165"/>
                  </a:cubicBezTo>
                  <a:cubicBezTo>
                    <a:pt x="233" y="126"/>
                    <a:pt x="233" y="107"/>
                    <a:pt x="233" y="87"/>
                  </a:cubicBezTo>
                  <a:lnTo>
                    <a:pt x="233" y="68"/>
                  </a:lnTo>
                  <a:cubicBezTo>
                    <a:pt x="220" y="30"/>
                    <a:pt x="18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7" name="Google Shape;8240;p117">
              <a:extLst>
                <a:ext uri="{FF2B5EF4-FFF2-40B4-BE49-F238E27FC236}">
                  <a16:creationId xmlns:a16="http://schemas.microsoft.com/office/drawing/2014/main" id="{0B990BDD-39DE-882C-5E83-D0D79CDA606F}"/>
                </a:ext>
              </a:extLst>
            </p:cNvPr>
            <p:cNvSpPr/>
            <p:nvPr/>
          </p:nvSpPr>
          <p:spPr>
            <a:xfrm>
              <a:off x="7059475" y="1794325"/>
              <a:ext cx="19750" cy="28400"/>
            </a:xfrm>
            <a:custGeom>
              <a:avLst/>
              <a:gdLst/>
              <a:ahLst/>
              <a:cxnLst/>
              <a:rect l="l" t="t" r="r" b="b"/>
              <a:pathLst>
                <a:path w="790" h="1136" extrusionOk="0">
                  <a:moveTo>
                    <a:pt x="395" y="699"/>
                  </a:moveTo>
                  <a:lnTo>
                    <a:pt x="395" y="699"/>
                  </a:lnTo>
                  <a:cubicBezTo>
                    <a:pt x="394" y="699"/>
                    <a:pt x="391" y="702"/>
                    <a:pt x="387" y="710"/>
                  </a:cubicBezTo>
                  <a:cubicBezTo>
                    <a:pt x="387" y="719"/>
                    <a:pt x="388" y="722"/>
                    <a:pt x="389" y="722"/>
                  </a:cubicBezTo>
                  <a:cubicBezTo>
                    <a:pt x="393" y="722"/>
                    <a:pt x="398" y="699"/>
                    <a:pt x="395" y="699"/>
                  </a:cubicBezTo>
                  <a:close/>
                  <a:moveTo>
                    <a:pt x="639" y="0"/>
                  </a:moveTo>
                  <a:cubicBezTo>
                    <a:pt x="624" y="0"/>
                    <a:pt x="610" y="5"/>
                    <a:pt x="600" y="15"/>
                  </a:cubicBezTo>
                  <a:cubicBezTo>
                    <a:pt x="561" y="15"/>
                    <a:pt x="542" y="15"/>
                    <a:pt x="503" y="34"/>
                  </a:cubicBezTo>
                  <a:cubicBezTo>
                    <a:pt x="465" y="53"/>
                    <a:pt x="407" y="92"/>
                    <a:pt x="368" y="131"/>
                  </a:cubicBezTo>
                  <a:cubicBezTo>
                    <a:pt x="291" y="208"/>
                    <a:pt x="213" y="285"/>
                    <a:pt x="155" y="382"/>
                  </a:cubicBezTo>
                  <a:cubicBezTo>
                    <a:pt x="59" y="575"/>
                    <a:pt x="1" y="788"/>
                    <a:pt x="20" y="1000"/>
                  </a:cubicBezTo>
                  <a:cubicBezTo>
                    <a:pt x="20" y="1078"/>
                    <a:pt x="78" y="1136"/>
                    <a:pt x="155" y="1136"/>
                  </a:cubicBezTo>
                  <a:cubicBezTo>
                    <a:pt x="233" y="1136"/>
                    <a:pt x="291" y="1078"/>
                    <a:pt x="291" y="1000"/>
                  </a:cubicBezTo>
                  <a:lnTo>
                    <a:pt x="349" y="1000"/>
                  </a:lnTo>
                  <a:lnTo>
                    <a:pt x="349" y="942"/>
                  </a:lnTo>
                  <a:lnTo>
                    <a:pt x="349" y="904"/>
                  </a:lnTo>
                  <a:cubicBezTo>
                    <a:pt x="349" y="865"/>
                    <a:pt x="368" y="826"/>
                    <a:pt x="368" y="768"/>
                  </a:cubicBezTo>
                  <a:cubicBezTo>
                    <a:pt x="387" y="749"/>
                    <a:pt x="387" y="730"/>
                    <a:pt x="387" y="710"/>
                  </a:cubicBezTo>
                  <a:lnTo>
                    <a:pt x="387" y="672"/>
                  </a:lnTo>
                  <a:cubicBezTo>
                    <a:pt x="407" y="633"/>
                    <a:pt x="426" y="594"/>
                    <a:pt x="465" y="556"/>
                  </a:cubicBezTo>
                  <a:lnTo>
                    <a:pt x="542" y="440"/>
                  </a:lnTo>
                  <a:lnTo>
                    <a:pt x="561" y="421"/>
                  </a:lnTo>
                  <a:lnTo>
                    <a:pt x="600" y="363"/>
                  </a:lnTo>
                  <a:cubicBezTo>
                    <a:pt x="600" y="363"/>
                    <a:pt x="619" y="343"/>
                    <a:pt x="619" y="324"/>
                  </a:cubicBezTo>
                  <a:cubicBezTo>
                    <a:pt x="633" y="310"/>
                    <a:pt x="647" y="297"/>
                    <a:pt x="640" y="297"/>
                  </a:cubicBezTo>
                  <a:lnTo>
                    <a:pt x="640" y="297"/>
                  </a:lnTo>
                  <a:cubicBezTo>
                    <a:pt x="637" y="297"/>
                    <a:pt x="631" y="299"/>
                    <a:pt x="619" y="305"/>
                  </a:cubicBezTo>
                  <a:lnTo>
                    <a:pt x="677" y="266"/>
                  </a:lnTo>
                  <a:cubicBezTo>
                    <a:pt x="697" y="227"/>
                    <a:pt x="697" y="227"/>
                    <a:pt x="716" y="208"/>
                  </a:cubicBezTo>
                  <a:cubicBezTo>
                    <a:pt x="735" y="189"/>
                    <a:pt x="755" y="169"/>
                    <a:pt x="755" y="150"/>
                  </a:cubicBezTo>
                  <a:cubicBezTo>
                    <a:pt x="789" y="81"/>
                    <a:pt x="762" y="12"/>
                    <a:pt x="700" y="12"/>
                  </a:cubicBezTo>
                  <a:cubicBezTo>
                    <a:pt x="693" y="12"/>
                    <a:pt x="685" y="13"/>
                    <a:pt x="677" y="15"/>
                  </a:cubicBezTo>
                  <a:cubicBezTo>
                    <a:pt x="668" y="5"/>
                    <a:pt x="653"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2158" name="Google Shape;8241;p117">
              <a:extLst>
                <a:ext uri="{FF2B5EF4-FFF2-40B4-BE49-F238E27FC236}">
                  <a16:creationId xmlns:a16="http://schemas.microsoft.com/office/drawing/2014/main" id="{7EC6FABD-D833-A377-E16B-ACD742B40A34}"/>
                </a:ext>
              </a:extLst>
            </p:cNvPr>
            <p:cNvSpPr/>
            <p:nvPr/>
          </p:nvSpPr>
          <p:spPr>
            <a:xfrm>
              <a:off x="7198625" y="1777300"/>
              <a:ext cx="27550" cy="16325"/>
            </a:xfrm>
            <a:custGeom>
              <a:avLst/>
              <a:gdLst/>
              <a:ahLst/>
              <a:cxnLst/>
              <a:rect l="l" t="t" r="r" b="b"/>
              <a:pathLst>
                <a:path w="1102" h="653" extrusionOk="0">
                  <a:moveTo>
                    <a:pt x="116" y="0"/>
                  </a:moveTo>
                  <a:cubicBezTo>
                    <a:pt x="20" y="19"/>
                    <a:pt x="0" y="135"/>
                    <a:pt x="78" y="193"/>
                  </a:cubicBezTo>
                  <a:lnTo>
                    <a:pt x="97" y="251"/>
                  </a:lnTo>
                  <a:lnTo>
                    <a:pt x="116" y="251"/>
                  </a:lnTo>
                  <a:cubicBezTo>
                    <a:pt x="136" y="251"/>
                    <a:pt x="155" y="271"/>
                    <a:pt x="174" y="271"/>
                  </a:cubicBezTo>
                  <a:lnTo>
                    <a:pt x="232" y="290"/>
                  </a:lnTo>
                  <a:cubicBezTo>
                    <a:pt x="271" y="290"/>
                    <a:pt x="309" y="309"/>
                    <a:pt x="348" y="329"/>
                  </a:cubicBezTo>
                  <a:lnTo>
                    <a:pt x="387" y="348"/>
                  </a:lnTo>
                  <a:lnTo>
                    <a:pt x="425" y="348"/>
                  </a:lnTo>
                  <a:lnTo>
                    <a:pt x="522" y="406"/>
                  </a:lnTo>
                  <a:cubicBezTo>
                    <a:pt x="561" y="425"/>
                    <a:pt x="599" y="445"/>
                    <a:pt x="638" y="464"/>
                  </a:cubicBezTo>
                  <a:lnTo>
                    <a:pt x="657" y="483"/>
                  </a:lnTo>
                  <a:lnTo>
                    <a:pt x="696" y="522"/>
                  </a:lnTo>
                  <a:lnTo>
                    <a:pt x="735" y="541"/>
                  </a:lnTo>
                  <a:lnTo>
                    <a:pt x="793" y="580"/>
                  </a:lnTo>
                  <a:cubicBezTo>
                    <a:pt x="812" y="599"/>
                    <a:pt x="831" y="618"/>
                    <a:pt x="851" y="638"/>
                  </a:cubicBezTo>
                  <a:cubicBezTo>
                    <a:pt x="870" y="647"/>
                    <a:pt x="889" y="652"/>
                    <a:pt x="909" y="652"/>
                  </a:cubicBezTo>
                  <a:cubicBezTo>
                    <a:pt x="928" y="652"/>
                    <a:pt x="947" y="647"/>
                    <a:pt x="967" y="638"/>
                  </a:cubicBezTo>
                  <a:cubicBezTo>
                    <a:pt x="1025" y="638"/>
                    <a:pt x="1044" y="599"/>
                    <a:pt x="1063" y="560"/>
                  </a:cubicBezTo>
                  <a:cubicBezTo>
                    <a:pt x="1102" y="445"/>
                    <a:pt x="986" y="329"/>
                    <a:pt x="909" y="271"/>
                  </a:cubicBezTo>
                  <a:cubicBezTo>
                    <a:pt x="831" y="213"/>
                    <a:pt x="754" y="155"/>
                    <a:pt x="657" y="116"/>
                  </a:cubicBezTo>
                  <a:cubicBezTo>
                    <a:pt x="580" y="77"/>
                    <a:pt x="503" y="39"/>
                    <a:pt x="406" y="19"/>
                  </a:cubicBezTo>
                  <a:cubicBezTo>
                    <a:pt x="348" y="0"/>
                    <a:pt x="309" y="0"/>
                    <a:pt x="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3">
            <a:extLst>
              <a:ext uri="{FF2B5EF4-FFF2-40B4-BE49-F238E27FC236}">
                <a16:creationId xmlns:a16="http://schemas.microsoft.com/office/drawing/2014/main" id="{4425356B-4F58-A7BD-E67D-884DBF83C850}"/>
              </a:ext>
            </a:extLst>
          </p:cNvPr>
          <p:cNvSpPr/>
          <p:nvPr/>
        </p:nvSpPr>
        <p:spPr>
          <a:xfrm>
            <a:off x="5740104" y="1111999"/>
            <a:ext cx="3125912" cy="3110140"/>
          </a:xfrm>
          <a:custGeom>
            <a:avLst/>
            <a:gdLst/>
            <a:ahLst/>
            <a:cxnLst/>
            <a:rect l="l" t="t" r="r" b="b"/>
            <a:pathLst>
              <a:path w="2803245" h="2529929">
                <a:moveTo>
                  <a:pt x="0" y="0"/>
                </a:moveTo>
                <a:lnTo>
                  <a:pt x="2803245" y="0"/>
                </a:lnTo>
                <a:lnTo>
                  <a:pt x="2803245" y="2529929"/>
                </a:lnTo>
                <a:lnTo>
                  <a:pt x="0" y="25299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76778145"/>
      </p:ext>
    </p:extLst>
  </p:cSld>
  <p:clrMapOvr>
    <a:masterClrMapping/>
  </p:clrMapOvr>
  <p:transition spd="slow">
    <p:cover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7" name="Arrow: Pentagon 1806">
            <a:extLst>
              <a:ext uri="{FF2B5EF4-FFF2-40B4-BE49-F238E27FC236}">
                <a16:creationId xmlns:a16="http://schemas.microsoft.com/office/drawing/2014/main" id="{91B1568D-A172-8DBD-34E4-D532DD551EBC}"/>
              </a:ext>
            </a:extLst>
          </p:cNvPr>
          <p:cNvSpPr/>
          <p:nvPr/>
        </p:nvSpPr>
        <p:spPr>
          <a:xfrm>
            <a:off x="0" y="664720"/>
            <a:ext cx="3313723" cy="617416"/>
          </a:xfrm>
          <a:prstGeom prst="homePlate">
            <a:avLst/>
          </a:prstGeom>
          <a:solidFill>
            <a:srgbClr val="84B100"/>
          </a:solidFill>
          <a:ln>
            <a:solidFill>
              <a:srgbClr val="84B1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THẢO LUẬN NHÓM ĐÔI</a:t>
            </a:r>
          </a:p>
        </p:txBody>
      </p:sp>
      <p:sp>
        <p:nvSpPr>
          <p:cNvPr id="2090" name="TextBox 2089">
            <a:extLst>
              <a:ext uri="{FF2B5EF4-FFF2-40B4-BE49-F238E27FC236}">
                <a16:creationId xmlns:a16="http://schemas.microsoft.com/office/drawing/2014/main" id="{655D6A4B-54C5-ADB3-8426-6103E0B6CDCC}"/>
              </a:ext>
            </a:extLst>
          </p:cNvPr>
          <p:cNvSpPr txBox="1"/>
          <p:nvPr/>
        </p:nvSpPr>
        <p:spPr>
          <a:xfrm>
            <a:off x="414216" y="1458741"/>
            <a:ext cx="4071815" cy="3266985"/>
          </a:xfrm>
          <a:prstGeom prst="rect">
            <a:avLst/>
          </a:prstGeom>
          <a:noFill/>
        </p:spPr>
        <p:txBody>
          <a:bodyPr wrap="square">
            <a:spAutoFit/>
          </a:bodyPr>
          <a:lstStyle/>
          <a:p>
            <a:pPr algn="just">
              <a:lnSpc>
                <a:spcPct val="150000"/>
              </a:lnSpc>
            </a:pPr>
            <a:r>
              <a:rPr lang="en-US" sz="2000" b="1" i="1">
                <a:solidFill>
                  <a:srgbClr val="FF0000"/>
                </a:solidFill>
              </a:rPr>
              <a:t>Em hãy đọc thông tin mục III – SGK tr.55 và trả lời câu hỏi: </a:t>
            </a:r>
          </a:p>
          <a:p>
            <a:pPr marL="342900" indent="-342900" algn="just">
              <a:lnSpc>
                <a:spcPct val="150000"/>
              </a:lnSpc>
              <a:buFont typeface="Arial" panose="020B0604020202020204" pitchFamily="34" charset="0"/>
              <a:buChar char="•"/>
            </a:pPr>
            <a:r>
              <a:rPr lang="en-US" sz="2000"/>
              <a:t>N</a:t>
            </a:r>
            <a:r>
              <a:rPr lang="vi-VN" sz="2000"/>
              <a:t>êu tác hại của lạm dụng phân bón hóa học.</a:t>
            </a:r>
            <a:endParaRPr lang="en-US" sz="2000"/>
          </a:p>
          <a:p>
            <a:pPr marL="342900" indent="-342900" algn="just">
              <a:lnSpc>
                <a:spcPct val="150000"/>
              </a:lnSpc>
              <a:buFont typeface="Arial" panose="020B0604020202020204" pitchFamily="34" charset="0"/>
              <a:buChar char="•"/>
            </a:pPr>
            <a:r>
              <a:rPr lang="en-US" sz="2000"/>
              <a:t>Để giảm thiểu ô nhiễm chúng ta cần áp dụng quy tắc bón phân như thế nào?</a:t>
            </a:r>
          </a:p>
        </p:txBody>
      </p:sp>
      <p:pic>
        <p:nvPicPr>
          <p:cNvPr id="3" name="Picture 2" descr="A bag of blue fertilizers&#10;&#10;Description automatically generated">
            <a:extLst>
              <a:ext uri="{FF2B5EF4-FFF2-40B4-BE49-F238E27FC236}">
                <a16:creationId xmlns:a16="http://schemas.microsoft.com/office/drawing/2014/main" id="{C7F0311B-FC5D-8BB7-8BDE-0ED7A5C1AB30}"/>
              </a:ext>
            </a:extLst>
          </p:cNvPr>
          <p:cNvPicPr>
            <a:picLocks noChangeAspect="1"/>
          </p:cNvPicPr>
          <p:nvPr/>
        </p:nvPicPr>
        <p:blipFill>
          <a:blip r:embed="rId3"/>
          <a:stretch>
            <a:fillRect/>
          </a:stretch>
        </p:blipFill>
        <p:spPr>
          <a:xfrm>
            <a:off x="4917618" y="211677"/>
            <a:ext cx="3921583" cy="2494127"/>
          </a:xfrm>
          <a:prstGeom prst="rect">
            <a:avLst/>
          </a:prstGeom>
        </p:spPr>
      </p:pic>
      <p:pic>
        <p:nvPicPr>
          <p:cNvPr id="7" name="Picture 6" descr="A hand holding a handful of granules&#10;&#10;Description automatically generated">
            <a:extLst>
              <a:ext uri="{FF2B5EF4-FFF2-40B4-BE49-F238E27FC236}">
                <a16:creationId xmlns:a16="http://schemas.microsoft.com/office/drawing/2014/main" id="{2CD49A80-F4CF-9F96-F4EC-64318E830E15}"/>
              </a:ext>
            </a:extLst>
          </p:cNvPr>
          <p:cNvPicPr>
            <a:picLocks noChangeAspect="1"/>
          </p:cNvPicPr>
          <p:nvPr/>
        </p:nvPicPr>
        <p:blipFill>
          <a:blip r:embed="rId4"/>
          <a:stretch>
            <a:fillRect/>
          </a:stretch>
        </p:blipFill>
        <p:spPr>
          <a:xfrm>
            <a:off x="4917617" y="2812450"/>
            <a:ext cx="3921583" cy="22052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07"/>
                                        </p:tgtEl>
                                        <p:attrNameLst>
                                          <p:attrName>style.visibility</p:attrName>
                                        </p:attrNameLst>
                                      </p:cBhvr>
                                      <p:to>
                                        <p:strVal val="visible"/>
                                      </p:to>
                                    </p:set>
                                    <p:animEffect transition="in" filter="wipe(left)">
                                      <p:cBhvr>
                                        <p:cTn id="7" dur="500"/>
                                        <p:tgtEl>
                                          <p:spTgt spid="180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90"/>
                                        </p:tgtEl>
                                        <p:attrNameLst>
                                          <p:attrName>style.visibility</p:attrName>
                                        </p:attrNameLst>
                                      </p:cBhvr>
                                      <p:to>
                                        <p:strVal val="visible"/>
                                      </p:to>
                                    </p:set>
                                    <p:animEffect transition="in" filter="barn(inVertical)">
                                      <p:cBhvr>
                                        <p:cTn id="11" dur="500"/>
                                        <p:tgtEl>
                                          <p:spTgt spid="209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5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7" grpId="0" animBg="1"/>
      <p:bldP spid="209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 name="TextBox 1">
            <a:extLst>
              <a:ext uri="{FF2B5EF4-FFF2-40B4-BE49-F238E27FC236}">
                <a16:creationId xmlns:a16="http://schemas.microsoft.com/office/drawing/2014/main" id="{2289A326-5222-9F67-6AA8-06DDA8DEBB5A}"/>
              </a:ext>
            </a:extLst>
          </p:cNvPr>
          <p:cNvSpPr txBox="1"/>
          <p:nvPr/>
        </p:nvSpPr>
        <p:spPr>
          <a:xfrm>
            <a:off x="336764" y="442005"/>
            <a:ext cx="8470471"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mj-lt"/>
                <a:ea typeface="Times New Roman" panose="02020603050405020304" pitchFamily="18" charset="0"/>
              </a:rPr>
              <a:t>1. Tác hại của việc sử dụng phân bón không đúng cách</a:t>
            </a:r>
            <a:endParaRPr lang="en-US" sz="2000">
              <a:solidFill>
                <a:srgbClr val="52321D"/>
              </a:solidFill>
              <a:effectLst/>
              <a:latin typeface="+mj-lt"/>
              <a:ea typeface="Calibri" panose="020F0502020204030204" pitchFamily="34" charset="0"/>
            </a:endParaRPr>
          </a:p>
        </p:txBody>
      </p:sp>
      <p:grpSp>
        <p:nvGrpSpPr>
          <p:cNvPr id="5" name="Group 4">
            <a:extLst>
              <a:ext uri="{FF2B5EF4-FFF2-40B4-BE49-F238E27FC236}">
                <a16:creationId xmlns:a16="http://schemas.microsoft.com/office/drawing/2014/main" id="{0C86230F-FDA8-9EAC-3173-F4ABC0CCEC86}"/>
              </a:ext>
            </a:extLst>
          </p:cNvPr>
          <p:cNvGrpSpPr/>
          <p:nvPr/>
        </p:nvGrpSpPr>
        <p:grpSpPr>
          <a:xfrm>
            <a:off x="325082" y="966193"/>
            <a:ext cx="1906954" cy="3735302"/>
            <a:chOff x="1883509" y="903670"/>
            <a:chExt cx="1906954" cy="3735302"/>
          </a:xfrm>
        </p:grpSpPr>
        <p:sp>
          <p:nvSpPr>
            <p:cNvPr id="4" name="Rectangle: Rounded Corners 3">
              <a:extLst>
                <a:ext uri="{FF2B5EF4-FFF2-40B4-BE49-F238E27FC236}">
                  <a16:creationId xmlns:a16="http://schemas.microsoft.com/office/drawing/2014/main" id="{ECBCBF03-6434-252C-6370-DB34B96BB32D}"/>
                </a:ext>
              </a:extLst>
            </p:cNvPr>
            <p:cNvSpPr/>
            <p:nvPr/>
          </p:nvSpPr>
          <p:spPr>
            <a:xfrm>
              <a:off x="1883509" y="1352062"/>
              <a:ext cx="1906954" cy="3286910"/>
            </a:xfrm>
            <a:prstGeom prst="roundRect">
              <a:avLst>
                <a:gd name="adj" fmla="val 7483"/>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cs typeface="Arial" panose="020B0604020202020204" pitchFamily="34" charset="0"/>
                </a:rPr>
                <a:t>Ảnh hưởng tới môi trường và sức khỏe của con người</a:t>
              </a:r>
            </a:p>
          </p:txBody>
        </p:sp>
        <p:pic>
          <p:nvPicPr>
            <p:cNvPr id="3" name="Picture 2">
              <a:extLst>
                <a:ext uri="{FF2B5EF4-FFF2-40B4-BE49-F238E27FC236}">
                  <a16:creationId xmlns:a16="http://schemas.microsoft.com/office/drawing/2014/main" id="{F17971AB-8FB9-AFF9-F4D7-C5ADAD4FD9C5}"/>
                </a:ext>
              </a:extLst>
            </p:cNvPr>
            <p:cNvPicPr>
              <a:picLocks noChangeAspect="1"/>
            </p:cNvPicPr>
            <p:nvPr/>
          </p:nvPicPr>
          <p:blipFill>
            <a:blip r:embed="rId3"/>
            <a:stretch>
              <a:fillRect/>
            </a:stretch>
          </p:blipFill>
          <p:spPr>
            <a:xfrm>
              <a:off x="2502857" y="903670"/>
              <a:ext cx="884589" cy="809665"/>
            </a:xfrm>
            <a:prstGeom prst="rect">
              <a:avLst/>
            </a:prstGeom>
          </p:spPr>
        </p:pic>
      </p:grpSp>
      <p:grpSp>
        <p:nvGrpSpPr>
          <p:cNvPr id="6" name="Group 5">
            <a:extLst>
              <a:ext uri="{FF2B5EF4-FFF2-40B4-BE49-F238E27FC236}">
                <a16:creationId xmlns:a16="http://schemas.microsoft.com/office/drawing/2014/main" id="{9A364EAA-E666-55E3-6D4B-5820FE56E056}"/>
              </a:ext>
            </a:extLst>
          </p:cNvPr>
          <p:cNvGrpSpPr/>
          <p:nvPr/>
        </p:nvGrpSpPr>
        <p:grpSpPr>
          <a:xfrm>
            <a:off x="2316742" y="966192"/>
            <a:ext cx="2542499" cy="3735303"/>
            <a:chOff x="1883508" y="903670"/>
            <a:chExt cx="2542499" cy="3735303"/>
          </a:xfrm>
        </p:grpSpPr>
        <p:sp>
          <p:nvSpPr>
            <p:cNvPr id="7" name="Rectangle: Rounded Corners 6">
              <a:extLst>
                <a:ext uri="{FF2B5EF4-FFF2-40B4-BE49-F238E27FC236}">
                  <a16:creationId xmlns:a16="http://schemas.microsoft.com/office/drawing/2014/main" id="{BEED95DC-B1C4-94C5-CAD0-2C508AAB5245}"/>
                </a:ext>
              </a:extLst>
            </p:cNvPr>
            <p:cNvSpPr/>
            <p:nvPr/>
          </p:nvSpPr>
          <p:spPr>
            <a:xfrm>
              <a:off x="1883508" y="1352063"/>
              <a:ext cx="2542499" cy="3286910"/>
            </a:xfrm>
            <a:prstGeom prst="roundRect">
              <a:avLst>
                <a:gd name="adj" fmla="val 4792"/>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Phân bón dư thừa ngấm vào các mạch nước ngầm và đi vào sông, hồ, gây ô nhiễm môi trường đất và nước.</a:t>
              </a:r>
              <a:endParaRPr lang="en-US" sz="2000">
                <a:solidFill>
                  <a:srgbClr val="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779EA95-D6BA-533A-35B2-CC8FA967698B}"/>
                </a:ext>
              </a:extLst>
            </p:cNvPr>
            <p:cNvPicPr>
              <a:picLocks noChangeAspect="1"/>
            </p:cNvPicPr>
            <p:nvPr/>
          </p:nvPicPr>
          <p:blipFill>
            <a:blip r:embed="rId3"/>
            <a:stretch>
              <a:fillRect/>
            </a:stretch>
          </p:blipFill>
          <p:spPr>
            <a:xfrm>
              <a:off x="2712462" y="903670"/>
              <a:ext cx="884589" cy="809665"/>
            </a:xfrm>
            <a:prstGeom prst="rect">
              <a:avLst/>
            </a:prstGeom>
          </p:spPr>
        </p:pic>
      </p:grpSp>
      <p:grpSp>
        <p:nvGrpSpPr>
          <p:cNvPr id="9" name="Group 8">
            <a:extLst>
              <a:ext uri="{FF2B5EF4-FFF2-40B4-BE49-F238E27FC236}">
                <a16:creationId xmlns:a16="http://schemas.microsoft.com/office/drawing/2014/main" id="{924EEC87-E5FD-10AB-B8A0-4981AC238A40}"/>
              </a:ext>
            </a:extLst>
          </p:cNvPr>
          <p:cNvGrpSpPr/>
          <p:nvPr/>
        </p:nvGrpSpPr>
        <p:grpSpPr>
          <a:xfrm>
            <a:off x="4941813" y="966192"/>
            <a:ext cx="2077484" cy="3735304"/>
            <a:chOff x="1883509" y="903669"/>
            <a:chExt cx="2077484" cy="3735304"/>
          </a:xfrm>
        </p:grpSpPr>
        <p:sp>
          <p:nvSpPr>
            <p:cNvPr id="10" name="Rectangle: Rounded Corners 9">
              <a:extLst>
                <a:ext uri="{FF2B5EF4-FFF2-40B4-BE49-F238E27FC236}">
                  <a16:creationId xmlns:a16="http://schemas.microsoft.com/office/drawing/2014/main" id="{28920BC9-60A7-00A7-9EBB-44B594B133BB}"/>
                </a:ext>
              </a:extLst>
            </p:cNvPr>
            <p:cNvSpPr/>
            <p:nvPr/>
          </p:nvSpPr>
          <p:spPr>
            <a:xfrm>
              <a:off x="1883509" y="1352063"/>
              <a:ext cx="2077484" cy="3286910"/>
            </a:xfrm>
            <a:prstGeom prst="roundRect">
              <a:avLst>
                <a:gd name="adj" fmla="val 4792"/>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Phân bón dư thừa phân hủy ra khí ammonia, nitrogen oxide gây ô nhiễm không khí.</a:t>
              </a:r>
              <a:endParaRPr lang="en-US" sz="2000">
                <a:solidFill>
                  <a:srgbClr val="0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4D47B61-5B51-02E0-E3D3-7A36B85BA004}"/>
                </a:ext>
              </a:extLst>
            </p:cNvPr>
            <p:cNvPicPr>
              <a:picLocks noChangeAspect="1"/>
            </p:cNvPicPr>
            <p:nvPr/>
          </p:nvPicPr>
          <p:blipFill>
            <a:blip r:embed="rId3"/>
            <a:stretch>
              <a:fillRect/>
            </a:stretch>
          </p:blipFill>
          <p:spPr>
            <a:xfrm>
              <a:off x="2571789" y="903669"/>
              <a:ext cx="884589" cy="809665"/>
            </a:xfrm>
            <a:prstGeom prst="rect">
              <a:avLst/>
            </a:prstGeom>
          </p:spPr>
        </p:pic>
      </p:grpSp>
      <p:grpSp>
        <p:nvGrpSpPr>
          <p:cNvPr id="12" name="Group 11">
            <a:extLst>
              <a:ext uri="{FF2B5EF4-FFF2-40B4-BE49-F238E27FC236}">
                <a16:creationId xmlns:a16="http://schemas.microsoft.com/office/drawing/2014/main" id="{36E6712B-4CB9-C8C8-9722-7B73A1C31E0E}"/>
              </a:ext>
            </a:extLst>
          </p:cNvPr>
          <p:cNvGrpSpPr/>
          <p:nvPr/>
        </p:nvGrpSpPr>
        <p:grpSpPr>
          <a:xfrm>
            <a:off x="7101869" y="966192"/>
            <a:ext cx="1705366" cy="3735304"/>
            <a:chOff x="1691471" y="903669"/>
            <a:chExt cx="1705366" cy="3735304"/>
          </a:xfrm>
        </p:grpSpPr>
        <p:sp>
          <p:nvSpPr>
            <p:cNvPr id="13" name="Rectangle: Rounded Corners 12">
              <a:extLst>
                <a:ext uri="{FF2B5EF4-FFF2-40B4-BE49-F238E27FC236}">
                  <a16:creationId xmlns:a16="http://schemas.microsoft.com/office/drawing/2014/main" id="{DE290C3C-3D48-318F-7D3D-A5887D52B548}"/>
                </a:ext>
              </a:extLst>
            </p:cNvPr>
            <p:cNvSpPr/>
            <p:nvPr/>
          </p:nvSpPr>
          <p:spPr>
            <a:xfrm>
              <a:off x="1691471" y="1352063"/>
              <a:ext cx="1705366" cy="3286910"/>
            </a:xfrm>
            <a:prstGeom prst="roundRect">
              <a:avLst>
                <a:gd name="adj" fmla="val 4792"/>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cs typeface="Arial" panose="020B0604020202020204" pitchFamily="34" charset="0"/>
                </a:rPr>
                <a:t>T</a:t>
              </a:r>
              <a:r>
                <a:rPr lang="vi-VN" sz="2000">
                  <a:solidFill>
                    <a:srgbClr val="000000"/>
                  </a:solidFill>
                  <a:latin typeface="Arial" panose="020B0604020202020204" pitchFamily="34" charset="0"/>
                  <a:cs typeface="Arial" panose="020B0604020202020204" pitchFamily="34" charset="0"/>
                </a:rPr>
                <a:t>ồn dư trong thực phẩm gây hại cho sức khỏe con người</a:t>
              </a:r>
              <a:r>
                <a:rPr lang="en-US" sz="2000">
                  <a:solidFill>
                    <a:srgbClr val="000000"/>
                  </a:solidFill>
                  <a:latin typeface="Arial" panose="020B060402020202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86848965-B1F4-9FEF-EB54-9888125D1E05}"/>
                </a:ext>
              </a:extLst>
            </p:cNvPr>
            <p:cNvPicPr>
              <a:picLocks noChangeAspect="1"/>
            </p:cNvPicPr>
            <p:nvPr/>
          </p:nvPicPr>
          <p:blipFill>
            <a:blip r:embed="rId3"/>
            <a:stretch>
              <a:fillRect/>
            </a:stretch>
          </p:blipFill>
          <p:spPr>
            <a:xfrm>
              <a:off x="2158620" y="903669"/>
              <a:ext cx="884589" cy="80966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ppt_h/2"/>
                                          </p:val>
                                        </p:tav>
                                        <p:tav tm="100000">
                                          <p:val>
                                            <p:strVal val="#ppt_y"/>
                                          </p:val>
                                        </p:tav>
                                      </p:tavLst>
                                    </p:anim>
                                    <p:anim calcmode="lin" valueType="num">
                                      <p:cBhvr>
                                        <p:cTn id="15" dur="500" fill="hold"/>
                                        <p:tgtEl>
                                          <p:spTgt spid="5"/>
                                        </p:tgtEl>
                                        <p:attrNameLst>
                                          <p:attrName>ppt_w</p:attrName>
                                        </p:attrNameLst>
                                      </p:cBhvr>
                                      <p:tavLst>
                                        <p:tav tm="0">
                                          <p:val>
                                            <p:strVal val="#ppt_w"/>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17"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ppt_h/2"/>
                                          </p:val>
                                        </p:tav>
                                        <p:tav tm="100000">
                                          <p:val>
                                            <p:strVal val="#ppt_y"/>
                                          </p:val>
                                        </p:tav>
                                      </p:tavLst>
                                    </p:anim>
                                    <p:anim calcmode="lin" valueType="num">
                                      <p:cBhvr>
                                        <p:cTn id="22" dur="500" fill="hold"/>
                                        <p:tgtEl>
                                          <p:spTgt spid="6"/>
                                        </p:tgtEl>
                                        <p:attrNameLst>
                                          <p:attrName>ppt_w</p:attrName>
                                        </p:attrNameLst>
                                      </p:cBhvr>
                                      <p:tavLst>
                                        <p:tav tm="0">
                                          <p:val>
                                            <p:strVal val="#ppt_w"/>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presetID="17"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ppt_h/2"/>
                                          </p:val>
                                        </p:tav>
                                        <p:tav tm="100000">
                                          <p:val>
                                            <p:strVal val="#ppt_y"/>
                                          </p:val>
                                        </p:tav>
                                      </p:tavLst>
                                    </p:anim>
                                    <p:anim calcmode="lin" valueType="num">
                                      <p:cBhvr>
                                        <p:cTn id="29" dur="500" fill="hold"/>
                                        <p:tgtEl>
                                          <p:spTgt spid="9"/>
                                        </p:tgtEl>
                                        <p:attrNameLst>
                                          <p:attrName>ppt_w</p:attrName>
                                        </p:attrNameLst>
                                      </p:cBhvr>
                                      <p:tavLst>
                                        <p:tav tm="0">
                                          <p:val>
                                            <p:strVal val="#ppt_w"/>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par>
                          <p:cTn id="31" fill="hold">
                            <p:stCondLst>
                              <p:cond delay="1500"/>
                            </p:stCondLst>
                            <p:childTnLst>
                              <p:par>
                                <p:cTn id="32" presetID="17" presetClass="entr" presetSubtype="1"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ppt_h/2"/>
                                          </p:val>
                                        </p:tav>
                                        <p:tav tm="100000">
                                          <p:val>
                                            <p:strVal val="#ppt_y"/>
                                          </p:val>
                                        </p:tav>
                                      </p:tavLst>
                                    </p:anim>
                                    <p:anim calcmode="lin" valueType="num">
                                      <p:cBhvr>
                                        <p:cTn id="36" dur="500" fill="hold"/>
                                        <p:tgtEl>
                                          <p:spTgt spid="12"/>
                                        </p:tgtEl>
                                        <p:attrNameLst>
                                          <p:attrName>ppt_w</p:attrName>
                                        </p:attrNameLst>
                                      </p:cBhvr>
                                      <p:tavLst>
                                        <p:tav tm="0">
                                          <p:val>
                                            <p:strVal val="#ppt_w"/>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7AB4F-6185-F796-4EEB-E531ACDB9644}"/>
              </a:ext>
            </a:extLst>
          </p:cNvPr>
          <p:cNvPicPr>
            <a:picLocks noChangeAspect="1"/>
          </p:cNvPicPr>
          <p:nvPr/>
        </p:nvPicPr>
        <p:blipFill>
          <a:blip r:embed="rId2"/>
          <a:stretch>
            <a:fillRect/>
          </a:stretch>
        </p:blipFill>
        <p:spPr>
          <a:xfrm>
            <a:off x="377588" y="514171"/>
            <a:ext cx="4194412" cy="4115157"/>
          </a:xfrm>
          <a:prstGeom prst="rect">
            <a:avLst/>
          </a:prstGeom>
        </p:spPr>
      </p:pic>
      <p:grpSp>
        <p:nvGrpSpPr>
          <p:cNvPr id="8" name="Group 7">
            <a:extLst>
              <a:ext uri="{FF2B5EF4-FFF2-40B4-BE49-F238E27FC236}">
                <a16:creationId xmlns:a16="http://schemas.microsoft.com/office/drawing/2014/main" id="{1C470B43-5DCB-6C45-1660-F2B04D40ED18}"/>
              </a:ext>
            </a:extLst>
          </p:cNvPr>
          <p:cNvGrpSpPr/>
          <p:nvPr/>
        </p:nvGrpSpPr>
        <p:grpSpPr>
          <a:xfrm>
            <a:off x="4876799" y="749359"/>
            <a:ext cx="3827090" cy="3644780"/>
            <a:chOff x="4939322" y="679938"/>
            <a:chExt cx="3827090" cy="3644780"/>
          </a:xfrm>
        </p:grpSpPr>
        <p:sp>
          <p:nvSpPr>
            <p:cNvPr id="2" name="TextBox 1">
              <a:extLst>
                <a:ext uri="{FF2B5EF4-FFF2-40B4-BE49-F238E27FC236}">
                  <a16:creationId xmlns:a16="http://schemas.microsoft.com/office/drawing/2014/main" id="{B3375558-1DB9-ED3B-2203-7527194F181F}"/>
                </a:ext>
              </a:extLst>
            </p:cNvPr>
            <p:cNvSpPr txBox="1"/>
            <p:nvPr/>
          </p:nvSpPr>
          <p:spPr>
            <a:xfrm>
              <a:off x="4939322" y="1530876"/>
              <a:ext cx="3827090" cy="2793842"/>
            </a:xfrm>
            <a:prstGeom prst="rect">
              <a:avLst/>
            </a:prstGeom>
            <a:noFill/>
          </p:spPr>
          <p:txBody>
            <a:bodyPr wrap="square">
              <a:spAutoFit/>
            </a:bodyPr>
            <a:lstStyle/>
            <a:p>
              <a:pPr algn="just">
                <a:lnSpc>
                  <a:spcPct val="150000"/>
                </a:lnSpc>
              </a:pPr>
              <a:r>
                <a:rPr lang="vi-VN" sz="2400"/>
                <a:t>Vậy nếu em là anh chàng trong câu chuyện trên, khi thấy lúa nhà mình kém phát triển hơn lúa nhà người khác, em sẽ làm gì?</a:t>
              </a:r>
              <a:endParaRPr lang="en-US" sz="2400"/>
            </a:p>
          </p:txBody>
        </p:sp>
        <p:pic>
          <p:nvPicPr>
            <p:cNvPr id="6" name="Picture 52">
              <a:extLst>
                <a:ext uri="{FF2B5EF4-FFF2-40B4-BE49-F238E27FC236}">
                  <a16:creationId xmlns:a16="http://schemas.microsoft.com/office/drawing/2014/main" id="{CE19CB43-9A81-36E3-5948-6EF1E013AD9D}"/>
                </a:ext>
              </a:extLst>
            </p:cNvPr>
            <p:cNvPicPr>
              <a:picLocks noChangeAspect="1"/>
            </p:cNvPicPr>
            <p:nvPr/>
          </p:nvPicPr>
          <p:blipFill>
            <a:blip r:embed="rId3"/>
            <a:srcRect/>
            <a:stretch>
              <a:fillRect/>
            </a:stretch>
          </p:blipFill>
          <p:spPr>
            <a:xfrm>
              <a:off x="6007219" y="679938"/>
              <a:ext cx="1342324" cy="1005904"/>
            </a:xfrm>
            <a:prstGeom prst="rect">
              <a:avLst/>
            </a:prstGeom>
          </p:spPr>
        </p:pic>
      </p:grpSp>
    </p:spTree>
    <p:extLst>
      <p:ext uri="{BB962C8B-B14F-4D97-AF65-F5344CB8AC3E}">
        <p14:creationId xmlns:p14="http://schemas.microsoft.com/office/powerpoint/2010/main" val="2212745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9" name="TextBox 28">
            <a:extLst>
              <a:ext uri="{FF2B5EF4-FFF2-40B4-BE49-F238E27FC236}">
                <a16:creationId xmlns:a16="http://schemas.microsoft.com/office/drawing/2014/main" id="{2008D37A-2632-9F0B-81C1-62B92027EA21}"/>
              </a:ext>
            </a:extLst>
          </p:cNvPr>
          <p:cNvSpPr txBox="1"/>
          <p:nvPr/>
        </p:nvSpPr>
        <p:spPr>
          <a:xfrm>
            <a:off x="607821" y="371026"/>
            <a:ext cx="7928357" cy="461665"/>
          </a:xfrm>
          <a:prstGeom prst="rect">
            <a:avLst/>
          </a:prstGeom>
          <a:noFill/>
        </p:spPr>
        <p:txBody>
          <a:bodyPr wrap="square">
            <a:spAutoFit/>
          </a:bodyPr>
          <a:lstStyle/>
          <a:p>
            <a:pPr algn="ctr">
              <a:spcBef>
                <a:spcPts val="100"/>
              </a:spcBef>
              <a:spcAft>
                <a:spcPts val="100"/>
              </a:spcAft>
            </a:pPr>
            <a:r>
              <a:rPr lang="nl-NL" sz="2400" b="1">
                <a:solidFill>
                  <a:srgbClr val="52321D"/>
                </a:solidFill>
                <a:latin typeface="Arial" panose="020B0604020202020204" pitchFamily="34" charset="0"/>
                <a:ea typeface="Times New Roman" panose="02020603050405020304" pitchFamily="18" charset="0"/>
                <a:cs typeface="Arial" panose="020B0604020202020204" pitchFamily="34" charset="0"/>
              </a:rPr>
              <a:t>2</a:t>
            </a:r>
            <a:r>
              <a:rPr lang="nl-NL" sz="2400" b="1">
                <a:solidFill>
                  <a:srgbClr val="52321D"/>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a:solidFill>
                  <a:srgbClr val="52321D"/>
                </a:solidFill>
                <a:effectLst/>
                <a:latin typeface="Arial" panose="020B0604020202020204" pitchFamily="34" charset="0"/>
                <a:ea typeface="Times New Roman" panose="02020603050405020304" pitchFamily="18" charset="0"/>
                <a:cs typeface="Arial" panose="020B0604020202020204" pitchFamily="34" charset="0"/>
              </a:rPr>
              <a:t>Quy tắc bón phân “4 đúng”</a:t>
            </a:r>
            <a:endParaRPr lang="en-US" sz="2000">
              <a:solidFill>
                <a:srgbClr val="52321D"/>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7318FD0-73B4-73F6-3575-8391E97E4010}"/>
              </a:ext>
            </a:extLst>
          </p:cNvPr>
          <p:cNvGrpSpPr/>
          <p:nvPr/>
        </p:nvGrpSpPr>
        <p:grpSpPr>
          <a:xfrm>
            <a:off x="382063" y="1151425"/>
            <a:ext cx="8379871" cy="1420325"/>
            <a:chOff x="607821" y="881231"/>
            <a:chExt cx="8379871" cy="1420325"/>
          </a:xfrm>
        </p:grpSpPr>
        <p:sp>
          <p:nvSpPr>
            <p:cNvPr id="2" name="Oval 1">
              <a:extLst>
                <a:ext uri="{FF2B5EF4-FFF2-40B4-BE49-F238E27FC236}">
                  <a16:creationId xmlns:a16="http://schemas.microsoft.com/office/drawing/2014/main" id="{8CE25327-3A2D-3C18-9E8B-7B5670B3C8DE}"/>
                </a:ext>
              </a:extLst>
            </p:cNvPr>
            <p:cNvSpPr/>
            <p:nvPr/>
          </p:nvSpPr>
          <p:spPr>
            <a:xfrm>
              <a:off x="607821" y="1179914"/>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id="{8AAEF98B-92B0-4385-E9FE-FA83BD68E31B}"/>
                </a:ext>
              </a:extLst>
            </p:cNvPr>
            <p:cNvSpPr txBox="1"/>
            <p:nvPr/>
          </p:nvSpPr>
          <p:spPr>
            <a:xfrm>
              <a:off x="1496646" y="881231"/>
              <a:ext cx="7491046" cy="1420325"/>
            </a:xfrm>
            <a:prstGeom prst="rect">
              <a:avLst/>
            </a:prstGeom>
            <a:noFill/>
          </p:spPr>
          <p:txBody>
            <a:bodyPr wrap="square">
              <a:spAutoFit/>
            </a:bodyPr>
            <a:lstStyle/>
            <a:p>
              <a:pPr algn="just">
                <a:lnSpc>
                  <a:spcPct val="150000"/>
                </a:lnSpc>
              </a:pPr>
              <a:r>
                <a:rPr lang="vi-VN" sz="2000" b="1" i="1">
                  <a:solidFill>
                    <a:srgbClr val="FF0000"/>
                  </a:solidFill>
                </a:rPr>
                <a:t>Bón đúng liều lượng: </a:t>
              </a:r>
              <a:r>
                <a:rPr lang="vi-VN" sz="2000"/>
                <a:t>không bón thiếu, không bón thừa, thường xuyên theo dõi quá trình phát triển của cây trồng, đất đai, biến đổi thời tiết để điều chỉnh lượng phân bón cho phù hợp.</a:t>
              </a:r>
              <a:endParaRPr lang="en-US" sz="2000"/>
            </a:p>
          </p:txBody>
        </p:sp>
      </p:grpSp>
      <p:grpSp>
        <p:nvGrpSpPr>
          <p:cNvPr id="6" name="Group 5">
            <a:extLst>
              <a:ext uri="{FF2B5EF4-FFF2-40B4-BE49-F238E27FC236}">
                <a16:creationId xmlns:a16="http://schemas.microsoft.com/office/drawing/2014/main" id="{7EB7221D-C778-9FD5-8205-BC446BEAF32D}"/>
              </a:ext>
            </a:extLst>
          </p:cNvPr>
          <p:cNvGrpSpPr/>
          <p:nvPr/>
        </p:nvGrpSpPr>
        <p:grpSpPr>
          <a:xfrm>
            <a:off x="382063" y="2870433"/>
            <a:ext cx="8379871" cy="1420325"/>
            <a:chOff x="607821" y="881231"/>
            <a:chExt cx="8379871" cy="1420325"/>
          </a:xfrm>
        </p:grpSpPr>
        <p:sp>
          <p:nvSpPr>
            <p:cNvPr id="7" name="Oval 6">
              <a:extLst>
                <a:ext uri="{FF2B5EF4-FFF2-40B4-BE49-F238E27FC236}">
                  <a16:creationId xmlns:a16="http://schemas.microsoft.com/office/drawing/2014/main" id="{3DF6900D-31EF-71BD-21B9-9D9D21B2F8BD}"/>
                </a:ext>
              </a:extLst>
            </p:cNvPr>
            <p:cNvSpPr/>
            <p:nvPr/>
          </p:nvSpPr>
          <p:spPr>
            <a:xfrm>
              <a:off x="607821" y="1179914"/>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2</a:t>
              </a:r>
            </a:p>
          </p:txBody>
        </p:sp>
        <p:sp>
          <p:nvSpPr>
            <p:cNvPr id="8" name="TextBox 7">
              <a:extLst>
                <a:ext uri="{FF2B5EF4-FFF2-40B4-BE49-F238E27FC236}">
                  <a16:creationId xmlns:a16="http://schemas.microsoft.com/office/drawing/2014/main" id="{3508E58A-AC86-8296-7BF9-87003424C1C9}"/>
                </a:ext>
              </a:extLst>
            </p:cNvPr>
            <p:cNvSpPr txBox="1"/>
            <p:nvPr/>
          </p:nvSpPr>
          <p:spPr>
            <a:xfrm>
              <a:off x="1496646" y="881231"/>
              <a:ext cx="7491046" cy="1420325"/>
            </a:xfrm>
            <a:prstGeom prst="rect">
              <a:avLst/>
            </a:prstGeom>
            <a:noFill/>
          </p:spPr>
          <p:txBody>
            <a:bodyPr wrap="square">
              <a:spAutoFit/>
            </a:bodyPr>
            <a:lstStyle/>
            <a:p>
              <a:pPr algn="just">
                <a:lnSpc>
                  <a:spcPct val="150000"/>
                </a:lnSpc>
              </a:pPr>
              <a:r>
                <a:rPr lang="vi-VN" sz="2000" b="1" i="1">
                  <a:solidFill>
                    <a:srgbClr val="FF0000"/>
                  </a:solidFill>
                </a:rPr>
                <a:t>Bón đúng loại phân: </a:t>
              </a:r>
              <a:r>
                <a:rPr lang="vi-VN" sz="2000"/>
                <a:t>cần căn cứ vào nhu cầu dinh dưỡng của cây trồng trong từng giai đoạn sinh trưởng, từng loại đất để lựa chọn loại phân phù hợp.</a:t>
              </a:r>
              <a:endParaRPr lang="en-US" sz="200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9" name="TextBox 28">
            <a:extLst>
              <a:ext uri="{FF2B5EF4-FFF2-40B4-BE49-F238E27FC236}">
                <a16:creationId xmlns:a16="http://schemas.microsoft.com/office/drawing/2014/main" id="{2008D37A-2632-9F0B-81C1-62B92027EA21}"/>
              </a:ext>
            </a:extLst>
          </p:cNvPr>
          <p:cNvSpPr txBox="1"/>
          <p:nvPr/>
        </p:nvSpPr>
        <p:spPr>
          <a:xfrm>
            <a:off x="607821" y="371026"/>
            <a:ext cx="7928357" cy="461665"/>
          </a:xfrm>
          <a:prstGeom prst="rect">
            <a:avLst/>
          </a:prstGeom>
          <a:noFill/>
        </p:spPr>
        <p:txBody>
          <a:bodyPr wrap="square">
            <a:spAutoFit/>
          </a:bodyPr>
          <a:lstStyle/>
          <a:p>
            <a:pPr algn="ctr">
              <a:spcBef>
                <a:spcPts val="100"/>
              </a:spcBef>
              <a:spcAft>
                <a:spcPts val="100"/>
              </a:spcAft>
            </a:pPr>
            <a:r>
              <a:rPr lang="nl-NL" sz="2400" b="1">
                <a:solidFill>
                  <a:srgbClr val="52321D"/>
                </a:solidFill>
                <a:latin typeface="Arial" panose="020B0604020202020204" pitchFamily="34" charset="0"/>
                <a:ea typeface="Times New Roman" panose="02020603050405020304" pitchFamily="18" charset="0"/>
                <a:cs typeface="Arial" panose="020B0604020202020204" pitchFamily="34" charset="0"/>
              </a:rPr>
              <a:t>2</a:t>
            </a:r>
            <a:r>
              <a:rPr lang="nl-NL" sz="2400" b="1">
                <a:solidFill>
                  <a:srgbClr val="52321D"/>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a:solidFill>
                  <a:srgbClr val="52321D"/>
                </a:solidFill>
                <a:effectLst/>
                <a:latin typeface="Arial" panose="020B0604020202020204" pitchFamily="34" charset="0"/>
                <a:ea typeface="Times New Roman" panose="02020603050405020304" pitchFamily="18" charset="0"/>
                <a:cs typeface="Arial" panose="020B0604020202020204" pitchFamily="34" charset="0"/>
              </a:rPr>
              <a:t>Quy tắc bón phân “4 đúng”</a:t>
            </a:r>
            <a:endParaRPr lang="en-US" sz="2000">
              <a:solidFill>
                <a:srgbClr val="52321D"/>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7318FD0-73B4-73F6-3575-8391E97E4010}"/>
              </a:ext>
            </a:extLst>
          </p:cNvPr>
          <p:cNvGrpSpPr/>
          <p:nvPr/>
        </p:nvGrpSpPr>
        <p:grpSpPr>
          <a:xfrm>
            <a:off x="382063" y="1042011"/>
            <a:ext cx="8379871" cy="958660"/>
            <a:chOff x="607821" y="881231"/>
            <a:chExt cx="8379871" cy="958660"/>
          </a:xfrm>
        </p:grpSpPr>
        <p:sp>
          <p:nvSpPr>
            <p:cNvPr id="2" name="Oval 1">
              <a:extLst>
                <a:ext uri="{FF2B5EF4-FFF2-40B4-BE49-F238E27FC236}">
                  <a16:creationId xmlns:a16="http://schemas.microsoft.com/office/drawing/2014/main" id="{8CE25327-3A2D-3C18-9E8B-7B5670B3C8DE}"/>
                </a:ext>
              </a:extLst>
            </p:cNvPr>
            <p:cNvSpPr/>
            <p:nvPr/>
          </p:nvSpPr>
          <p:spPr>
            <a:xfrm>
              <a:off x="607821" y="949081"/>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8AAEF98B-92B0-4385-E9FE-FA83BD68E31B}"/>
                </a:ext>
              </a:extLst>
            </p:cNvPr>
            <p:cNvSpPr txBox="1"/>
            <p:nvPr/>
          </p:nvSpPr>
          <p:spPr>
            <a:xfrm>
              <a:off x="1496646" y="881231"/>
              <a:ext cx="7491046" cy="958660"/>
            </a:xfrm>
            <a:prstGeom prst="rect">
              <a:avLst/>
            </a:prstGeom>
            <a:noFill/>
          </p:spPr>
          <p:txBody>
            <a:bodyPr wrap="square">
              <a:spAutoFit/>
            </a:bodyPr>
            <a:lstStyle/>
            <a:p>
              <a:pPr algn="just">
                <a:lnSpc>
                  <a:spcPct val="150000"/>
                </a:lnSpc>
              </a:pPr>
              <a:r>
                <a:rPr lang="vi-VN" sz="2000" b="1" i="1">
                  <a:solidFill>
                    <a:srgbClr val="FF0000"/>
                  </a:solidFill>
                </a:rPr>
                <a:t>Bón đúng lúc: </a:t>
              </a:r>
              <a:r>
                <a:rPr lang="vi-VN" sz="2000"/>
                <a:t>cần chia ra nhiều lần bón và đúng thời điểm cây đang có nhu cầu được cung cấp dinh dưỡng.</a:t>
              </a:r>
              <a:endParaRPr lang="en-US" sz="2000"/>
            </a:p>
          </p:txBody>
        </p:sp>
      </p:grpSp>
      <p:grpSp>
        <p:nvGrpSpPr>
          <p:cNvPr id="6" name="Group 5">
            <a:extLst>
              <a:ext uri="{FF2B5EF4-FFF2-40B4-BE49-F238E27FC236}">
                <a16:creationId xmlns:a16="http://schemas.microsoft.com/office/drawing/2014/main" id="{7EB7221D-C778-9FD5-8205-BC446BEAF32D}"/>
              </a:ext>
            </a:extLst>
          </p:cNvPr>
          <p:cNvGrpSpPr/>
          <p:nvPr/>
        </p:nvGrpSpPr>
        <p:grpSpPr>
          <a:xfrm>
            <a:off x="382063" y="2174865"/>
            <a:ext cx="8379871" cy="958660"/>
            <a:chOff x="607821" y="881231"/>
            <a:chExt cx="8379871" cy="958660"/>
          </a:xfrm>
        </p:grpSpPr>
        <p:sp>
          <p:nvSpPr>
            <p:cNvPr id="7" name="Oval 6">
              <a:extLst>
                <a:ext uri="{FF2B5EF4-FFF2-40B4-BE49-F238E27FC236}">
                  <a16:creationId xmlns:a16="http://schemas.microsoft.com/office/drawing/2014/main" id="{3DF6900D-31EF-71BD-21B9-9D9D21B2F8BD}"/>
                </a:ext>
              </a:extLst>
            </p:cNvPr>
            <p:cNvSpPr/>
            <p:nvPr/>
          </p:nvSpPr>
          <p:spPr>
            <a:xfrm>
              <a:off x="607821" y="949081"/>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4</a:t>
              </a:r>
            </a:p>
          </p:txBody>
        </p:sp>
        <p:sp>
          <p:nvSpPr>
            <p:cNvPr id="8" name="TextBox 7">
              <a:extLst>
                <a:ext uri="{FF2B5EF4-FFF2-40B4-BE49-F238E27FC236}">
                  <a16:creationId xmlns:a16="http://schemas.microsoft.com/office/drawing/2014/main" id="{3508E58A-AC86-8296-7BF9-87003424C1C9}"/>
                </a:ext>
              </a:extLst>
            </p:cNvPr>
            <p:cNvSpPr txBox="1"/>
            <p:nvPr/>
          </p:nvSpPr>
          <p:spPr>
            <a:xfrm>
              <a:off x="1496646" y="881231"/>
              <a:ext cx="7491046" cy="958660"/>
            </a:xfrm>
            <a:prstGeom prst="rect">
              <a:avLst/>
            </a:prstGeom>
            <a:noFill/>
          </p:spPr>
          <p:txBody>
            <a:bodyPr wrap="square">
              <a:spAutoFit/>
            </a:bodyPr>
            <a:lstStyle/>
            <a:p>
              <a:pPr algn="just">
                <a:lnSpc>
                  <a:spcPct val="150000"/>
                </a:lnSpc>
              </a:pPr>
              <a:r>
                <a:rPr lang="vi-VN" sz="2000" b="1" i="1">
                  <a:solidFill>
                    <a:srgbClr val="FF0000"/>
                  </a:solidFill>
                </a:rPr>
                <a:t>Bón đúng nơi: </a:t>
              </a:r>
              <a:r>
                <a:rPr lang="vi-VN" sz="2000"/>
                <a:t>để hạn chế phân bị rửa trôi, phân huỷ hoặc làm cây bị tổn thương.</a:t>
              </a:r>
              <a:endParaRPr lang="en-US" sz="2000"/>
            </a:p>
          </p:txBody>
        </p:sp>
      </p:grpSp>
      <p:pic>
        <p:nvPicPr>
          <p:cNvPr id="9" name="Picture 8" descr="A person spraying a field&#10;&#10;Description automatically generated">
            <a:extLst>
              <a:ext uri="{FF2B5EF4-FFF2-40B4-BE49-F238E27FC236}">
                <a16:creationId xmlns:a16="http://schemas.microsoft.com/office/drawing/2014/main" id="{964B82C8-6AAE-0E57-19B5-6B6A805A28A9}"/>
              </a:ext>
            </a:extLst>
          </p:cNvPr>
          <p:cNvPicPr>
            <a:picLocks noChangeAspect="1"/>
          </p:cNvPicPr>
          <p:nvPr/>
        </p:nvPicPr>
        <p:blipFill>
          <a:blip r:embed="rId3"/>
          <a:stretch>
            <a:fillRect/>
          </a:stretch>
        </p:blipFill>
        <p:spPr>
          <a:xfrm>
            <a:off x="1635814" y="3294116"/>
            <a:ext cx="2964440" cy="1667498"/>
          </a:xfrm>
          <a:prstGeom prst="ellipse">
            <a:avLst/>
          </a:prstGeom>
        </p:spPr>
      </p:pic>
      <p:pic>
        <p:nvPicPr>
          <p:cNvPr id="11" name="Picture 10" descr="A person's hand holding a small plant&#10;&#10;Description automatically generated">
            <a:extLst>
              <a:ext uri="{FF2B5EF4-FFF2-40B4-BE49-F238E27FC236}">
                <a16:creationId xmlns:a16="http://schemas.microsoft.com/office/drawing/2014/main" id="{C875AAC3-3B44-AEBA-B644-AF1ADD89A450}"/>
              </a:ext>
            </a:extLst>
          </p:cNvPr>
          <p:cNvPicPr>
            <a:picLocks noChangeAspect="1"/>
          </p:cNvPicPr>
          <p:nvPr/>
        </p:nvPicPr>
        <p:blipFill>
          <a:blip r:embed="rId4"/>
          <a:stretch>
            <a:fillRect/>
          </a:stretch>
        </p:blipFill>
        <p:spPr>
          <a:xfrm>
            <a:off x="4783014" y="3294116"/>
            <a:ext cx="2962032" cy="1667498"/>
          </a:xfrm>
          <a:prstGeom prst="ellipse">
            <a:avLst/>
          </a:prstGeom>
        </p:spPr>
      </p:pic>
    </p:spTree>
    <p:extLst>
      <p:ext uri="{BB962C8B-B14F-4D97-AF65-F5344CB8AC3E}">
        <p14:creationId xmlns:p14="http://schemas.microsoft.com/office/powerpoint/2010/main" val="2493201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85"/>
        <p:cNvGrpSpPr/>
        <p:nvPr/>
      </p:nvGrpSpPr>
      <p:grpSpPr>
        <a:xfrm>
          <a:off x="0" y="0"/>
          <a:ext cx="0" cy="0"/>
          <a:chOff x="0" y="0"/>
          <a:chExt cx="0" cy="0"/>
        </a:xfrm>
      </p:grpSpPr>
      <p:sp>
        <p:nvSpPr>
          <p:cNvPr id="2" name="TextBox 1">
            <a:extLst>
              <a:ext uri="{FF2B5EF4-FFF2-40B4-BE49-F238E27FC236}">
                <a16:creationId xmlns:a16="http://schemas.microsoft.com/office/drawing/2014/main" id="{7BD8571A-E929-5B20-EAA3-737246D7582A}"/>
              </a:ext>
            </a:extLst>
          </p:cNvPr>
          <p:cNvSpPr txBox="1"/>
          <p:nvPr/>
        </p:nvSpPr>
        <p:spPr>
          <a:xfrm>
            <a:off x="607821" y="371026"/>
            <a:ext cx="7928357"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Arial" panose="020B0604020202020204" pitchFamily="34" charset="0"/>
                <a:ea typeface="Calibri" panose="020F0502020204030204" pitchFamily="34" charset="0"/>
                <a:cs typeface="Arial" panose="020B0604020202020204" pitchFamily="34" charset="0"/>
              </a:rPr>
              <a:t>3. Hoạt động </a:t>
            </a:r>
            <a:r>
              <a:rPr lang="nl-NL" sz="2400" b="1" i="1">
                <a:solidFill>
                  <a:srgbClr val="52321D"/>
                </a:solidFill>
                <a:effectLst/>
                <a:latin typeface="Arial" panose="020B0604020202020204" pitchFamily="34" charset="0"/>
                <a:ea typeface="Calibri" panose="020F0502020204030204" pitchFamily="34" charset="0"/>
                <a:cs typeface="Arial" panose="020B0604020202020204" pitchFamily="34" charset="0"/>
              </a:rPr>
              <a:t>Làm phân bón hữu cơ</a:t>
            </a:r>
            <a:endParaRPr lang="en-US" sz="2000">
              <a:solidFill>
                <a:srgbClr val="52321D"/>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Arrow: Pentagon 2">
            <a:extLst>
              <a:ext uri="{FF2B5EF4-FFF2-40B4-BE49-F238E27FC236}">
                <a16:creationId xmlns:a16="http://schemas.microsoft.com/office/drawing/2014/main" id="{09EBA32D-4E31-3666-9408-16B0B5F7E338}"/>
              </a:ext>
            </a:extLst>
          </p:cNvPr>
          <p:cNvSpPr/>
          <p:nvPr/>
        </p:nvSpPr>
        <p:spPr>
          <a:xfrm>
            <a:off x="0" y="978937"/>
            <a:ext cx="2204061" cy="624844"/>
          </a:xfrm>
          <a:prstGeom prst="homePlat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Chuẩn bị</a:t>
            </a:r>
          </a:p>
        </p:txBody>
      </p:sp>
      <p:sp>
        <p:nvSpPr>
          <p:cNvPr id="4" name="TextBox 3">
            <a:extLst>
              <a:ext uri="{FF2B5EF4-FFF2-40B4-BE49-F238E27FC236}">
                <a16:creationId xmlns:a16="http://schemas.microsoft.com/office/drawing/2014/main" id="{7D4A475A-FB27-6873-902A-D632A0479989}"/>
              </a:ext>
            </a:extLst>
          </p:cNvPr>
          <p:cNvSpPr txBox="1"/>
          <p:nvPr/>
        </p:nvSpPr>
        <p:spPr>
          <a:xfrm>
            <a:off x="305534" y="1659982"/>
            <a:ext cx="4266465"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Khoảng 3 kg các loại rác thải hữu cơ (rau thừa; vỏ củ quả; …)</a:t>
            </a:r>
            <a:r>
              <a:rPr lang="en-US" sz="200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K</a:t>
            </a:r>
            <a:r>
              <a:rPr lang="vi-VN" sz="2000">
                <a:latin typeface="Arial" panose="020B0604020202020204" pitchFamily="34" charset="0"/>
                <a:cs typeface="Arial" panose="020B0604020202020204" pitchFamily="34" charset="0"/>
              </a:rPr>
              <a:t>hoảng 6 gam chế phẩm vi sinh (ví dụ: Trichoderma – Bacillus)</a:t>
            </a:r>
            <a:r>
              <a:rPr lang="en-US" sz="200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N</a:t>
            </a:r>
            <a:r>
              <a:rPr lang="vi-VN" sz="2000">
                <a:latin typeface="Arial" panose="020B0604020202020204" pitchFamily="34" charset="0"/>
                <a:cs typeface="Arial" panose="020B0604020202020204" pitchFamily="34" charset="0"/>
              </a:rPr>
              <a:t>ước</a:t>
            </a:r>
            <a:r>
              <a:rPr lang="en-US" sz="200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T</a:t>
            </a:r>
            <a:r>
              <a:rPr lang="vi-VN" sz="2000">
                <a:latin typeface="Arial" panose="020B0604020202020204" pitchFamily="34" charset="0"/>
                <a:cs typeface="Arial" panose="020B0604020202020204" pitchFamily="34" charset="0"/>
              </a:rPr>
              <a:t>hùng nhựa (khoảng 5 L)</a:t>
            </a:r>
            <a:r>
              <a:rPr lang="en-US" sz="200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D</a:t>
            </a:r>
            <a:r>
              <a:rPr lang="vi-VN" sz="2000">
                <a:latin typeface="Arial" panose="020B0604020202020204" pitchFamily="34" charset="0"/>
                <a:cs typeface="Arial" panose="020B0604020202020204" pitchFamily="34" charset="0"/>
              </a:rPr>
              <a:t>ao, kéo.</a:t>
            </a:r>
            <a:endParaRPr lang="en-US" sz="20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A351BCF2-8F41-0FDA-2317-AEB43F2CAA3A}"/>
              </a:ext>
            </a:extLst>
          </p:cNvPr>
          <p:cNvGrpSpPr/>
          <p:nvPr/>
        </p:nvGrpSpPr>
        <p:grpSpPr>
          <a:xfrm>
            <a:off x="4571999" y="1017037"/>
            <a:ext cx="4467226" cy="3909930"/>
            <a:chOff x="4676774" y="1017037"/>
            <a:chExt cx="4467226" cy="3909930"/>
          </a:xfrm>
        </p:grpSpPr>
        <p:pic>
          <p:nvPicPr>
            <p:cNvPr id="6" name="Picture 5">
              <a:extLst>
                <a:ext uri="{FF2B5EF4-FFF2-40B4-BE49-F238E27FC236}">
                  <a16:creationId xmlns:a16="http://schemas.microsoft.com/office/drawing/2014/main" id="{D6F6D61B-86FE-E74B-728F-D54817CAF989}"/>
                </a:ext>
              </a:extLst>
            </p:cNvPr>
            <p:cNvPicPr>
              <a:picLocks noChangeAspect="1"/>
            </p:cNvPicPr>
            <p:nvPr/>
          </p:nvPicPr>
          <p:blipFill rotWithShape="1">
            <a:blip r:embed="rId3"/>
            <a:srcRect b="57898"/>
            <a:stretch/>
          </p:blipFill>
          <p:spPr>
            <a:xfrm>
              <a:off x="4676774" y="1017037"/>
              <a:ext cx="2314576" cy="1836960"/>
            </a:xfrm>
            <a:prstGeom prst="rect">
              <a:avLst/>
            </a:prstGeom>
          </p:spPr>
        </p:pic>
        <p:pic>
          <p:nvPicPr>
            <p:cNvPr id="7" name="Picture 6">
              <a:extLst>
                <a:ext uri="{FF2B5EF4-FFF2-40B4-BE49-F238E27FC236}">
                  <a16:creationId xmlns:a16="http://schemas.microsoft.com/office/drawing/2014/main" id="{7AFB3F75-F98C-A34A-01B3-800D33A9EE6C}"/>
                </a:ext>
              </a:extLst>
            </p:cNvPr>
            <p:cNvPicPr>
              <a:picLocks noChangeAspect="1"/>
            </p:cNvPicPr>
            <p:nvPr/>
          </p:nvPicPr>
          <p:blipFill rotWithShape="1">
            <a:blip r:embed="rId3"/>
            <a:srcRect l="503" t="41880" r="-503" b="501"/>
            <a:stretch/>
          </p:blipFill>
          <p:spPr>
            <a:xfrm>
              <a:off x="6989915" y="2587320"/>
              <a:ext cx="2154085" cy="233964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85"/>
        <p:cNvGrpSpPr/>
        <p:nvPr/>
      </p:nvGrpSpPr>
      <p:grpSpPr>
        <a:xfrm>
          <a:off x="0" y="0"/>
          <a:ext cx="0" cy="0"/>
          <a:chOff x="0" y="0"/>
          <a:chExt cx="0" cy="0"/>
        </a:xfrm>
      </p:grpSpPr>
      <p:sp>
        <p:nvSpPr>
          <p:cNvPr id="2" name="TextBox 1">
            <a:extLst>
              <a:ext uri="{FF2B5EF4-FFF2-40B4-BE49-F238E27FC236}">
                <a16:creationId xmlns:a16="http://schemas.microsoft.com/office/drawing/2014/main" id="{7BD8571A-E929-5B20-EAA3-737246D7582A}"/>
              </a:ext>
            </a:extLst>
          </p:cNvPr>
          <p:cNvSpPr txBox="1"/>
          <p:nvPr/>
        </p:nvSpPr>
        <p:spPr>
          <a:xfrm>
            <a:off x="607821" y="289437"/>
            <a:ext cx="7928357"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Arial" panose="020B0604020202020204" pitchFamily="34" charset="0"/>
                <a:ea typeface="Calibri" panose="020F0502020204030204" pitchFamily="34" charset="0"/>
                <a:cs typeface="Arial" panose="020B0604020202020204" pitchFamily="34" charset="0"/>
              </a:rPr>
              <a:t>3. Hoạt động </a:t>
            </a:r>
            <a:r>
              <a:rPr lang="nl-NL" sz="2400" b="1" i="1">
                <a:solidFill>
                  <a:srgbClr val="52321D"/>
                </a:solidFill>
                <a:effectLst/>
                <a:latin typeface="Arial" panose="020B0604020202020204" pitchFamily="34" charset="0"/>
                <a:ea typeface="Calibri" panose="020F0502020204030204" pitchFamily="34" charset="0"/>
                <a:cs typeface="Arial" panose="020B0604020202020204" pitchFamily="34" charset="0"/>
              </a:rPr>
              <a:t>Làm phân bón hữu cơ</a:t>
            </a:r>
            <a:endParaRPr lang="en-US" sz="2000">
              <a:solidFill>
                <a:srgbClr val="52321D"/>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Arrow: Pentagon 2">
            <a:extLst>
              <a:ext uri="{FF2B5EF4-FFF2-40B4-BE49-F238E27FC236}">
                <a16:creationId xmlns:a16="http://schemas.microsoft.com/office/drawing/2014/main" id="{09EBA32D-4E31-3666-9408-16B0B5F7E338}"/>
              </a:ext>
            </a:extLst>
          </p:cNvPr>
          <p:cNvSpPr/>
          <p:nvPr/>
        </p:nvSpPr>
        <p:spPr>
          <a:xfrm>
            <a:off x="0" y="978937"/>
            <a:ext cx="2204061" cy="624844"/>
          </a:xfrm>
          <a:prstGeom prst="homePlat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Tiến hành</a:t>
            </a:r>
          </a:p>
        </p:txBody>
      </p:sp>
      <p:grpSp>
        <p:nvGrpSpPr>
          <p:cNvPr id="7" name="Group 6">
            <a:extLst>
              <a:ext uri="{FF2B5EF4-FFF2-40B4-BE49-F238E27FC236}">
                <a16:creationId xmlns:a16="http://schemas.microsoft.com/office/drawing/2014/main" id="{102B7EE8-2A42-D1AE-D8BF-008FE7FD6DB1}"/>
              </a:ext>
            </a:extLst>
          </p:cNvPr>
          <p:cNvGrpSpPr/>
          <p:nvPr/>
        </p:nvGrpSpPr>
        <p:grpSpPr>
          <a:xfrm>
            <a:off x="215740" y="1682269"/>
            <a:ext cx="1772579" cy="2332947"/>
            <a:chOff x="693659" y="1738763"/>
            <a:chExt cx="1772579" cy="2332947"/>
          </a:xfrm>
        </p:grpSpPr>
        <p:sp>
          <p:nvSpPr>
            <p:cNvPr id="8" name="Rectangle: Rounded Corners 7">
              <a:extLst>
                <a:ext uri="{FF2B5EF4-FFF2-40B4-BE49-F238E27FC236}">
                  <a16:creationId xmlns:a16="http://schemas.microsoft.com/office/drawing/2014/main" id="{E486ACB1-CADC-8602-ACE0-B705C85BC035}"/>
                </a:ext>
              </a:extLst>
            </p:cNvPr>
            <p:cNvSpPr/>
            <p:nvPr/>
          </p:nvSpPr>
          <p:spPr>
            <a:xfrm>
              <a:off x="693659" y="2285134"/>
              <a:ext cx="1772579" cy="1786576"/>
            </a:xfrm>
            <a:prstGeom prst="roundRect">
              <a:avLst>
                <a:gd name="adj" fmla="val 3221"/>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Băm nhỏ rác thải hữu cơ, xếp vào thùng nhựa.</a:t>
              </a:r>
            </a:p>
          </p:txBody>
        </p:sp>
        <p:sp>
          <p:nvSpPr>
            <p:cNvPr id="9" name="Oval 8">
              <a:extLst>
                <a:ext uri="{FF2B5EF4-FFF2-40B4-BE49-F238E27FC236}">
                  <a16:creationId xmlns:a16="http://schemas.microsoft.com/office/drawing/2014/main" id="{CBBD5966-1368-A77B-A97C-A3ABEB16BC0A}"/>
                </a:ext>
              </a:extLst>
            </p:cNvPr>
            <p:cNvSpPr/>
            <p:nvPr/>
          </p:nvSpPr>
          <p:spPr>
            <a:xfrm>
              <a:off x="1242965" y="1738763"/>
              <a:ext cx="640080" cy="64008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1</a:t>
              </a:r>
            </a:p>
          </p:txBody>
        </p:sp>
      </p:grpSp>
      <p:grpSp>
        <p:nvGrpSpPr>
          <p:cNvPr id="10" name="Group 9">
            <a:extLst>
              <a:ext uri="{FF2B5EF4-FFF2-40B4-BE49-F238E27FC236}">
                <a16:creationId xmlns:a16="http://schemas.microsoft.com/office/drawing/2014/main" id="{02949086-1F6F-68AE-66FB-EC3AF8D6034C}"/>
              </a:ext>
            </a:extLst>
          </p:cNvPr>
          <p:cNvGrpSpPr/>
          <p:nvPr/>
        </p:nvGrpSpPr>
        <p:grpSpPr>
          <a:xfrm>
            <a:off x="2135134" y="1682269"/>
            <a:ext cx="2977639" cy="2332947"/>
            <a:chOff x="431155" y="1744845"/>
            <a:chExt cx="2977639" cy="2332947"/>
          </a:xfrm>
        </p:grpSpPr>
        <p:sp>
          <p:nvSpPr>
            <p:cNvPr id="11" name="Rectangle: Rounded Corners 10">
              <a:extLst>
                <a:ext uri="{FF2B5EF4-FFF2-40B4-BE49-F238E27FC236}">
                  <a16:creationId xmlns:a16="http://schemas.microsoft.com/office/drawing/2014/main" id="{5EB434FF-B0A7-FE9E-72BF-8988288F54B0}"/>
                </a:ext>
              </a:extLst>
            </p:cNvPr>
            <p:cNvSpPr/>
            <p:nvPr/>
          </p:nvSpPr>
          <p:spPr>
            <a:xfrm>
              <a:off x="431155" y="2291216"/>
              <a:ext cx="2977639" cy="1786576"/>
            </a:xfrm>
            <a:prstGeom prst="roundRect">
              <a:avLst>
                <a:gd name="adj" fmla="val 6350"/>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Rắc chế phẩm vi sinh Trichoderma – Bacillus lên rác thải và trộn đều. Đậy nắp thùng nhựa.</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
          <p:nvSpPr>
            <p:cNvPr id="12" name="Oval 11">
              <a:extLst>
                <a:ext uri="{FF2B5EF4-FFF2-40B4-BE49-F238E27FC236}">
                  <a16:creationId xmlns:a16="http://schemas.microsoft.com/office/drawing/2014/main" id="{8BF16384-B881-A234-DC30-5395C208897E}"/>
                </a:ext>
              </a:extLst>
            </p:cNvPr>
            <p:cNvSpPr/>
            <p:nvPr/>
          </p:nvSpPr>
          <p:spPr>
            <a:xfrm>
              <a:off x="1546243" y="1744845"/>
              <a:ext cx="640080" cy="64008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2</a:t>
              </a:r>
            </a:p>
          </p:txBody>
        </p:sp>
      </p:grpSp>
      <p:grpSp>
        <p:nvGrpSpPr>
          <p:cNvPr id="13" name="Group 12">
            <a:extLst>
              <a:ext uri="{FF2B5EF4-FFF2-40B4-BE49-F238E27FC236}">
                <a16:creationId xmlns:a16="http://schemas.microsoft.com/office/drawing/2014/main" id="{F05E42AC-51AF-C0BC-B550-8CE11492FBAA}"/>
              </a:ext>
            </a:extLst>
          </p:cNvPr>
          <p:cNvGrpSpPr/>
          <p:nvPr/>
        </p:nvGrpSpPr>
        <p:grpSpPr>
          <a:xfrm>
            <a:off x="5259588" y="1682269"/>
            <a:ext cx="1814912" cy="2332947"/>
            <a:chOff x="2078594" y="-398001"/>
            <a:chExt cx="1814912" cy="2332947"/>
          </a:xfrm>
        </p:grpSpPr>
        <p:sp>
          <p:nvSpPr>
            <p:cNvPr id="14" name="Rectangle: Rounded Corners 13">
              <a:extLst>
                <a:ext uri="{FF2B5EF4-FFF2-40B4-BE49-F238E27FC236}">
                  <a16:creationId xmlns:a16="http://schemas.microsoft.com/office/drawing/2014/main" id="{528EB036-4589-074B-DA77-7A98FB51365E}"/>
                </a:ext>
              </a:extLst>
            </p:cNvPr>
            <p:cNvSpPr/>
            <p:nvPr/>
          </p:nvSpPr>
          <p:spPr>
            <a:xfrm>
              <a:off x="2078594" y="148370"/>
              <a:ext cx="1814912" cy="1786576"/>
            </a:xfrm>
            <a:prstGeom prst="roundRect">
              <a:avLst>
                <a:gd name="adj" fmla="val 3610"/>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Thỉnh thoảng bổ sung nước để giữ cho hỗn hợp ẩm.</a:t>
              </a:r>
            </a:p>
          </p:txBody>
        </p:sp>
        <p:sp>
          <p:nvSpPr>
            <p:cNvPr id="15" name="Oval 14">
              <a:extLst>
                <a:ext uri="{FF2B5EF4-FFF2-40B4-BE49-F238E27FC236}">
                  <a16:creationId xmlns:a16="http://schemas.microsoft.com/office/drawing/2014/main" id="{79A8A842-9F16-C42C-20F2-75D6C87AFF33}"/>
                </a:ext>
              </a:extLst>
            </p:cNvPr>
            <p:cNvSpPr/>
            <p:nvPr/>
          </p:nvSpPr>
          <p:spPr>
            <a:xfrm>
              <a:off x="2596228" y="-398001"/>
              <a:ext cx="640080" cy="64008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3</a:t>
              </a:r>
            </a:p>
          </p:txBody>
        </p:sp>
      </p:grpSp>
      <p:grpSp>
        <p:nvGrpSpPr>
          <p:cNvPr id="16" name="Group 15">
            <a:extLst>
              <a:ext uri="{FF2B5EF4-FFF2-40B4-BE49-F238E27FC236}">
                <a16:creationId xmlns:a16="http://schemas.microsoft.com/office/drawing/2014/main" id="{948405C3-1CD8-1883-8137-1FB2AF6992C0}"/>
              </a:ext>
            </a:extLst>
          </p:cNvPr>
          <p:cNvGrpSpPr/>
          <p:nvPr/>
        </p:nvGrpSpPr>
        <p:grpSpPr>
          <a:xfrm>
            <a:off x="7221315" y="1682269"/>
            <a:ext cx="1740105" cy="2332947"/>
            <a:chOff x="4001244" y="-1051484"/>
            <a:chExt cx="1740105" cy="2332947"/>
          </a:xfrm>
        </p:grpSpPr>
        <p:sp>
          <p:nvSpPr>
            <p:cNvPr id="17" name="Rectangle: Rounded Corners 16">
              <a:extLst>
                <a:ext uri="{FF2B5EF4-FFF2-40B4-BE49-F238E27FC236}">
                  <a16:creationId xmlns:a16="http://schemas.microsoft.com/office/drawing/2014/main" id="{4E351CF4-8537-2786-7A53-18B67C954779}"/>
                </a:ext>
              </a:extLst>
            </p:cNvPr>
            <p:cNvSpPr/>
            <p:nvPr/>
          </p:nvSpPr>
          <p:spPr>
            <a:xfrm>
              <a:off x="4001244" y="-505113"/>
              <a:ext cx="1740105" cy="1786576"/>
            </a:xfrm>
            <a:prstGeom prst="roundRect">
              <a:avLst>
                <a:gd name="adj" fmla="val 2574"/>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Sau 25 – 30 ngày sẽ thu được phân bón hữu cơ.</a:t>
              </a:r>
            </a:p>
          </p:txBody>
        </p:sp>
        <p:sp>
          <p:nvSpPr>
            <p:cNvPr id="18" name="Oval 17">
              <a:extLst>
                <a:ext uri="{FF2B5EF4-FFF2-40B4-BE49-F238E27FC236}">
                  <a16:creationId xmlns:a16="http://schemas.microsoft.com/office/drawing/2014/main" id="{82C2BF5D-9B5C-2BDC-3DB2-76DC20D3B81C}"/>
                </a:ext>
              </a:extLst>
            </p:cNvPr>
            <p:cNvSpPr/>
            <p:nvPr/>
          </p:nvSpPr>
          <p:spPr>
            <a:xfrm>
              <a:off x="4565576" y="-1051484"/>
              <a:ext cx="640080" cy="64008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4</a:t>
              </a:r>
            </a:p>
          </p:txBody>
        </p:sp>
      </p:grpSp>
      <p:sp>
        <p:nvSpPr>
          <p:cNvPr id="20" name="TextBox 19">
            <a:extLst>
              <a:ext uri="{FF2B5EF4-FFF2-40B4-BE49-F238E27FC236}">
                <a16:creationId xmlns:a16="http://schemas.microsoft.com/office/drawing/2014/main" id="{212DA4AA-A819-52C1-FA5F-187C44D3A8B3}"/>
              </a:ext>
            </a:extLst>
          </p:cNvPr>
          <p:cNvSpPr txBox="1"/>
          <p:nvPr/>
        </p:nvSpPr>
        <p:spPr>
          <a:xfrm>
            <a:off x="2323836" y="752184"/>
            <a:ext cx="6155840" cy="958660"/>
          </a:xfrm>
          <a:prstGeom prst="rect">
            <a:avLst/>
          </a:prstGeom>
          <a:noFill/>
        </p:spPr>
        <p:txBody>
          <a:bodyPr wrap="square">
            <a:spAutoFit/>
          </a:bodyPr>
          <a:lstStyle/>
          <a:p>
            <a:pPr algn="just">
              <a:lnSpc>
                <a:spcPct val="150000"/>
              </a:lnSpc>
            </a:pPr>
            <a:r>
              <a:rPr lang="vi-VN" sz="2000"/>
              <a:t>Chia lớp thành các nhóm, mỗi nhóm gồm 5 học sinh để thực hiện các bước như sau:</a:t>
            </a:r>
            <a:endParaRPr lang="en-US" sz="2000"/>
          </a:p>
        </p:txBody>
      </p:sp>
      <p:grpSp>
        <p:nvGrpSpPr>
          <p:cNvPr id="26" name="Group 25">
            <a:extLst>
              <a:ext uri="{FF2B5EF4-FFF2-40B4-BE49-F238E27FC236}">
                <a16:creationId xmlns:a16="http://schemas.microsoft.com/office/drawing/2014/main" id="{6C8A09F8-FD41-6498-F9B9-A7CF8258225C}"/>
              </a:ext>
            </a:extLst>
          </p:cNvPr>
          <p:cNvGrpSpPr/>
          <p:nvPr/>
        </p:nvGrpSpPr>
        <p:grpSpPr>
          <a:xfrm>
            <a:off x="1351169" y="4082257"/>
            <a:ext cx="6434478" cy="958660"/>
            <a:chOff x="6995575" y="3984457"/>
            <a:chExt cx="6434478" cy="958660"/>
          </a:xfrm>
        </p:grpSpPr>
        <p:pic>
          <p:nvPicPr>
            <p:cNvPr id="23" name="Picture 25">
              <a:extLst>
                <a:ext uri="{FF2B5EF4-FFF2-40B4-BE49-F238E27FC236}">
                  <a16:creationId xmlns:a16="http://schemas.microsoft.com/office/drawing/2014/main" id="{3F8F138A-DBAF-A4BE-5EC5-DD912FB465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995575" y="4063699"/>
              <a:ext cx="804196" cy="800175"/>
            </a:xfrm>
            <a:prstGeom prst="rect">
              <a:avLst/>
            </a:prstGeom>
          </p:spPr>
        </p:pic>
        <p:sp>
          <p:nvSpPr>
            <p:cNvPr id="25" name="TextBox 24">
              <a:extLst>
                <a:ext uri="{FF2B5EF4-FFF2-40B4-BE49-F238E27FC236}">
                  <a16:creationId xmlns:a16="http://schemas.microsoft.com/office/drawing/2014/main" id="{549F646F-7C41-1FA7-82E9-BC76E7AFB704}"/>
                </a:ext>
              </a:extLst>
            </p:cNvPr>
            <p:cNvSpPr txBox="1"/>
            <p:nvPr/>
          </p:nvSpPr>
          <p:spPr>
            <a:xfrm>
              <a:off x="7799771" y="3984457"/>
              <a:ext cx="5630282" cy="958660"/>
            </a:xfrm>
            <a:prstGeom prst="rect">
              <a:avLst/>
            </a:prstGeom>
            <a:noFill/>
          </p:spPr>
          <p:txBody>
            <a:bodyPr wrap="square">
              <a:spAutoFit/>
            </a:bodyPr>
            <a:lstStyle/>
            <a:p>
              <a:pPr algn="just">
                <a:lnSpc>
                  <a:spcPct val="150000"/>
                </a:lnSpc>
              </a:pPr>
              <a:r>
                <a:rPr lang="vi-VN" sz="2000"/>
                <a:t>Không sử dụng các thức ăn bỏ đi có nguồn gốc động vật để làm phân bón hữu cơ.</a:t>
              </a:r>
              <a:endParaRPr lang="en-US" sz="2000"/>
            </a:p>
          </p:txBody>
        </p:sp>
      </p:grpSp>
    </p:spTree>
    <p:extLst>
      <p:ext uri="{BB962C8B-B14F-4D97-AF65-F5344CB8AC3E}">
        <p14:creationId xmlns:p14="http://schemas.microsoft.com/office/powerpoint/2010/main" val="4277795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85"/>
        <p:cNvGrpSpPr/>
        <p:nvPr/>
      </p:nvGrpSpPr>
      <p:grpSpPr>
        <a:xfrm>
          <a:off x="0" y="0"/>
          <a:ext cx="0" cy="0"/>
          <a:chOff x="0" y="0"/>
          <a:chExt cx="0" cy="0"/>
        </a:xfrm>
      </p:grpSpPr>
      <p:sp>
        <p:nvSpPr>
          <p:cNvPr id="2" name="TextBox 1">
            <a:extLst>
              <a:ext uri="{FF2B5EF4-FFF2-40B4-BE49-F238E27FC236}">
                <a16:creationId xmlns:a16="http://schemas.microsoft.com/office/drawing/2014/main" id="{7BD8571A-E929-5B20-EAA3-737246D7582A}"/>
              </a:ext>
            </a:extLst>
          </p:cNvPr>
          <p:cNvSpPr txBox="1"/>
          <p:nvPr/>
        </p:nvSpPr>
        <p:spPr>
          <a:xfrm>
            <a:off x="607821" y="289437"/>
            <a:ext cx="7928357"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Arial" panose="020B0604020202020204" pitchFamily="34" charset="0"/>
                <a:ea typeface="Calibri" panose="020F0502020204030204" pitchFamily="34" charset="0"/>
                <a:cs typeface="Arial" panose="020B0604020202020204" pitchFamily="34" charset="0"/>
              </a:rPr>
              <a:t>3. Hoạt động </a:t>
            </a:r>
            <a:r>
              <a:rPr lang="nl-NL" sz="2400" b="1" i="1">
                <a:solidFill>
                  <a:srgbClr val="52321D"/>
                </a:solidFill>
                <a:effectLst/>
                <a:latin typeface="Arial" panose="020B0604020202020204" pitchFamily="34" charset="0"/>
                <a:ea typeface="Calibri" panose="020F0502020204030204" pitchFamily="34" charset="0"/>
                <a:cs typeface="Arial" panose="020B0604020202020204" pitchFamily="34" charset="0"/>
              </a:rPr>
              <a:t>Làm phân bón hữu cơ</a:t>
            </a:r>
            <a:endParaRPr lang="en-US" sz="2000">
              <a:solidFill>
                <a:srgbClr val="52321D"/>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Arrow: Pentagon 2">
            <a:extLst>
              <a:ext uri="{FF2B5EF4-FFF2-40B4-BE49-F238E27FC236}">
                <a16:creationId xmlns:a16="http://schemas.microsoft.com/office/drawing/2014/main" id="{09EBA32D-4E31-3666-9408-16B0B5F7E338}"/>
              </a:ext>
            </a:extLst>
          </p:cNvPr>
          <p:cNvSpPr/>
          <p:nvPr/>
        </p:nvSpPr>
        <p:spPr>
          <a:xfrm>
            <a:off x="0" y="978937"/>
            <a:ext cx="2204061" cy="624844"/>
          </a:xfrm>
          <a:prstGeom prst="homePlat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Yêu cầu</a:t>
            </a:r>
          </a:p>
        </p:txBody>
      </p:sp>
      <p:sp>
        <p:nvSpPr>
          <p:cNvPr id="20" name="TextBox 19">
            <a:extLst>
              <a:ext uri="{FF2B5EF4-FFF2-40B4-BE49-F238E27FC236}">
                <a16:creationId xmlns:a16="http://schemas.microsoft.com/office/drawing/2014/main" id="{212DA4AA-A819-52C1-FA5F-187C44D3A8B3}"/>
              </a:ext>
            </a:extLst>
          </p:cNvPr>
          <p:cNvSpPr txBox="1"/>
          <p:nvPr/>
        </p:nvSpPr>
        <p:spPr>
          <a:xfrm>
            <a:off x="454517" y="2033547"/>
            <a:ext cx="2800614" cy="1881990"/>
          </a:xfrm>
          <a:prstGeom prst="rect">
            <a:avLst/>
          </a:prstGeom>
          <a:noFill/>
        </p:spPr>
        <p:txBody>
          <a:bodyPr wrap="square">
            <a:spAutoFit/>
          </a:bodyPr>
          <a:lstStyle/>
          <a:p>
            <a:pPr algn="just">
              <a:lnSpc>
                <a:spcPct val="150000"/>
              </a:lnSpc>
            </a:pPr>
            <a:r>
              <a:rPr lang="en-US" sz="2000"/>
              <a:t>Thả</a:t>
            </a:r>
            <a:r>
              <a:rPr lang="vi-VN" sz="2000"/>
              <a:t>o luận nhóm và cho biết lợi ích của việc sử dụng phân hữu cơ</a:t>
            </a:r>
            <a:r>
              <a:rPr lang="en-US" sz="2000"/>
              <a:t> </a:t>
            </a:r>
            <a:r>
              <a:rPr lang="vi-VN" sz="2000"/>
              <a:t>so với phân vô cơ.</a:t>
            </a:r>
            <a:endParaRPr lang="en-US" sz="2000"/>
          </a:p>
        </p:txBody>
      </p:sp>
      <p:pic>
        <p:nvPicPr>
          <p:cNvPr id="5" name="Picture 4" descr="A person pouring a pot into a pile of dirt&#10;&#10;Description automatically generated">
            <a:extLst>
              <a:ext uri="{FF2B5EF4-FFF2-40B4-BE49-F238E27FC236}">
                <a16:creationId xmlns:a16="http://schemas.microsoft.com/office/drawing/2014/main" id="{403D19C7-3457-B773-C135-ACD12D06F3C0}"/>
              </a:ext>
            </a:extLst>
          </p:cNvPr>
          <p:cNvPicPr>
            <a:picLocks noChangeAspect="1"/>
          </p:cNvPicPr>
          <p:nvPr/>
        </p:nvPicPr>
        <p:blipFill>
          <a:blip r:embed="rId3"/>
          <a:stretch>
            <a:fillRect/>
          </a:stretch>
        </p:blipFill>
        <p:spPr>
          <a:xfrm>
            <a:off x="3604368" y="1243734"/>
            <a:ext cx="5189890" cy="3461616"/>
          </a:xfrm>
          <a:prstGeom prst="rect">
            <a:avLst/>
          </a:prstGeom>
        </p:spPr>
      </p:pic>
    </p:spTree>
    <p:extLst>
      <p:ext uri="{BB962C8B-B14F-4D97-AF65-F5344CB8AC3E}">
        <p14:creationId xmlns:p14="http://schemas.microsoft.com/office/powerpoint/2010/main" val="1505067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4" name="Rectangle 3">
            <a:extLst>
              <a:ext uri="{FF2B5EF4-FFF2-40B4-BE49-F238E27FC236}">
                <a16:creationId xmlns:a16="http://schemas.microsoft.com/office/drawing/2014/main" id="{9E642095-7D2C-F759-2E49-EACD88679EA5}"/>
              </a:ext>
            </a:extLst>
          </p:cNvPr>
          <p:cNvSpPr/>
          <p:nvPr/>
        </p:nvSpPr>
        <p:spPr>
          <a:xfrm>
            <a:off x="1381129" y="-21021"/>
            <a:ext cx="6305541" cy="115069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buClr>
                <a:schemeClr val="bg1"/>
              </a:buClr>
            </a:pPr>
            <a:r>
              <a:rPr lang="en-US" sz="2400" b="1">
                <a:latin typeface="Arial" panose="020B0604020202020204" pitchFamily="34" charset="0"/>
                <a:cs typeface="Arial" panose="020B0604020202020204" pitchFamily="34" charset="0"/>
              </a:rPr>
              <a:t>Lợi ích của việc sử dụng phân hữu cơ so với phân vô cơ</a:t>
            </a:r>
          </a:p>
        </p:txBody>
      </p:sp>
      <p:sp>
        <p:nvSpPr>
          <p:cNvPr id="9" name="TextBox 8">
            <a:extLst>
              <a:ext uri="{FF2B5EF4-FFF2-40B4-BE49-F238E27FC236}">
                <a16:creationId xmlns:a16="http://schemas.microsoft.com/office/drawing/2014/main" id="{C8474F34-C909-4D51-F741-B84CDFBB373F}"/>
              </a:ext>
            </a:extLst>
          </p:cNvPr>
          <p:cNvSpPr txBox="1"/>
          <p:nvPr/>
        </p:nvSpPr>
        <p:spPr>
          <a:xfrm>
            <a:off x="276225" y="1219599"/>
            <a:ext cx="8591550"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Việc sử dụng phân bón hữu cơ sẽ giúp cây trồng cho nông sản có chất lượng cao hơn so với việc sử dụng phân bón vô cơ.</a:t>
            </a:r>
          </a:p>
          <a:p>
            <a:pPr marL="342900" indent="-342900" algn="just">
              <a:lnSpc>
                <a:spcPct val="150000"/>
              </a:lnSpc>
              <a:buFont typeface="Arial" panose="020B0604020202020204" pitchFamily="34" charset="0"/>
              <a:buChar char="•"/>
            </a:pPr>
            <a:r>
              <a:rPr lang="en-US" sz="2000"/>
              <a:t>Đối với phân hữu cơ sau khi được chế biến sẽ loại bỏ được các yếu tố độc hại với con người, không để lại tồn dư hóa chất trong nông sản vì có đầy đủ các dưỡng chất cần thiết cho sự phát triển của hệ thống vi sinh vật hữu ích, từ đó giúp nhà nông hạn chế tối đa việc sử dụng thuốc bảo vệ thực vật. </a:t>
            </a:r>
          </a:p>
          <a:p>
            <a:pPr marL="342900" indent="-342900" algn="just">
              <a:lnSpc>
                <a:spcPct val="150000"/>
              </a:lnSpc>
              <a:buFont typeface="Arial" panose="020B0604020202020204" pitchFamily="34" charset="0"/>
              <a:buChar char="→"/>
            </a:pPr>
            <a:r>
              <a:rPr lang="en-US" sz="2000"/>
              <a:t>Vì vậy, sản phẩm luôn an toàn cho người sử dụng và người tiêu dùng.</a:t>
            </a:r>
          </a:p>
        </p:txBody>
      </p:sp>
    </p:spTree>
    <p:extLst>
      <p:ext uri="{BB962C8B-B14F-4D97-AF65-F5344CB8AC3E}">
        <p14:creationId xmlns:p14="http://schemas.microsoft.com/office/powerpoint/2010/main" val="3317496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ì sao nên sử dụng phân bón hữu cơ vi sinh thay cho phân hóa học- - VTV.VN">
            <a:hlinkClick r:id="" action="ppaction://media"/>
            <a:extLst>
              <a:ext uri="{FF2B5EF4-FFF2-40B4-BE49-F238E27FC236}">
                <a16:creationId xmlns:a16="http://schemas.microsoft.com/office/drawing/2014/main" id="{9E860263-C2C6-9911-E67D-372E813D5843}"/>
              </a:ext>
            </a:extLst>
          </p:cNvPr>
          <p:cNvPicPr>
            <a:picLocks noChangeAspect="1"/>
          </p:cNvPicPr>
          <p:nvPr>
            <a:videoFile r:link="rId1"/>
            <p:extLst>
              <p:ext uri="{DAA4B4D4-6D71-4841-9C94-3DE7FCFB9230}">
                <p14:media xmlns:p14="http://schemas.microsoft.com/office/powerpoint/2010/main" r:embed="rId2">
                  <p14:trim st="9421"/>
                </p14:media>
              </p:ext>
            </p:extLst>
          </p:nvPr>
        </p:nvPicPr>
        <p:blipFill>
          <a:blip r:embed="rId4"/>
          <a:stretch>
            <a:fillRect/>
          </a:stretch>
        </p:blipFill>
        <p:spPr>
          <a:xfrm>
            <a:off x="324702" y="184394"/>
            <a:ext cx="8494595" cy="4774712"/>
          </a:xfrm>
          <a:prstGeom prst="rect">
            <a:avLst/>
          </a:prstGeom>
        </p:spPr>
      </p:pic>
    </p:spTree>
    <p:extLst>
      <p:ext uri="{BB962C8B-B14F-4D97-AF65-F5344CB8AC3E}">
        <p14:creationId xmlns:p14="http://schemas.microsoft.com/office/powerpoint/2010/main" val="997058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9" name="Group 8">
            <a:extLst>
              <a:ext uri="{FF2B5EF4-FFF2-40B4-BE49-F238E27FC236}">
                <a16:creationId xmlns:a16="http://schemas.microsoft.com/office/drawing/2014/main" id="{2FD87797-C07C-BB69-DB85-3B9580E8801C}"/>
              </a:ext>
            </a:extLst>
          </p:cNvPr>
          <p:cNvGrpSpPr/>
          <p:nvPr/>
        </p:nvGrpSpPr>
        <p:grpSpPr>
          <a:xfrm>
            <a:off x="1428234" y="544864"/>
            <a:ext cx="6287531" cy="871218"/>
            <a:chOff x="2227845" y="-110131"/>
            <a:chExt cx="6287531" cy="871218"/>
          </a:xfrm>
        </p:grpSpPr>
        <p:sp>
          <p:nvSpPr>
            <p:cNvPr id="7" name="TextBox 6">
              <a:extLst>
                <a:ext uri="{FF2B5EF4-FFF2-40B4-BE49-F238E27FC236}">
                  <a16:creationId xmlns:a16="http://schemas.microsoft.com/office/drawing/2014/main" id="{AA030148-D2EA-FBE7-9B66-21627A9EC9E1}"/>
                </a:ext>
              </a:extLst>
            </p:cNvPr>
            <p:cNvSpPr txBox="1"/>
            <p:nvPr/>
          </p:nvSpPr>
          <p:spPr>
            <a:xfrm>
              <a:off x="3109389" y="76980"/>
              <a:ext cx="5405987" cy="496996"/>
            </a:xfrm>
            <a:prstGeom prst="rect">
              <a:avLst/>
            </a:prstGeom>
            <a:noFill/>
          </p:spPr>
          <p:txBody>
            <a:bodyPr wrap="square">
              <a:spAutoFit/>
            </a:bodyPr>
            <a:lstStyle/>
            <a:p>
              <a:pPr algn="ctr">
                <a:lnSpc>
                  <a:spcPct val="150000"/>
                </a:lnSpc>
              </a:pPr>
              <a:r>
                <a:rPr lang="en-US" sz="2000" b="1" i="1">
                  <a:solidFill>
                    <a:srgbClr val="FF0000"/>
                  </a:solidFill>
                </a:rPr>
                <a:t>Em hãy trả lời câu hỏi mục III – SGK tr.54</a:t>
              </a:r>
              <a:endParaRPr lang="en-US" sz="2000"/>
            </a:p>
          </p:txBody>
        </p:sp>
        <p:pic>
          <p:nvPicPr>
            <p:cNvPr id="8" name="Picture 13">
              <a:extLst>
                <a:ext uri="{FF2B5EF4-FFF2-40B4-BE49-F238E27FC236}">
                  <a16:creationId xmlns:a16="http://schemas.microsoft.com/office/drawing/2014/main" id="{65E02272-3104-386A-18D5-84EC733FB6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27845" y="-110131"/>
              <a:ext cx="1023458" cy="871218"/>
            </a:xfrm>
            <a:prstGeom prst="rect">
              <a:avLst/>
            </a:prstGeom>
          </p:spPr>
        </p:pic>
      </p:grpSp>
      <p:sp>
        <p:nvSpPr>
          <p:cNvPr id="12" name="Rectangle: Rounded Corners 11">
            <a:extLst>
              <a:ext uri="{FF2B5EF4-FFF2-40B4-BE49-F238E27FC236}">
                <a16:creationId xmlns:a16="http://schemas.microsoft.com/office/drawing/2014/main" id="{D5E98C00-2D9C-3119-75F9-B84DB6C7258B}"/>
              </a:ext>
            </a:extLst>
          </p:cNvPr>
          <p:cNvSpPr/>
          <p:nvPr/>
        </p:nvSpPr>
        <p:spPr>
          <a:xfrm>
            <a:off x="449385" y="1681445"/>
            <a:ext cx="8245230" cy="2176782"/>
          </a:xfrm>
          <a:prstGeom prst="roundRect">
            <a:avLst>
              <a:gd name="adj" fmla="val 6094"/>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1. </a:t>
            </a:r>
            <a:r>
              <a:rPr lang="vi-VN" sz="2000">
                <a:solidFill>
                  <a:srgbClr val="000000"/>
                </a:solidFill>
                <a:cs typeface="Arial" panose="020B0604020202020204" pitchFamily="34" charset="0"/>
              </a:rPr>
              <a:t>Giải thích tại sao cần phải bón phân theo bốn quy tắc: đúng liều, đúng loại,</a:t>
            </a:r>
            <a:r>
              <a:rPr lang="en-US" sz="2000">
                <a:solidFill>
                  <a:srgbClr val="000000"/>
                </a:solidFill>
                <a:cs typeface="Arial" panose="020B0604020202020204" pitchFamily="34" charset="0"/>
              </a:rPr>
              <a:t> </a:t>
            </a:r>
            <a:r>
              <a:rPr lang="vi-VN" sz="2000">
                <a:solidFill>
                  <a:srgbClr val="000000"/>
                </a:solidFill>
                <a:cs typeface="Arial" panose="020B0604020202020204" pitchFamily="34" charset="0"/>
              </a:rPr>
              <a:t>đúng lúc, đúng nơi.</a:t>
            </a:r>
          </a:p>
          <a:p>
            <a:pPr algn="just">
              <a:lnSpc>
                <a:spcPct val="150000"/>
              </a:lnSpc>
            </a:pPr>
            <a:r>
              <a:rPr lang="vi-VN" sz="2000">
                <a:solidFill>
                  <a:srgbClr val="000000"/>
                </a:solidFill>
                <a:cs typeface="Arial" panose="020B0604020202020204" pitchFamily="34" charset="0"/>
              </a:rPr>
              <a:t>2. Hãy sưu tầm hình ảnh và trình bày về tác hại của việc bón phân không đúng cách. </a:t>
            </a:r>
          </a:p>
        </p:txBody>
      </p:sp>
    </p:spTree>
    <p:extLst>
      <p:ext uri="{BB962C8B-B14F-4D97-AF65-F5344CB8AC3E}">
        <p14:creationId xmlns:p14="http://schemas.microsoft.com/office/powerpoint/2010/main" val="91046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450" decel="100000" fill="hold"/>
                                        <p:tgtEl>
                                          <p:spTgt spid="9"/>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 name="Arrow: Pentagon 12">
            <a:extLst>
              <a:ext uri="{FF2B5EF4-FFF2-40B4-BE49-F238E27FC236}">
                <a16:creationId xmlns:a16="http://schemas.microsoft.com/office/drawing/2014/main" id="{562E9809-8C35-80A2-989E-EB45B3691E11}"/>
              </a:ext>
            </a:extLst>
          </p:cNvPr>
          <p:cNvSpPr/>
          <p:nvPr/>
        </p:nvSpPr>
        <p:spPr>
          <a:xfrm>
            <a:off x="0" y="579106"/>
            <a:ext cx="1943100" cy="68775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2400" b="1">
                <a:latin typeface="Arial" panose="020B0604020202020204" pitchFamily="34" charset="0"/>
                <a:cs typeface="Arial" panose="020B0604020202020204" pitchFamily="34" charset="0"/>
              </a:rPr>
              <a:t>Câu 1</a:t>
            </a:r>
          </a:p>
        </p:txBody>
      </p:sp>
      <p:sp>
        <p:nvSpPr>
          <p:cNvPr id="15" name="TextBox 14">
            <a:extLst>
              <a:ext uri="{FF2B5EF4-FFF2-40B4-BE49-F238E27FC236}">
                <a16:creationId xmlns:a16="http://schemas.microsoft.com/office/drawing/2014/main" id="{BAE0156C-E162-9D0C-0884-0496F69BE258}"/>
              </a:ext>
            </a:extLst>
          </p:cNvPr>
          <p:cNvSpPr txBox="1"/>
          <p:nvPr/>
        </p:nvSpPr>
        <p:spPr>
          <a:xfrm>
            <a:off x="1943100" y="443653"/>
            <a:ext cx="6791325"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Bón phân theo quy tắc “4 đúng” để giảm thiểu ô nhiễm môi trường và đạt hiệu quả cao nhất.</a:t>
            </a:r>
          </a:p>
        </p:txBody>
      </p:sp>
      <p:sp>
        <p:nvSpPr>
          <p:cNvPr id="2" name="Arrow: Pentagon 1">
            <a:extLst>
              <a:ext uri="{FF2B5EF4-FFF2-40B4-BE49-F238E27FC236}">
                <a16:creationId xmlns:a16="http://schemas.microsoft.com/office/drawing/2014/main" id="{93C0517D-8612-B9D9-47EC-5983F61B2AFE}"/>
              </a:ext>
            </a:extLst>
          </p:cNvPr>
          <p:cNvSpPr/>
          <p:nvPr/>
        </p:nvSpPr>
        <p:spPr>
          <a:xfrm>
            <a:off x="0" y="1585549"/>
            <a:ext cx="1943100" cy="68775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2400" b="1">
                <a:latin typeface="Arial" panose="020B0604020202020204" pitchFamily="34" charset="0"/>
                <a:cs typeface="Arial" panose="020B0604020202020204" pitchFamily="34" charset="0"/>
              </a:rPr>
              <a:t>Câu 2</a:t>
            </a:r>
          </a:p>
        </p:txBody>
      </p:sp>
      <p:sp>
        <p:nvSpPr>
          <p:cNvPr id="4" name="TextBox 3">
            <a:extLst>
              <a:ext uri="{FF2B5EF4-FFF2-40B4-BE49-F238E27FC236}">
                <a16:creationId xmlns:a16="http://schemas.microsoft.com/office/drawing/2014/main" id="{BA7C0204-E8D1-992C-F050-4344FD86B1BB}"/>
              </a:ext>
            </a:extLst>
          </p:cNvPr>
          <p:cNvSpPr txBox="1"/>
          <p:nvPr/>
        </p:nvSpPr>
        <p:spPr>
          <a:xfrm>
            <a:off x="2076450" y="1680928"/>
            <a:ext cx="4314825" cy="496996"/>
          </a:xfrm>
          <a:prstGeom prst="rect">
            <a:avLst/>
          </a:prstGeom>
          <a:noFill/>
        </p:spPr>
        <p:txBody>
          <a:bodyPr wrap="square">
            <a:spAutoFit/>
          </a:bodyPr>
          <a:lstStyle/>
          <a:p>
            <a:pPr algn="just">
              <a:lnSpc>
                <a:spcPct val="150000"/>
              </a:lnSpc>
            </a:pPr>
            <a:r>
              <a:rPr lang="en-US" sz="2000"/>
              <a:t>Bón thừa phân đạm trên cây trồng:</a:t>
            </a:r>
          </a:p>
        </p:txBody>
      </p:sp>
      <p:pic>
        <p:nvPicPr>
          <p:cNvPr id="6" name="Picture 5" descr="Close up of a green leaf&#10;&#10;Description automatically generated">
            <a:extLst>
              <a:ext uri="{FF2B5EF4-FFF2-40B4-BE49-F238E27FC236}">
                <a16:creationId xmlns:a16="http://schemas.microsoft.com/office/drawing/2014/main" id="{EA0917A0-ED7C-F135-FB59-8C650970C19B}"/>
              </a:ext>
            </a:extLst>
          </p:cNvPr>
          <p:cNvPicPr>
            <a:picLocks noChangeAspect="1"/>
          </p:cNvPicPr>
          <p:nvPr/>
        </p:nvPicPr>
        <p:blipFill>
          <a:blip r:embed="rId3"/>
          <a:stretch>
            <a:fillRect/>
          </a:stretch>
        </p:blipFill>
        <p:spPr>
          <a:xfrm>
            <a:off x="261023" y="2360633"/>
            <a:ext cx="3368002" cy="2526001"/>
          </a:xfrm>
          <a:prstGeom prst="rect">
            <a:avLst/>
          </a:prstGeom>
        </p:spPr>
      </p:pic>
      <p:sp>
        <p:nvSpPr>
          <p:cNvPr id="11" name="TextBox 10">
            <a:extLst>
              <a:ext uri="{FF2B5EF4-FFF2-40B4-BE49-F238E27FC236}">
                <a16:creationId xmlns:a16="http://schemas.microsoft.com/office/drawing/2014/main" id="{AB6C8765-A01B-F728-2E73-45FB412AE82C}"/>
              </a:ext>
            </a:extLst>
          </p:cNvPr>
          <p:cNvSpPr txBox="1"/>
          <p:nvPr/>
        </p:nvSpPr>
        <p:spPr>
          <a:xfrm>
            <a:off x="3695700" y="2451805"/>
            <a:ext cx="5257800" cy="234365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Dễ bị </a:t>
            </a:r>
            <a:r>
              <a:rPr lang="vi-VN" sz="2000"/>
              <a:t>sâu bệnh tấn công</a:t>
            </a:r>
            <a:r>
              <a:rPr lang="en-US" sz="2000"/>
              <a:t>.</a:t>
            </a:r>
          </a:p>
          <a:p>
            <a:pPr marL="285750" indent="-285750" algn="just">
              <a:lnSpc>
                <a:spcPct val="150000"/>
              </a:lnSpc>
              <a:buFont typeface="Arial" panose="020B0604020202020204" pitchFamily="34" charset="0"/>
              <a:buChar char="•"/>
            </a:pPr>
            <a:r>
              <a:rPr lang="en-US" sz="2000"/>
              <a:t>N</a:t>
            </a:r>
            <a:r>
              <a:rPr lang="vi-VN" sz="2000"/>
              <a:t>ông dân phải mất thêm chi phí </a:t>
            </a:r>
            <a:r>
              <a:rPr lang="en-US" sz="2000"/>
              <a:t>để phòng trừ sâu bệnh</a:t>
            </a:r>
            <a:r>
              <a:rPr lang="vi-VN" sz="2000"/>
              <a:t>.</a:t>
            </a:r>
            <a:endParaRPr lang="en-US" sz="2000"/>
          </a:p>
          <a:p>
            <a:pPr marL="285750" indent="-285750" algn="just">
              <a:lnSpc>
                <a:spcPct val="150000"/>
              </a:lnSpc>
              <a:buFont typeface="Arial" panose="020B0604020202020204" pitchFamily="34" charset="0"/>
              <a:buChar char="•"/>
            </a:pPr>
            <a:r>
              <a:rPr lang="vi-VN" sz="2000"/>
              <a:t>Thừa đạm còn gây ô nhiễm môi trường do lượng nitrat chảy vào trong nguồn nước.</a:t>
            </a:r>
            <a:endParaRPr lang="en-US" sz="2000"/>
          </a:p>
        </p:txBody>
      </p:sp>
    </p:spTree>
    <p:extLst>
      <p:ext uri="{BB962C8B-B14F-4D97-AF65-F5344CB8AC3E}">
        <p14:creationId xmlns:p14="http://schemas.microsoft.com/office/powerpoint/2010/main" val="758537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2" grpId="0" animBg="1"/>
      <p:bldP spid="4"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ác hại của phân bón hóa học và thuốc trừ sâu lên đất [HD thuyết minh]">
            <a:hlinkClick r:id="" action="ppaction://media"/>
            <a:extLst>
              <a:ext uri="{FF2B5EF4-FFF2-40B4-BE49-F238E27FC236}">
                <a16:creationId xmlns:a16="http://schemas.microsoft.com/office/drawing/2014/main" id="{56E2DF6B-20A6-E2B4-FA36-D3B15DFB5A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2632" y="1182567"/>
            <a:ext cx="6638735" cy="3734288"/>
          </a:xfrm>
          <a:prstGeom prst="rect">
            <a:avLst/>
          </a:prstGeom>
        </p:spPr>
      </p:pic>
      <p:sp>
        <p:nvSpPr>
          <p:cNvPr id="8" name="TextBox 7">
            <a:extLst>
              <a:ext uri="{FF2B5EF4-FFF2-40B4-BE49-F238E27FC236}">
                <a16:creationId xmlns:a16="http://schemas.microsoft.com/office/drawing/2014/main" id="{C9AD7AD3-4A3A-CFDA-E136-B054E92BB975}"/>
              </a:ext>
            </a:extLst>
          </p:cNvPr>
          <p:cNvSpPr txBox="1"/>
          <p:nvPr/>
        </p:nvSpPr>
        <p:spPr>
          <a:xfrm>
            <a:off x="781537" y="156308"/>
            <a:ext cx="7580923" cy="958660"/>
          </a:xfrm>
          <a:prstGeom prst="rect">
            <a:avLst/>
          </a:prstGeom>
          <a:noFill/>
        </p:spPr>
        <p:txBody>
          <a:bodyPr wrap="square" rtlCol="0">
            <a:spAutoFit/>
          </a:bodyPr>
          <a:lstStyle/>
          <a:p>
            <a:pPr algn="ctr">
              <a:lnSpc>
                <a:spcPct val="150000"/>
              </a:lnSpc>
            </a:pPr>
            <a:r>
              <a:rPr lang="en-US" sz="2000" b="1" i="1">
                <a:solidFill>
                  <a:srgbClr val="C00000"/>
                </a:solidFill>
              </a:rPr>
              <a:t>Các em hãy xem video về tác hại của phân bón hóa học và thuốc trừ sâu lên đất</a:t>
            </a:r>
          </a:p>
        </p:txBody>
      </p:sp>
    </p:spTree>
    <p:extLst>
      <p:ext uri="{BB962C8B-B14F-4D97-AF65-F5344CB8AC3E}">
        <p14:creationId xmlns:p14="http://schemas.microsoft.com/office/powerpoint/2010/main" val="1263598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4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2" name="Rectangle 1">
            <a:extLst>
              <a:ext uri="{FF2B5EF4-FFF2-40B4-BE49-F238E27FC236}">
                <a16:creationId xmlns:a16="http://schemas.microsoft.com/office/drawing/2014/main" id="{96DBB158-3FE6-2C93-5D62-2B287E3622E6}"/>
              </a:ext>
            </a:extLst>
          </p:cNvPr>
          <p:cNvSpPr/>
          <p:nvPr/>
        </p:nvSpPr>
        <p:spPr>
          <a:xfrm>
            <a:off x="1250462" y="773726"/>
            <a:ext cx="3321538" cy="765907"/>
          </a:xfrm>
          <a:prstGeom prst="rect">
            <a:avLst/>
          </a:prstGeom>
          <a:solidFill>
            <a:srgbClr val="84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BÀI 12</a:t>
            </a:r>
          </a:p>
        </p:txBody>
      </p:sp>
      <p:grpSp>
        <p:nvGrpSpPr>
          <p:cNvPr id="3" name="Group 2">
            <a:extLst>
              <a:ext uri="{FF2B5EF4-FFF2-40B4-BE49-F238E27FC236}">
                <a16:creationId xmlns:a16="http://schemas.microsoft.com/office/drawing/2014/main" id="{31D90A7D-36D3-EF1D-A67F-84D37445E72E}"/>
              </a:ext>
            </a:extLst>
          </p:cNvPr>
          <p:cNvGrpSpPr/>
          <p:nvPr/>
        </p:nvGrpSpPr>
        <p:grpSpPr>
          <a:xfrm>
            <a:off x="5287016" y="1334005"/>
            <a:ext cx="3716639" cy="3163475"/>
            <a:chOff x="5466976" y="1331110"/>
            <a:chExt cx="3716639" cy="3163475"/>
          </a:xfrm>
        </p:grpSpPr>
        <p:grpSp>
          <p:nvGrpSpPr>
            <p:cNvPr id="4" name="Google Shape;666;p41">
              <a:extLst>
                <a:ext uri="{FF2B5EF4-FFF2-40B4-BE49-F238E27FC236}">
                  <a16:creationId xmlns:a16="http://schemas.microsoft.com/office/drawing/2014/main" id="{F9B976B1-92EC-2159-25DC-5A53ECAE4487}"/>
                </a:ext>
              </a:extLst>
            </p:cNvPr>
            <p:cNvGrpSpPr/>
            <p:nvPr/>
          </p:nvGrpSpPr>
          <p:grpSpPr>
            <a:xfrm>
              <a:off x="5466976" y="1331110"/>
              <a:ext cx="3716639" cy="3163475"/>
              <a:chOff x="5154361" y="1440525"/>
              <a:chExt cx="3716639" cy="3163475"/>
            </a:xfrm>
          </p:grpSpPr>
          <p:grpSp>
            <p:nvGrpSpPr>
              <p:cNvPr id="8" name="Google Shape;667;p41">
                <a:extLst>
                  <a:ext uri="{FF2B5EF4-FFF2-40B4-BE49-F238E27FC236}">
                    <a16:creationId xmlns:a16="http://schemas.microsoft.com/office/drawing/2014/main" id="{F0943FD9-C2BF-470F-F926-7F9AA79BDAAB}"/>
                  </a:ext>
                </a:extLst>
              </p:cNvPr>
              <p:cNvGrpSpPr/>
              <p:nvPr/>
            </p:nvGrpSpPr>
            <p:grpSpPr>
              <a:xfrm>
                <a:off x="5539325" y="1440525"/>
                <a:ext cx="2803527" cy="1805258"/>
                <a:chOff x="5539325" y="1440525"/>
                <a:chExt cx="2803527" cy="1805258"/>
              </a:xfrm>
            </p:grpSpPr>
            <p:sp>
              <p:nvSpPr>
                <p:cNvPr id="1345" name="Google Shape;668;p41">
                  <a:extLst>
                    <a:ext uri="{FF2B5EF4-FFF2-40B4-BE49-F238E27FC236}">
                      <a16:creationId xmlns:a16="http://schemas.microsoft.com/office/drawing/2014/main" id="{2FB7FAD4-232D-E0B0-8572-4A2C84BD834B}"/>
                    </a:ext>
                  </a:extLst>
                </p:cNvPr>
                <p:cNvSpPr/>
                <p:nvPr/>
              </p:nvSpPr>
              <p:spPr>
                <a:xfrm>
                  <a:off x="6076160" y="1749733"/>
                  <a:ext cx="656101" cy="568212"/>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3">
                    <a:lumMod val="50000"/>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669;p41">
                  <a:extLst>
                    <a:ext uri="{FF2B5EF4-FFF2-40B4-BE49-F238E27FC236}">
                      <a16:creationId xmlns:a16="http://schemas.microsoft.com/office/drawing/2014/main" id="{0A234568-1B16-E940-EAB3-411D5AF9EAB3}"/>
                    </a:ext>
                  </a:extLst>
                </p:cNvPr>
                <p:cNvSpPr/>
                <p:nvPr/>
              </p:nvSpPr>
              <p:spPr>
                <a:xfrm>
                  <a:off x="7149830" y="1749733"/>
                  <a:ext cx="656187" cy="568212"/>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chemeClr val="accent3">
                    <a:lumMod val="50000"/>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670;p41">
                  <a:extLst>
                    <a:ext uri="{FF2B5EF4-FFF2-40B4-BE49-F238E27FC236}">
                      <a16:creationId xmlns:a16="http://schemas.microsoft.com/office/drawing/2014/main" id="{4EE7B64C-1A55-C4B7-AC20-0E04117BF4CA}"/>
                    </a:ext>
                  </a:extLst>
                </p:cNvPr>
                <p:cNvSpPr/>
                <p:nvPr/>
              </p:nvSpPr>
              <p:spPr>
                <a:xfrm>
                  <a:off x="7686665" y="1440525"/>
                  <a:ext cx="656187" cy="568168"/>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671;p41">
                  <a:extLst>
                    <a:ext uri="{FF2B5EF4-FFF2-40B4-BE49-F238E27FC236}">
                      <a16:creationId xmlns:a16="http://schemas.microsoft.com/office/drawing/2014/main" id="{447935FE-1763-AC26-294F-BBEEAC130987}"/>
                    </a:ext>
                  </a:extLst>
                </p:cNvPr>
                <p:cNvSpPr/>
                <p:nvPr/>
              </p:nvSpPr>
              <p:spPr>
                <a:xfrm>
                  <a:off x="6612995" y="2677572"/>
                  <a:ext cx="656187" cy="568211"/>
                </a:xfrm>
                <a:custGeom>
                  <a:avLst/>
                  <a:gdLst/>
                  <a:ahLst/>
                  <a:cxnLst/>
                  <a:rect l="l" t="t" r="r" b="b"/>
                  <a:pathLst>
                    <a:path w="15186" h="13150" extrusionOk="0">
                      <a:moveTo>
                        <a:pt x="3797" y="1"/>
                      </a:moveTo>
                      <a:lnTo>
                        <a:pt x="0" y="6576"/>
                      </a:lnTo>
                      <a:lnTo>
                        <a:pt x="3797" y="13150"/>
                      </a:lnTo>
                      <a:lnTo>
                        <a:pt x="11389" y="13150"/>
                      </a:lnTo>
                      <a:lnTo>
                        <a:pt x="15185" y="6576"/>
                      </a:lnTo>
                      <a:lnTo>
                        <a:pt x="11389" y="1"/>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672;p41">
                  <a:extLst>
                    <a:ext uri="{FF2B5EF4-FFF2-40B4-BE49-F238E27FC236}">
                      <a16:creationId xmlns:a16="http://schemas.microsoft.com/office/drawing/2014/main" id="{12CF4331-6F73-993A-0F01-3B9B3950E817}"/>
                    </a:ext>
                  </a:extLst>
                </p:cNvPr>
                <p:cNvSpPr/>
                <p:nvPr/>
              </p:nvSpPr>
              <p:spPr>
                <a:xfrm>
                  <a:off x="6612995" y="2059027"/>
                  <a:ext cx="656187" cy="568212"/>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673;p41">
                  <a:extLst>
                    <a:ext uri="{FF2B5EF4-FFF2-40B4-BE49-F238E27FC236}">
                      <a16:creationId xmlns:a16="http://schemas.microsoft.com/office/drawing/2014/main" id="{79DD79F7-4490-64F0-D8DC-34011BFEEC95}"/>
                    </a:ext>
                  </a:extLst>
                </p:cNvPr>
                <p:cNvSpPr/>
                <p:nvPr/>
              </p:nvSpPr>
              <p:spPr>
                <a:xfrm>
                  <a:off x="5539325" y="1440525"/>
                  <a:ext cx="656144" cy="568168"/>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tx1">
                    <a:lumMod val="75000"/>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674;p41">
                  <a:extLst>
                    <a:ext uri="{FF2B5EF4-FFF2-40B4-BE49-F238E27FC236}">
                      <a16:creationId xmlns:a16="http://schemas.microsoft.com/office/drawing/2014/main" id="{D5BC6E5B-558D-1E31-B656-7FD4123D45BF}"/>
                    </a:ext>
                  </a:extLst>
                </p:cNvPr>
                <p:cNvSpPr/>
                <p:nvPr/>
              </p:nvSpPr>
              <p:spPr>
                <a:xfrm>
                  <a:off x="6076160" y="2368321"/>
                  <a:ext cx="656101" cy="568211"/>
                </a:xfrm>
                <a:custGeom>
                  <a:avLst/>
                  <a:gdLst/>
                  <a:ahLst/>
                  <a:cxnLst/>
                  <a:rect l="l" t="t" r="r" b="b"/>
                  <a:pathLst>
                    <a:path w="15184" h="13150" extrusionOk="0">
                      <a:moveTo>
                        <a:pt x="3796" y="0"/>
                      </a:moveTo>
                      <a:lnTo>
                        <a:pt x="1" y="6575"/>
                      </a:lnTo>
                      <a:lnTo>
                        <a:pt x="3796" y="13149"/>
                      </a:lnTo>
                      <a:lnTo>
                        <a:pt x="11389" y="13149"/>
                      </a:lnTo>
                      <a:lnTo>
                        <a:pt x="15183"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675;p41">
                  <a:extLst>
                    <a:ext uri="{FF2B5EF4-FFF2-40B4-BE49-F238E27FC236}">
                      <a16:creationId xmlns:a16="http://schemas.microsoft.com/office/drawing/2014/main" id="{5B7C227C-0409-CB8E-1BC0-413E24A3F523}"/>
                    </a:ext>
                  </a:extLst>
                </p:cNvPr>
                <p:cNvSpPr/>
                <p:nvPr/>
              </p:nvSpPr>
              <p:spPr>
                <a:xfrm>
                  <a:off x="6600815" y="1440525"/>
                  <a:ext cx="656187" cy="568168"/>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4">
                    <a:lumMod val="40000"/>
                    <a:lumOff val="60000"/>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Google Shape;676;p41">
                <a:extLst>
                  <a:ext uri="{FF2B5EF4-FFF2-40B4-BE49-F238E27FC236}">
                    <a16:creationId xmlns:a16="http://schemas.microsoft.com/office/drawing/2014/main" id="{776AF2D3-ECE8-2231-EEFC-C95EA3B83E7D}"/>
                  </a:ext>
                </a:extLst>
              </p:cNvPr>
              <p:cNvPicPr preferRelativeResize="0"/>
              <p:nvPr/>
            </p:nvPicPr>
            <p:blipFill rotWithShape="1">
              <a:blip r:embed="rId3">
                <a:alphaModFix/>
              </a:blip>
              <a:srcRect l="11890" t="11431" r="11890" b="11431"/>
              <a:stretch/>
            </p:blipFill>
            <p:spPr>
              <a:xfrm rot="-1665671">
                <a:off x="6803977" y="2367422"/>
                <a:ext cx="2067023" cy="2092003"/>
              </a:xfrm>
              <a:prstGeom prst="rect">
                <a:avLst/>
              </a:prstGeom>
              <a:noFill/>
              <a:ln>
                <a:noFill/>
              </a:ln>
              <a:effectLst>
                <a:outerShdw blurRad="57150" dist="19050" dir="5400000" algn="bl" rotWithShape="0">
                  <a:schemeClr val="dk1">
                    <a:alpha val="50000"/>
                  </a:schemeClr>
                </a:outerShdw>
              </a:effectLst>
            </p:spPr>
          </p:pic>
          <p:sp>
            <p:nvSpPr>
              <p:cNvPr id="1344" name="Google Shape;677;p41">
                <a:extLst>
                  <a:ext uri="{FF2B5EF4-FFF2-40B4-BE49-F238E27FC236}">
                    <a16:creationId xmlns:a16="http://schemas.microsoft.com/office/drawing/2014/main" id="{78A1C89A-6565-9985-BC30-C4FA6BF7825D}"/>
                  </a:ext>
                </a:extLst>
              </p:cNvPr>
              <p:cNvSpPr/>
              <p:nvPr/>
            </p:nvSpPr>
            <p:spPr>
              <a:xfrm>
                <a:off x="5154361" y="4193000"/>
                <a:ext cx="30879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Freeform 12">
              <a:extLst>
                <a:ext uri="{FF2B5EF4-FFF2-40B4-BE49-F238E27FC236}">
                  <a16:creationId xmlns:a16="http://schemas.microsoft.com/office/drawing/2014/main" id="{41085C66-809F-823A-58D2-E4A18869136D}"/>
                </a:ext>
              </a:extLst>
            </p:cNvPr>
            <p:cNvSpPr/>
            <p:nvPr/>
          </p:nvSpPr>
          <p:spPr>
            <a:xfrm>
              <a:off x="5773040" y="1713747"/>
              <a:ext cx="2475772" cy="2637307"/>
            </a:xfrm>
            <a:custGeom>
              <a:avLst/>
              <a:gdLst/>
              <a:ahLst/>
              <a:cxnLst/>
              <a:rect l="l" t="t" r="r" b="b"/>
              <a:pathLst>
                <a:path w="2475772" h="2637307">
                  <a:moveTo>
                    <a:pt x="0" y="0"/>
                  </a:moveTo>
                  <a:lnTo>
                    <a:pt x="2475772" y="0"/>
                  </a:lnTo>
                  <a:lnTo>
                    <a:pt x="2475772" y="2637308"/>
                  </a:lnTo>
                  <a:lnTo>
                    <a:pt x="0" y="2637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353" name="TextBox 1352">
            <a:extLst>
              <a:ext uri="{FF2B5EF4-FFF2-40B4-BE49-F238E27FC236}">
                <a16:creationId xmlns:a16="http://schemas.microsoft.com/office/drawing/2014/main" id="{78F1A09F-BE96-4590-8D6D-FF5D845D838C}"/>
              </a:ext>
            </a:extLst>
          </p:cNvPr>
          <p:cNvSpPr txBox="1"/>
          <p:nvPr/>
        </p:nvSpPr>
        <p:spPr>
          <a:xfrm>
            <a:off x="535446" y="1440211"/>
            <a:ext cx="4732841" cy="2951064"/>
          </a:xfrm>
          <a:prstGeom prst="rect">
            <a:avLst/>
          </a:prstGeom>
          <a:noFill/>
        </p:spPr>
        <p:txBody>
          <a:bodyPr wrap="square">
            <a:spAutoFit/>
          </a:bodyPr>
          <a:lstStyle/>
          <a:p>
            <a:pPr algn="ctr">
              <a:lnSpc>
                <a:spcPct val="150000"/>
              </a:lnSpc>
            </a:pPr>
            <a:r>
              <a:rPr lang="en-US" sz="6600" b="1">
                <a:solidFill>
                  <a:schemeClr val="accent5">
                    <a:lumMod val="75000"/>
                  </a:schemeClr>
                </a:solidFill>
              </a:rPr>
              <a:t>PHÂN BÓN HÓA HỌC</a:t>
            </a: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53"/>
                                        </p:tgtEl>
                                        <p:attrNameLst>
                                          <p:attrName>style.visibility</p:attrName>
                                        </p:attrNameLst>
                                      </p:cBhvr>
                                      <p:to>
                                        <p:strVal val="visible"/>
                                      </p:to>
                                    </p:set>
                                    <p:anim calcmode="lin" valueType="num">
                                      <p:cBhvr>
                                        <p:cTn id="7" dur="500" fill="hold"/>
                                        <p:tgtEl>
                                          <p:spTgt spid="1353"/>
                                        </p:tgtEl>
                                        <p:attrNameLst>
                                          <p:attrName>ppt_w</p:attrName>
                                        </p:attrNameLst>
                                      </p:cBhvr>
                                      <p:tavLst>
                                        <p:tav tm="0">
                                          <p:val>
                                            <p:fltVal val="0"/>
                                          </p:val>
                                        </p:tav>
                                        <p:tav tm="100000">
                                          <p:val>
                                            <p:strVal val="#ppt_w"/>
                                          </p:val>
                                        </p:tav>
                                      </p:tavLst>
                                    </p:anim>
                                    <p:anim calcmode="lin" valueType="num">
                                      <p:cBhvr>
                                        <p:cTn id="8" dur="500" fill="hold"/>
                                        <p:tgtEl>
                                          <p:spTgt spid="1353"/>
                                        </p:tgtEl>
                                        <p:attrNameLst>
                                          <p:attrName>ppt_h</p:attrName>
                                        </p:attrNameLst>
                                      </p:cBhvr>
                                      <p:tavLst>
                                        <p:tav tm="0">
                                          <p:val>
                                            <p:fltVal val="0"/>
                                          </p:val>
                                        </p:tav>
                                        <p:tav tm="100000">
                                          <p:val>
                                            <p:strVal val="#ppt_h"/>
                                          </p:val>
                                        </p:tav>
                                      </p:tavLst>
                                    </p:anim>
                                    <p:animEffect transition="in" filter="fade">
                                      <p:cBhvr>
                                        <p:cTn id="9" dur="500"/>
                                        <p:tgtEl>
                                          <p:spTgt spid="1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17"/>
        <p:cNvGrpSpPr/>
        <p:nvPr/>
      </p:nvGrpSpPr>
      <p:grpSpPr>
        <a:xfrm>
          <a:off x="0" y="0"/>
          <a:ext cx="0" cy="0"/>
          <a:chOff x="0" y="0"/>
          <a:chExt cx="0" cy="0"/>
        </a:xfrm>
      </p:grpSpPr>
      <p:grpSp>
        <p:nvGrpSpPr>
          <p:cNvPr id="5224" name="Google Shape;5224;p102"/>
          <p:cNvGrpSpPr/>
          <p:nvPr/>
        </p:nvGrpSpPr>
        <p:grpSpPr>
          <a:xfrm flipH="1">
            <a:off x="487387" y="4197955"/>
            <a:ext cx="2661929" cy="823050"/>
            <a:chOff x="6396343" y="4374305"/>
            <a:chExt cx="1511773" cy="573354"/>
          </a:xfrm>
        </p:grpSpPr>
        <p:grpSp>
          <p:nvGrpSpPr>
            <p:cNvPr id="5225" name="Google Shape;5225;p102"/>
            <p:cNvGrpSpPr/>
            <p:nvPr/>
          </p:nvGrpSpPr>
          <p:grpSpPr>
            <a:xfrm rot="4001758">
              <a:off x="7633951" y="4773240"/>
              <a:ext cx="111770" cy="119099"/>
              <a:chOff x="3004175" y="2950750"/>
              <a:chExt cx="195825" cy="208700"/>
            </a:xfrm>
          </p:grpSpPr>
          <p:sp>
            <p:nvSpPr>
              <p:cNvPr id="5226" name="Google Shape;5226;p102"/>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7" name="Google Shape;5227;p102"/>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8" name="Google Shape;5228;p102"/>
            <p:cNvGrpSpPr/>
            <p:nvPr/>
          </p:nvGrpSpPr>
          <p:grpSpPr>
            <a:xfrm>
              <a:off x="6980311" y="4374305"/>
              <a:ext cx="196224" cy="439790"/>
              <a:chOff x="3004175" y="2722350"/>
              <a:chExt cx="195950" cy="439175"/>
            </a:xfrm>
          </p:grpSpPr>
          <p:sp>
            <p:nvSpPr>
              <p:cNvPr id="5229" name="Google Shape;5229;p102"/>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0" name="Google Shape;5230;p102"/>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1" name="Google Shape;5231;p102"/>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2" name="Google Shape;5232;p102"/>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3" name="Google Shape;5233;p102"/>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4" name="Google Shape;5234;p102"/>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5" name="Google Shape;5235;p102"/>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36" name="Google Shape;5236;p102"/>
            <p:cNvGrpSpPr/>
            <p:nvPr/>
          </p:nvGrpSpPr>
          <p:grpSpPr>
            <a:xfrm>
              <a:off x="7363411" y="4508535"/>
              <a:ext cx="130012" cy="257908"/>
              <a:chOff x="3213925" y="2904475"/>
              <a:chExt cx="173650" cy="344475"/>
            </a:xfrm>
          </p:grpSpPr>
          <p:sp>
            <p:nvSpPr>
              <p:cNvPr id="5237" name="Google Shape;5237;p102"/>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8" name="Google Shape;5238;p102"/>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9" name="Google Shape;5239;p102"/>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0" name="Google Shape;5240;p102"/>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1" name="Google Shape;5241;p102"/>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2" name="Google Shape;5242;p102"/>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3" name="Google Shape;5243;p102"/>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44" name="Google Shape;5244;p102"/>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642A1050-D438-ED1A-36EF-32F874805910}"/>
              </a:ext>
            </a:extLst>
          </p:cNvPr>
          <p:cNvSpPr txBox="1"/>
          <p:nvPr/>
        </p:nvSpPr>
        <p:spPr>
          <a:xfrm>
            <a:off x="295275" y="2024386"/>
            <a:ext cx="4572000" cy="707886"/>
          </a:xfrm>
          <a:prstGeom prst="rect">
            <a:avLst/>
          </a:prstGeom>
          <a:noFill/>
        </p:spPr>
        <p:txBody>
          <a:bodyPr wrap="square">
            <a:spAutoFit/>
          </a:bodyPr>
          <a:lstStyle/>
          <a:p>
            <a:pPr algn="ctr"/>
            <a:r>
              <a:rPr lang="en" sz="4000" b="1">
                <a:solidFill>
                  <a:srgbClr val="84B100"/>
                </a:solidFill>
                <a:latin typeface="+mj-lt"/>
              </a:rPr>
              <a:t>LUYỆN TẬP</a:t>
            </a:r>
            <a:endParaRPr lang="en-US" sz="4000">
              <a:solidFill>
                <a:srgbClr val="84B100"/>
              </a:solidFill>
            </a:endParaRPr>
          </a:p>
        </p:txBody>
      </p:sp>
      <p:sp>
        <p:nvSpPr>
          <p:cNvPr id="15" name="Freeform 5">
            <a:extLst>
              <a:ext uri="{FF2B5EF4-FFF2-40B4-BE49-F238E27FC236}">
                <a16:creationId xmlns:a16="http://schemas.microsoft.com/office/drawing/2014/main" id="{C19EC1A2-3446-0309-E094-C196BF0DCE7F}"/>
              </a:ext>
            </a:extLst>
          </p:cNvPr>
          <p:cNvSpPr/>
          <p:nvPr/>
        </p:nvSpPr>
        <p:spPr>
          <a:xfrm>
            <a:off x="4572000" y="1052836"/>
            <a:ext cx="4553602" cy="4114800"/>
          </a:xfrm>
          <a:custGeom>
            <a:avLst/>
            <a:gdLst/>
            <a:ahLst/>
            <a:cxnLst/>
            <a:rect l="l" t="t" r="r" b="b"/>
            <a:pathLst>
              <a:path w="4553602" h="4114800">
                <a:moveTo>
                  <a:pt x="0" y="0"/>
                </a:moveTo>
                <a:lnTo>
                  <a:pt x="4553602" y="0"/>
                </a:lnTo>
                <a:lnTo>
                  <a:pt x="45536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pic>
        <p:nvPicPr>
          <p:cNvPr id="57" name="Picture 56">
            <a:hlinkClick r:id="rId3" action="ppaction://hlinksldjump"/>
            <a:extLst>
              <a:ext uri="{FF2B5EF4-FFF2-40B4-BE49-F238E27FC236}">
                <a16:creationId xmlns:a16="http://schemas.microsoft.com/office/drawing/2014/main" id="{34EAD9A1-0BCD-E4D7-4BBD-67297560468E}"/>
              </a:ext>
            </a:extLst>
          </p:cNvPr>
          <p:cNvPicPr>
            <a:picLocks noChangeAspect="1"/>
          </p:cNvPicPr>
          <p:nvPr/>
        </p:nvPicPr>
        <p:blipFill>
          <a:blip r:embed="rId4"/>
          <a:stretch>
            <a:fillRect/>
          </a:stretch>
        </p:blipFill>
        <p:spPr>
          <a:xfrm>
            <a:off x="469063" y="421371"/>
            <a:ext cx="1121761" cy="2280102"/>
          </a:xfrm>
          <a:prstGeom prst="rect">
            <a:avLst/>
          </a:prstGeom>
        </p:spPr>
      </p:pic>
      <p:pic>
        <p:nvPicPr>
          <p:cNvPr id="58" name="Picture 57">
            <a:hlinkClick r:id="rId5" action="ppaction://hlinksldjump"/>
            <a:extLst>
              <a:ext uri="{FF2B5EF4-FFF2-40B4-BE49-F238E27FC236}">
                <a16:creationId xmlns:a16="http://schemas.microsoft.com/office/drawing/2014/main" id="{F25435B2-1628-AD15-136C-F543BEE3B5F4}"/>
              </a:ext>
            </a:extLst>
          </p:cNvPr>
          <p:cNvPicPr>
            <a:picLocks noChangeAspect="1"/>
          </p:cNvPicPr>
          <p:nvPr/>
        </p:nvPicPr>
        <p:blipFill>
          <a:blip r:embed="rId6"/>
          <a:stretch>
            <a:fillRect/>
          </a:stretch>
        </p:blipFill>
        <p:spPr>
          <a:xfrm>
            <a:off x="1963393" y="421371"/>
            <a:ext cx="1121761" cy="2280102"/>
          </a:xfrm>
          <a:prstGeom prst="rect">
            <a:avLst/>
          </a:prstGeom>
        </p:spPr>
      </p:pic>
      <p:pic>
        <p:nvPicPr>
          <p:cNvPr id="59" name="Picture 58">
            <a:hlinkClick r:id="rId7" action="ppaction://hlinksldjump"/>
            <a:extLst>
              <a:ext uri="{FF2B5EF4-FFF2-40B4-BE49-F238E27FC236}">
                <a16:creationId xmlns:a16="http://schemas.microsoft.com/office/drawing/2014/main" id="{B6EBAE1C-FFFF-84D6-9468-EA2097B9E27D}"/>
              </a:ext>
            </a:extLst>
          </p:cNvPr>
          <p:cNvPicPr>
            <a:picLocks noChangeAspect="1"/>
          </p:cNvPicPr>
          <p:nvPr/>
        </p:nvPicPr>
        <p:blipFill>
          <a:blip r:embed="rId8"/>
          <a:stretch>
            <a:fillRect/>
          </a:stretch>
        </p:blipFill>
        <p:spPr>
          <a:xfrm>
            <a:off x="3459913" y="421371"/>
            <a:ext cx="1115665" cy="2280102"/>
          </a:xfrm>
          <a:prstGeom prst="rect">
            <a:avLst/>
          </a:prstGeom>
        </p:spPr>
      </p:pic>
      <p:pic>
        <p:nvPicPr>
          <p:cNvPr id="60" name="Picture 59">
            <a:hlinkClick r:id="rId9" action="ppaction://hlinksldjump"/>
            <a:extLst>
              <a:ext uri="{FF2B5EF4-FFF2-40B4-BE49-F238E27FC236}">
                <a16:creationId xmlns:a16="http://schemas.microsoft.com/office/drawing/2014/main" id="{7A8EFAB7-708D-3A9A-82E9-6320D4215B7C}"/>
              </a:ext>
            </a:extLst>
          </p:cNvPr>
          <p:cNvPicPr>
            <a:picLocks noChangeAspect="1"/>
          </p:cNvPicPr>
          <p:nvPr/>
        </p:nvPicPr>
        <p:blipFill>
          <a:blip r:embed="rId10"/>
          <a:stretch>
            <a:fillRect/>
          </a:stretch>
        </p:blipFill>
        <p:spPr>
          <a:xfrm>
            <a:off x="4955337" y="421371"/>
            <a:ext cx="1121761" cy="2280102"/>
          </a:xfrm>
          <a:prstGeom prst="rect">
            <a:avLst/>
          </a:prstGeom>
        </p:spPr>
      </p:pic>
      <p:pic>
        <p:nvPicPr>
          <p:cNvPr id="61" name="Picture 60">
            <a:hlinkClick r:id="rId11" action="ppaction://hlinksldjump"/>
            <a:extLst>
              <a:ext uri="{FF2B5EF4-FFF2-40B4-BE49-F238E27FC236}">
                <a16:creationId xmlns:a16="http://schemas.microsoft.com/office/drawing/2014/main" id="{D0343C0A-9C6E-1643-ED91-8817FA18E737}"/>
              </a:ext>
            </a:extLst>
          </p:cNvPr>
          <p:cNvPicPr>
            <a:picLocks noChangeAspect="1"/>
          </p:cNvPicPr>
          <p:nvPr/>
        </p:nvPicPr>
        <p:blipFill>
          <a:blip r:embed="rId12"/>
          <a:stretch>
            <a:fillRect/>
          </a:stretch>
        </p:blipFill>
        <p:spPr>
          <a:xfrm>
            <a:off x="6468716" y="421371"/>
            <a:ext cx="1121761" cy="2280102"/>
          </a:xfrm>
          <a:prstGeom prst="rect">
            <a:avLst/>
          </a:prstGeom>
        </p:spPr>
      </p:pic>
      <p:pic>
        <p:nvPicPr>
          <p:cNvPr id="62" name="Picture 61">
            <a:hlinkClick r:id="rId13" action="ppaction://hlinksldjump"/>
            <a:extLst>
              <a:ext uri="{FF2B5EF4-FFF2-40B4-BE49-F238E27FC236}">
                <a16:creationId xmlns:a16="http://schemas.microsoft.com/office/drawing/2014/main" id="{7EE1DCD4-57B2-4F87-C6DF-E326083A12CB}"/>
              </a:ext>
            </a:extLst>
          </p:cNvPr>
          <p:cNvPicPr>
            <a:picLocks noChangeAspect="1"/>
          </p:cNvPicPr>
          <p:nvPr/>
        </p:nvPicPr>
        <p:blipFill>
          <a:blip r:embed="rId14"/>
          <a:stretch>
            <a:fillRect/>
          </a:stretch>
        </p:blipFill>
        <p:spPr>
          <a:xfrm>
            <a:off x="1430942" y="2701473"/>
            <a:ext cx="1121761" cy="2280102"/>
          </a:xfrm>
          <a:prstGeom prst="rect">
            <a:avLst/>
          </a:prstGeom>
        </p:spPr>
      </p:pic>
      <p:pic>
        <p:nvPicPr>
          <p:cNvPr id="63" name="Picture 62">
            <a:hlinkClick r:id="rId15" action="ppaction://hlinksldjump"/>
            <a:extLst>
              <a:ext uri="{FF2B5EF4-FFF2-40B4-BE49-F238E27FC236}">
                <a16:creationId xmlns:a16="http://schemas.microsoft.com/office/drawing/2014/main" id="{EFD96099-C836-84AB-5ADC-DB7FE083A224}"/>
              </a:ext>
            </a:extLst>
          </p:cNvPr>
          <p:cNvPicPr>
            <a:picLocks noChangeAspect="1"/>
          </p:cNvPicPr>
          <p:nvPr/>
        </p:nvPicPr>
        <p:blipFill>
          <a:blip r:embed="rId16"/>
          <a:stretch>
            <a:fillRect/>
          </a:stretch>
        </p:blipFill>
        <p:spPr>
          <a:xfrm>
            <a:off x="2925272" y="2701473"/>
            <a:ext cx="1121761" cy="2280102"/>
          </a:xfrm>
          <a:prstGeom prst="rect">
            <a:avLst/>
          </a:prstGeom>
        </p:spPr>
      </p:pic>
      <p:pic>
        <p:nvPicPr>
          <p:cNvPr id="64" name="Picture 63">
            <a:hlinkClick r:id="rId17" action="ppaction://hlinksldjump"/>
            <a:extLst>
              <a:ext uri="{FF2B5EF4-FFF2-40B4-BE49-F238E27FC236}">
                <a16:creationId xmlns:a16="http://schemas.microsoft.com/office/drawing/2014/main" id="{439B9F0E-97F5-A225-AEC6-F638C508A8AA}"/>
              </a:ext>
            </a:extLst>
          </p:cNvPr>
          <p:cNvPicPr>
            <a:picLocks noChangeAspect="1"/>
          </p:cNvPicPr>
          <p:nvPr/>
        </p:nvPicPr>
        <p:blipFill>
          <a:blip r:embed="rId18"/>
          <a:stretch>
            <a:fillRect/>
          </a:stretch>
        </p:blipFill>
        <p:spPr>
          <a:xfrm>
            <a:off x="4419602" y="2701473"/>
            <a:ext cx="1115665" cy="2280102"/>
          </a:xfrm>
          <a:prstGeom prst="rect">
            <a:avLst/>
          </a:prstGeom>
        </p:spPr>
      </p:pic>
      <p:pic>
        <p:nvPicPr>
          <p:cNvPr id="65" name="Picture 64">
            <a:hlinkClick r:id="rId19" action="ppaction://hlinksldjump"/>
            <a:extLst>
              <a:ext uri="{FF2B5EF4-FFF2-40B4-BE49-F238E27FC236}">
                <a16:creationId xmlns:a16="http://schemas.microsoft.com/office/drawing/2014/main" id="{F9F74F5D-547E-D6EC-9D74-5C8DF20F7B9B}"/>
              </a:ext>
            </a:extLst>
          </p:cNvPr>
          <p:cNvPicPr>
            <a:picLocks noChangeAspect="1"/>
          </p:cNvPicPr>
          <p:nvPr/>
        </p:nvPicPr>
        <p:blipFill>
          <a:blip r:embed="rId20"/>
          <a:stretch>
            <a:fillRect/>
          </a:stretch>
        </p:blipFill>
        <p:spPr>
          <a:xfrm>
            <a:off x="5907836" y="2701473"/>
            <a:ext cx="1121761" cy="2280102"/>
          </a:xfrm>
          <a:prstGeom prst="rect">
            <a:avLst/>
          </a:prstGeom>
        </p:spPr>
      </p:pic>
      <p:pic>
        <p:nvPicPr>
          <p:cNvPr id="66" name="Picture 65">
            <a:hlinkClick r:id="rId21" action="ppaction://hlinksldjump"/>
            <a:extLst>
              <a:ext uri="{FF2B5EF4-FFF2-40B4-BE49-F238E27FC236}">
                <a16:creationId xmlns:a16="http://schemas.microsoft.com/office/drawing/2014/main" id="{489045F1-C5D5-65AA-95E2-24A8AB0AAB56}"/>
              </a:ext>
            </a:extLst>
          </p:cNvPr>
          <p:cNvPicPr>
            <a:picLocks noChangeAspect="1"/>
          </p:cNvPicPr>
          <p:nvPr/>
        </p:nvPicPr>
        <p:blipFill>
          <a:blip r:embed="rId22"/>
          <a:stretch>
            <a:fillRect/>
          </a:stretch>
        </p:blipFill>
        <p:spPr>
          <a:xfrm>
            <a:off x="7402166" y="2701473"/>
            <a:ext cx="1121761" cy="2280102"/>
          </a:xfrm>
          <a:prstGeom prst="rect">
            <a:avLst/>
          </a:prstGeom>
        </p:spPr>
      </p:pic>
      <p:sp>
        <p:nvSpPr>
          <p:cNvPr id="67" name="Multiplication Sign 66">
            <a:hlinkClick r:id="rId23" action="ppaction://hlinksldjump"/>
            <a:extLst>
              <a:ext uri="{FF2B5EF4-FFF2-40B4-BE49-F238E27FC236}">
                <a16:creationId xmlns:a16="http://schemas.microsoft.com/office/drawing/2014/main" id="{96C6AFFE-1F3A-3D9F-812A-FB08F4690BDB}"/>
              </a:ext>
            </a:extLst>
          </p:cNvPr>
          <p:cNvSpPr/>
          <p:nvPr/>
        </p:nvSpPr>
        <p:spPr>
          <a:xfrm>
            <a:off x="8334375" y="-3582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p:cTn id="6" dur="500"/>
                                        <p:tgtEl>
                                          <p:spTgt spid="57"/>
                                        </p:tgtEl>
                                        <p:attrNameLst>
                                          <p:attrName>ppt_w</p:attrName>
                                        </p:attrNameLst>
                                      </p:cBhvr>
                                      <p:tavLst>
                                        <p:tav tm="0">
                                          <p:val>
                                            <p:strVal val="ppt_w"/>
                                          </p:val>
                                        </p:tav>
                                        <p:tav tm="100000">
                                          <p:val>
                                            <p:fltVal val="0"/>
                                          </p:val>
                                        </p:tav>
                                      </p:tavLst>
                                    </p:anim>
                                    <p:anim calcmode="lin" valueType="num">
                                      <p:cBhvr>
                                        <p:cTn id="7" dur="500"/>
                                        <p:tgtEl>
                                          <p:spTgt spid="57"/>
                                        </p:tgtEl>
                                        <p:attrNameLst>
                                          <p:attrName>ppt_h</p:attrName>
                                        </p:attrNameLst>
                                      </p:cBhvr>
                                      <p:tavLst>
                                        <p:tav tm="0">
                                          <p:val>
                                            <p:strVal val="ppt_h"/>
                                          </p:val>
                                        </p:tav>
                                        <p:tav tm="100000">
                                          <p:val>
                                            <p:fltVal val="0"/>
                                          </p:val>
                                        </p:tav>
                                      </p:tavLst>
                                    </p:anim>
                                    <p:set>
                                      <p:cBhvr>
                                        <p:cTn id="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 restart="whenNotActive" fill="hold" evtFilter="cancelBubble" nodeType="interactiveSeq">
                <p:stCondLst>
                  <p:cond evt="onClick" delay="0">
                    <p:tgtEl>
                      <p:spTgt spid="58"/>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p:cTn id="13" dur="500"/>
                                        <p:tgtEl>
                                          <p:spTgt spid="58"/>
                                        </p:tgtEl>
                                        <p:attrNameLst>
                                          <p:attrName>ppt_w</p:attrName>
                                        </p:attrNameLst>
                                      </p:cBhvr>
                                      <p:tavLst>
                                        <p:tav tm="0">
                                          <p:val>
                                            <p:strVal val="ppt_w"/>
                                          </p:val>
                                        </p:tav>
                                        <p:tav tm="100000">
                                          <p:val>
                                            <p:fltVal val="0"/>
                                          </p:val>
                                        </p:tav>
                                      </p:tavLst>
                                    </p:anim>
                                    <p:anim calcmode="lin" valueType="num">
                                      <p:cBhvr>
                                        <p:cTn id="14" dur="500"/>
                                        <p:tgtEl>
                                          <p:spTgt spid="58"/>
                                        </p:tgtEl>
                                        <p:attrNameLst>
                                          <p:attrName>ppt_h</p:attrName>
                                        </p:attrNameLst>
                                      </p:cBhvr>
                                      <p:tavLst>
                                        <p:tav tm="0">
                                          <p:val>
                                            <p:strVal val="ppt_h"/>
                                          </p:val>
                                        </p:tav>
                                        <p:tav tm="100000">
                                          <p:val>
                                            <p:fltVal val="0"/>
                                          </p:val>
                                        </p:tav>
                                      </p:tavLst>
                                    </p:anim>
                                    <p:set>
                                      <p:cBhvr>
                                        <p:cTn id="1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6" restart="whenNotActive" fill="hold" evtFilter="cancelBubble" nodeType="interactiveSeq">
                <p:stCondLst>
                  <p:cond evt="onClick" delay="0">
                    <p:tgtEl>
                      <p:spTgt spid="59"/>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nodeType="clickEffect">
                                  <p:stCondLst>
                                    <p:cond delay="0"/>
                                  </p:stCondLst>
                                  <p:childTnLst>
                                    <p:anim calcmode="lin" valueType="num">
                                      <p:cBhvr>
                                        <p:cTn id="20" dur="500"/>
                                        <p:tgtEl>
                                          <p:spTgt spid="59"/>
                                        </p:tgtEl>
                                        <p:attrNameLst>
                                          <p:attrName>ppt_w</p:attrName>
                                        </p:attrNameLst>
                                      </p:cBhvr>
                                      <p:tavLst>
                                        <p:tav tm="0">
                                          <p:val>
                                            <p:strVal val="ppt_w"/>
                                          </p:val>
                                        </p:tav>
                                        <p:tav tm="100000">
                                          <p:val>
                                            <p:fltVal val="0"/>
                                          </p:val>
                                        </p:tav>
                                      </p:tavLst>
                                    </p:anim>
                                    <p:anim calcmode="lin" valueType="num">
                                      <p:cBhvr>
                                        <p:cTn id="21" dur="500"/>
                                        <p:tgtEl>
                                          <p:spTgt spid="59"/>
                                        </p:tgtEl>
                                        <p:attrNameLst>
                                          <p:attrName>ppt_h</p:attrName>
                                        </p:attrNameLst>
                                      </p:cBhvr>
                                      <p:tavLst>
                                        <p:tav tm="0">
                                          <p:val>
                                            <p:strVal val="ppt_h"/>
                                          </p:val>
                                        </p:tav>
                                        <p:tav tm="100000">
                                          <p:val>
                                            <p:fltVal val="0"/>
                                          </p:val>
                                        </p:tav>
                                      </p:tavLst>
                                    </p:anim>
                                    <p:set>
                                      <p:cBhvr>
                                        <p:cTn id="22"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 restart="whenNotActive" fill="hold" evtFilter="cancelBubble" nodeType="interactiveSeq">
                <p:stCondLst>
                  <p:cond evt="onClick" delay="0">
                    <p:tgtEl>
                      <p:spTgt spid="60"/>
                    </p:tgtEl>
                  </p:cond>
                </p:stCondLst>
                <p:endSync evt="end" delay="0">
                  <p:rtn val="all"/>
                </p:endSync>
                <p:childTnLst>
                  <p:par>
                    <p:cTn id="24" fill="hold">
                      <p:stCondLst>
                        <p:cond delay="0"/>
                      </p:stCondLst>
                      <p:childTnLst>
                        <p:par>
                          <p:cTn id="25" fill="hold">
                            <p:stCondLst>
                              <p:cond delay="0"/>
                            </p:stCondLst>
                            <p:childTnLst>
                              <p:par>
                                <p:cTn id="26" presetID="23" presetClass="exit" presetSubtype="32" fill="hold" nodeType="clickEffect">
                                  <p:stCondLst>
                                    <p:cond delay="0"/>
                                  </p:stCondLst>
                                  <p:childTnLst>
                                    <p:anim calcmode="lin" valueType="num">
                                      <p:cBhvr>
                                        <p:cTn id="27" dur="500"/>
                                        <p:tgtEl>
                                          <p:spTgt spid="60"/>
                                        </p:tgtEl>
                                        <p:attrNameLst>
                                          <p:attrName>ppt_w</p:attrName>
                                        </p:attrNameLst>
                                      </p:cBhvr>
                                      <p:tavLst>
                                        <p:tav tm="0">
                                          <p:val>
                                            <p:strVal val="ppt_w"/>
                                          </p:val>
                                        </p:tav>
                                        <p:tav tm="100000">
                                          <p:val>
                                            <p:fltVal val="0"/>
                                          </p:val>
                                        </p:tav>
                                      </p:tavLst>
                                    </p:anim>
                                    <p:anim calcmode="lin" valueType="num">
                                      <p:cBhvr>
                                        <p:cTn id="28" dur="500"/>
                                        <p:tgtEl>
                                          <p:spTgt spid="60"/>
                                        </p:tgtEl>
                                        <p:attrNameLst>
                                          <p:attrName>ppt_h</p:attrName>
                                        </p:attrNameLst>
                                      </p:cBhvr>
                                      <p:tavLst>
                                        <p:tav tm="0">
                                          <p:val>
                                            <p:strVal val="ppt_h"/>
                                          </p:val>
                                        </p:tav>
                                        <p:tav tm="100000">
                                          <p:val>
                                            <p:fltVal val="0"/>
                                          </p:val>
                                        </p:tav>
                                      </p:tavLst>
                                    </p:anim>
                                    <p:set>
                                      <p:cBhvr>
                                        <p:cTn id="2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0" restart="whenNotActive" fill="hold" evtFilter="cancelBubble" nodeType="interactiveSeq">
                <p:stCondLst>
                  <p:cond evt="onClick" delay="0">
                    <p:tgtEl>
                      <p:spTgt spid="61"/>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61"/>
                                        </p:tgtEl>
                                        <p:attrNameLst>
                                          <p:attrName>ppt_w</p:attrName>
                                        </p:attrNameLst>
                                      </p:cBhvr>
                                      <p:tavLst>
                                        <p:tav tm="0">
                                          <p:val>
                                            <p:strVal val="ppt_w"/>
                                          </p:val>
                                        </p:tav>
                                        <p:tav tm="100000">
                                          <p:val>
                                            <p:fltVal val="0"/>
                                          </p:val>
                                        </p:tav>
                                      </p:tavLst>
                                    </p:anim>
                                    <p:anim calcmode="lin" valueType="num">
                                      <p:cBhvr>
                                        <p:cTn id="35" dur="500"/>
                                        <p:tgtEl>
                                          <p:spTgt spid="61"/>
                                        </p:tgtEl>
                                        <p:attrNameLst>
                                          <p:attrName>ppt_h</p:attrName>
                                        </p:attrNameLst>
                                      </p:cBhvr>
                                      <p:tavLst>
                                        <p:tav tm="0">
                                          <p:val>
                                            <p:strVal val="ppt_h"/>
                                          </p:val>
                                        </p:tav>
                                        <p:tav tm="100000">
                                          <p:val>
                                            <p:fltVal val="0"/>
                                          </p:val>
                                        </p:tav>
                                      </p:tavLst>
                                    </p:anim>
                                    <p:set>
                                      <p:cBhvr>
                                        <p:cTn id="36"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7" restart="whenNotActive" fill="hold" evtFilter="cancelBubble" nodeType="interactiveSeq">
                <p:stCondLst>
                  <p:cond evt="onClick" delay="0">
                    <p:tgtEl>
                      <p:spTgt spid="62"/>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62"/>
                                        </p:tgtEl>
                                        <p:attrNameLst>
                                          <p:attrName>ppt_w</p:attrName>
                                        </p:attrNameLst>
                                      </p:cBhvr>
                                      <p:tavLst>
                                        <p:tav tm="0">
                                          <p:val>
                                            <p:strVal val="ppt_w"/>
                                          </p:val>
                                        </p:tav>
                                        <p:tav tm="100000">
                                          <p:val>
                                            <p:fltVal val="0"/>
                                          </p:val>
                                        </p:tav>
                                      </p:tavLst>
                                    </p:anim>
                                    <p:anim calcmode="lin" valueType="num">
                                      <p:cBhvr>
                                        <p:cTn id="42" dur="500"/>
                                        <p:tgtEl>
                                          <p:spTgt spid="62"/>
                                        </p:tgtEl>
                                        <p:attrNameLst>
                                          <p:attrName>ppt_h</p:attrName>
                                        </p:attrNameLst>
                                      </p:cBhvr>
                                      <p:tavLst>
                                        <p:tav tm="0">
                                          <p:val>
                                            <p:strVal val="ppt_h"/>
                                          </p:val>
                                        </p:tav>
                                        <p:tav tm="100000">
                                          <p:val>
                                            <p:fltVal val="0"/>
                                          </p:val>
                                        </p:tav>
                                      </p:tavLst>
                                    </p:anim>
                                    <p:set>
                                      <p:cBhvr>
                                        <p:cTn id="4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4" restart="whenNotActive" fill="hold" evtFilter="cancelBubble" nodeType="interactiveSeq">
                <p:stCondLst>
                  <p:cond evt="onClick" delay="0">
                    <p:tgtEl>
                      <p:spTgt spid="63"/>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63"/>
                                        </p:tgtEl>
                                        <p:attrNameLst>
                                          <p:attrName>ppt_w</p:attrName>
                                        </p:attrNameLst>
                                      </p:cBhvr>
                                      <p:tavLst>
                                        <p:tav tm="0">
                                          <p:val>
                                            <p:strVal val="ppt_w"/>
                                          </p:val>
                                        </p:tav>
                                        <p:tav tm="100000">
                                          <p:val>
                                            <p:fltVal val="0"/>
                                          </p:val>
                                        </p:tav>
                                      </p:tavLst>
                                    </p:anim>
                                    <p:anim calcmode="lin" valueType="num">
                                      <p:cBhvr>
                                        <p:cTn id="49" dur="500"/>
                                        <p:tgtEl>
                                          <p:spTgt spid="63"/>
                                        </p:tgtEl>
                                        <p:attrNameLst>
                                          <p:attrName>ppt_h</p:attrName>
                                        </p:attrNameLst>
                                      </p:cBhvr>
                                      <p:tavLst>
                                        <p:tav tm="0">
                                          <p:val>
                                            <p:strVal val="ppt_h"/>
                                          </p:val>
                                        </p:tav>
                                        <p:tav tm="100000">
                                          <p:val>
                                            <p:fltVal val="0"/>
                                          </p:val>
                                        </p:tav>
                                      </p:tavLst>
                                    </p:anim>
                                    <p:set>
                                      <p:cBhvr>
                                        <p:cTn id="5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1" restart="whenNotActive" fill="hold" evtFilter="cancelBubble" nodeType="interactiveSeq">
                <p:stCondLst>
                  <p:cond evt="onClick" delay="0">
                    <p:tgtEl>
                      <p:spTgt spid="64"/>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64"/>
                                        </p:tgtEl>
                                        <p:attrNameLst>
                                          <p:attrName>ppt_w</p:attrName>
                                        </p:attrNameLst>
                                      </p:cBhvr>
                                      <p:tavLst>
                                        <p:tav tm="0">
                                          <p:val>
                                            <p:strVal val="ppt_w"/>
                                          </p:val>
                                        </p:tav>
                                        <p:tav tm="100000">
                                          <p:val>
                                            <p:fltVal val="0"/>
                                          </p:val>
                                        </p:tav>
                                      </p:tavLst>
                                    </p:anim>
                                    <p:anim calcmode="lin" valueType="num">
                                      <p:cBhvr>
                                        <p:cTn id="56" dur="500"/>
                                        <p:tgtEl>
                                          <p:spTgt spid="64"/>
                                        </p:tgtEl>
                                        <p:attrNameLst>
                                          <p:attrName>ppt_h</p:attrName>
                                        </p:attrNameLst>
                                      </p:cBhvr>
                                      <p:tavLst>
                                        <p:tav tm="0">
                                          <p:val>
                                            <p:strVal val="ppt_h"/>
                                          </p:val>
                                        </p:tav>
                                        <p:tav tm="100000">
                                          <p:val>
                                            <p:fltVal val="0"/>
                                          </p:val>
                                        </p:tav>
                                      </p:tavLst>
                                    </p:anim>
                                    <p:set>
                                      <p:cBhvr>
                                        <p:cTn id="5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58" restart="whenNotActive" fill="hold" evtFilter="cancelBubble" nodeType="interactiveSeq">
                <p:stCondLst>
                  <p:cond evt="onClick" delay="0">
                    <p:tgtEl>
                      <p:spTgt spid="65"/>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65"/>
                                        </p:tgtEl>
                                        <p:attrNameLst>
                                          <p:attrName>ppt_w</p:attrName>
                                        </p:attrNameLst>
                                      </p:cBhvr>
                                      <p:tavLst>
                                        <p:tav tm="0">
                                          <p:val>
                                            <p:strVal val="ppt_w"/>
                                          </p:val>
                                        </p:tav>
                                        <p:tav tm="100000">
                                          <p:val>
                                            <p:fltVal val="0"/>
                                          </p:val>
                                        </p:tav>
                                      </p:tavLst>
                                    </p:anim>
                                    <p:anim calcmode="lin" valueType="num">
                                      <p:cBhvr>
                                        <p:cTn id="63" dur="500"/>
                                        <p:tgtEl>
                                          <p:spTgt spid="65"/>
                                        </p:tgtEl>
                                        <p:attrNameLst>
                                          <p:attrName>ppt_h</p:attrName>
                                        </p:attrNameLst>
                                      </p:cBhvr>
                                      <p:tavLst>
                                        <p:tav tm="0">
                                          <p:val>
                                            <p:strVal val="ppt_h"/>
                                          </p:val>
                                        </p:tav>
                                        <p:tav tm="100000">
                                          <p:val>
                                            <p:fltVal val="0"/>
                                          </p:val>
                                        </p:tav>
                                      </p:tavLst>
                                    </p:anim>
                                    <p:set>
                                      <p:cBhvr>
                                        <p:cTn id="64"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65" restart="whenNotActive" fill="hold" evtFilter="cancelBubble" nodeType="interactiveSeq">
                <p:stCondLst>
                  <p:cond evt="onClick" delay="0">
                    <p:tgtEl>
                      <p:spTgt spid="66"/>
                    </p:tgtEl>
                  </p:cond>
                </p:stCondLst>
                <p:endSync evt="end" delay="0">
                  <p:rtn val="all"/>
                </p:endSync>
                <p:childTnLst>
                  <p:par>
                    <p:cTn id="66" fill="hold">
                      <p:stCondLst>
                        <p:cond delay="0"/>
                      </p:stCondLst>
                      <p:childTnLst>
                        <p:par>
                          <p:cTn id="67" fill="hold">
                            <p:stCondLst>
                              <p:cond delay="0"/>
                            </p:stCondLst>
                            <p:childTnLst>
                              <p:par>
                                <p:cTn id="68" presetID="23" presetClass="exit" presetSubtype="32" fill="hold" nodeType="clickEffect">
                                  <p:stCondLst>
                                    <p:cond delay="0"/>
                                  </p:stCondLst>
                                  <p:childTnLst>
                                    <p:anim calcmode="lin" valueType="num">
                                      <p:cBhvr>
                                        <p:cTn id="69" dur="500"/>
                                        <p:tgtEl>
                                          <p:spTgt spid="66"/>
                                        </p:tgtEl>
                                        <p:attrNameLst>
                                          <p:attrName>ppt_w</p:attrName>
                                        </p:attrNameLst>
                                      </p:cBhvr>
                                      <p:tavLst>
                                        <p:tav tm="0">
                                          <p:val>
                                            <p:strVal val="ppt_w"/>
                                          </p:val>
                                        </p:tav>
                                        <p:tav tm="100000">
                                          <p:val>
                                            <p:fltVal val="0"/>
                                          </p:val>
                                        </p:tav>
                                      </p:tavLst>
                                    </p:anim>
                                    <p:anim calcmode="lin" valueType="num">
                                      <p:cBhvr>
                                        <p:cTn id="70" dur="500"/>
                                        <p:tgtEl>
                                          <p:spTgt spid="66"/>
                                        </p:tgtEl>
                                        <p:attrNameLst>
                                          <p:attrName>ppt_h</p:attrName>
                                        </p:attrNameLst>
                                      </p:cBhvr>
                                      <p:tavLst>
                                        <p:tav tm="0">
                                          <p:val>
                                            <p:strVal val="ppt_h"/>
                                          </p:val>
                                        </p:tav>
                                        <p:tav tm="100000">
                                          <p:val>
                                            <p:fltVal val="0"/>
                                          </p:val>
                                        </p:tav>
                                      </p:tavLst>
                                    </p:anim>
                                    <p:set>
                                      <p:cBhvr>
                                        <p:cTn id="7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1: </a:t>
            </a:r>
            <a:r>
              <a:rPr lang="vi-VN" sz="2400">
                <a:solidFill>
                  <a:srgbClr val="000000"/>
                </a:solidFill>
                <a:latin typeface="Arial" panose="020B0604020202020204" pitchFamily="34" charset="0"/>
                <a:cs typeface="Arial" panose="020B0604020202020204" pitchFamily="34" charset="0"/>
              </a:rPr>
              <a:t>Chất nào sau đây không được dùng để làm phân kali?</a:t>
            </a:r>
            <a:endParaRPr lang="en-US" sz="2400">
              <a:solidFill>
                <a:srgbClr val="000000"/>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KCl.</a:t>
            </a: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K</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CO</a:t>
            </a:r>
            <a:r>
              <a:rPr lang="vi-VN" sz="2400" baseline="-25000">
                <a:solidFill>
                  <a:srgbClr val="000000"/>
                </a:solidFill>
                <a:latin typeface="Arial" panose="020B0604020202020204" pitchFamily="34" charset="0"/>
                <a:cs typeface="Arial" panose="020B0604020202020204" pitchFamily="34" charset="0"/>
              </a:rPr>
              <a:t>3</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K</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SO</a:t>
            </a:r>
            <a:r>
              <a:rPr lang="vi-VN" sz="2400" baseline="-25000">
                <a:solidFill>
                  <a:srgbClr val="000000"/>
                </a:solidFill>
                <a:latin typeface="Arial" panose="020B0604020202020204" pitchFamily="34" charset="0"/>
                <a:cs typeface="Arial" panose="020B0604020202020204" pitchFamily="34" charset="0"/>
              </a:rPr>
              <a:t>4.</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CaSO</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8139716" y="3312352"/>
            <a:ext cx="867519" cy="8624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2: </a:t>
            </a:r>
            <a:r>
              <a:rPr lang="vi-VN" sz="2400">
                <a:solidFill>
                  <a:srgbClr val="000000"/>
                </a:solidFill>
                <a:latin typeface="Arial" panose="020B0604020202020204" pitchFamily="34" charset="0"/>
                <a:cs typeface="Arial" panose="020B0604020202020204" pitchFamily="34" charset="0"/>
              </a:rPr>
              <a:t>Phân bón nào sau đây làm tăng độ chua của đất?</a:t>
            </a:r>
            <a:endParaRPr lang="en-US" sz="2400">
              <a:solidFill>
                <a:srgbClr val="000000"/>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KCl.</a:t>
            </a: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NaNO</a:t>
            </a:r>
            <a:r>
              <a:rPr lang="vi-VN" sz="2400" baseline="-25000">
                <a:solidFill>
                  <a:srgbClr val="000000"/>
                </a:solidFill>
                <a:latin typeface="Arial" panose="020B0604020202020204" pitchFamily="34" charset="0"/>
                <a:cs typeface="Arial" panose="020B0604020202020204" pitchFamily="34" charset="0"/>
              </a:rPr>
              <a:t>3</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NH</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NO</a:t>
            </a:r>
            <a:r>
              <a:rPr lang="vi-VN" sz="2400" baseline="-25000">
                <a:solidFill>
                  <a:srgbClr val="000000"/>
                </a:solidFill>
                <a:latin typeface="Arial" panose="020B0604020202020204" pitchFamily="34" charset="0"/>
                <a:cs typeface="Arial" panose="020B0604020202020204" pitchFamily="34" charset="0"/>
              </a:rPr>
              <a:t>3</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K</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CO</a:t>
            </a:r>
            <a:r>
              <a:rPr lang="vi-VN" sz="2400" baseline="-25000">
                <a:solidFill>
                  <a:srgbClr val="000000"/>
                </a:solidFill>
                <a:latin typeface="Arial" panose="020B0604020202020204" pitchFamily="34" charset="0"/>
                <a:cs typeface="Arial" panose="020B0604020202020204" pitchFamily="34" charset="0"/>
              </a:rPr>
              <a:t>3</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7984135" y="1932937"/>
            <a:ext cx="867519" cy="862431"/>
          </a:xfrm>
          <a:prstGeom prst="rect">
            <a:avLst/>
          </a:prstGeom>
        </p:spPr>
      </p:pic>
    </p:spTree>
    <p:extLst>
      <p:ext uri="{BB962C8B-B14F-4D97-AF65-F5344CB8AC3E}">
        <p14:creationId xmlns:p14="http://schemas.microsoft.com/office/powerpoint/2010/main" val="610007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3: </a:t>
            </a:r>
            <a:r>
              <a:rPr lang="vi-VN" sz="2400">
                <a:solidFill>
                  <a:srgbClr val="000000"/>
                </a:solidFill>
                <a:latin typeface="Arial" panose="020B0604020202020204" pitchFamily="34" charset="0"/>
                <a:cs typeface="Arial" panose="020B0604020202020204" pitchFamily="34" charset="0"/>
              </a:rPr>
              <a:t>Thành phần chính của supe</a:t>
            </a:r>
            <a:r>
              <a:rPr lang="en-US" sz="2400">
                <a:solidFill>
                  <a:srgbClr val="000000"/>
                </a:solidFill>
                <a:latin typeface="Arial" panose="020B0604020202020204" pitchFamily="34" charset="0"/>
                <a:cs typeface="Arial" panose="020B0604020202020204" pitchFamily="34" charset="0"/>
              </a:rPr>
              <a:t>r</a:t>
            </a:r>
            <a:r>
              <a:rPr lang="vi-VN" sz="2400">
                <a:solidFill>
                  <a:srgbClr val="000000"/>
                </a:solidFill>
                <a:latin typeface="Arial" panose="020B0604020202020204" pitchFamily="34" charset="0"/>
                <a:cs typeface="Arial" panose="020B0604020202020204" pitchFamily="34" charset="0"/>
              </a:rPr>
              <a:t>pho</a:t>
            </a:r>
            <a:r>
              <a:rPr lang="en-US" sz="2400">
                <a:solidFill>
                  <a:srgbClr val="000000"/>
                </a:solidFill>
                <a:latin typeface="Arial" panose="020B0604020202020204" pitchFamily="34" charset="0"/>
                <a:cs typeface="Arial" panose="020B0604020202020204" pitchFamily="34" charset="0"/>
              </a:rPr>
              <a:t>s</a:t>
            </a:r>
            <a:r>
              <a:rPr lang="vi-VN" sz="2400">
                <a:solidFill>
                  <a:srgbClr val="000000"/>
                </a:solidFill>
                <a:latin typeface="Arial" panose="020B0604020202020204" pitchFamily="34" charset="0"/>
                <a:cs typeface="Arial" panose="020B0604020202020204" pitchFamily="34" charset="0"/>
              </a:rPr>
              <a:t>phat</a:t>
            </a:r>
            <a:r>
              <a:rPr lang="en-US" sz="2400">
                <a:solidFill>
                  <a:srgbClr val="000000"/>
                </a:solidFill>
                <a:latin typeface="Arial" panose="020B0604020202020204" pitchFamily="34" charset="0"/>
                <a:cs typeface="Arial" panose="020B0604020202020204" pitchFamily="34" charset="0"/>
              </a:rPr>
              <a:t>e kép</a:t>
            </a:r>
            <a:r>
              <a:rPr lang="vi-VN" sz="2400">
                <a:solidFill>
                  <a:srgbClr val="000000"/>
                </a:solidFill>
                <a:latin typeface="Arial" panose="020B0604020202020204" pitchFamily="34" charset="0"/>
                <a:cs typeface="Arial" panose="020B0604020202020204" pitchFamily="34" charset="0"/>
              </a:rPr>
              <a:t> là</a:t>
            </a:r>
            <a:r>
              <a:rPr lang="en-US" sz="24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CaSO</a:t>
            </a:r>
            <a:r>
              <a:rPr lang="vi-VN" sz="2400" baseline="-25000">
                <a:solidFill>
                  <a:srgbClr val="000000"/>
                </a:solidFill>
                <a:latin typeface="Arial" panose="020B0604020202020204" pitchFamily="34" charset="0"/>
                <a:cs typeface="Arial" panose="020B0604020202020204" pitchFamily="34" charset="0"/>
              </a:rPr>
              <a:t>4</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Ca(H</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PO</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Ca</a:t>
            </a:r>
            <a:r>
              <a:rPr lang="vi-VN" sz="2400" baseline="-25000">
                <a:solidFill>
                  <a:srgbClr val="000000"/>
                </a:solidFill>
                <a:latin typeface="Arial" panose="020B0604020202020204" pitchFamily="34" charset="0"/>
                <a:cs typeface="Arial" panose="020B0604020202020204" pitchFamily="34" charset="0"/>
              </a:rPr>
              <a:t>3</a:t>
            </a:r>
            <a:r>
              <a:rPr lang="vi-VN" sz="2400">
                <a:solidFill>
                  <a:srgbClr val="000000"/>
                </a:solidFill>
                <a:latin typeface="Arial" panose="020B0604020202020204" pitchFamily="34" charset="0"/>
                <a:cs typeface="Arial" panose="020B0604020202020204" pitchFamily="34" charset="0"/>
              </a:rPr>
              <a:t>(PO</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CaHPO</a:t>
            </a:r>
            <a:r>
              <a:rPr lang="vi-VN" sz="2400" baseline="-25000">
                <a:solidFill>
                  <a:srgbClr val="000000"/>
                </a:solidFill>
                <a:latin typeface="Arial" panose="020B0604020202020204" pitchFamily="34" charset="0"/>
                <a:cs typeface="Arial" panose="020B0604020202020204" pitchFamily="34" charset="0"/>
              </a:rPr>
              <a:t>4</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226646" y="3312352"/>
            <a:ext cx="867519" cy="862431"/>
          </a:xfrm>
          <a:prstGeom prst="rect">
            <a:avLst/>
          </a:prstGeom>
        </p:spPr>
      </p:pic>
    </p:spTree>
    <p:extLst>
      <p:ext uri="{BB962C8B-B14F-4D97-AF65-F5344CB8AC3E}">
        <p14:creationId xmlns:p14="http://schemas.microsoft.com/office/powerpoint/2010/main" val="447487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4: </a:t>
            </a:r>
            <a:r>
              <a:rPr lang="vi-VN" sz="2400">
                <a:solidFill>
                  <a:srgbClr val="000000"/>
                </a:solidFill>
                <a:latin typeface="Arial" panose="020B0604020202020204" pitchFamily="34" charset="0"/>
                <a:cs typeface="Arial" panose="020B0604020202020204" pitchFamily="34" charset="0"/>
              </a:rPr>
              <a:t>Chất nào sau đây không phải là</a:t>
            </a:r>
            <a:r>
              <a:rPr lang="en-US" sz="2400">
                <a:solidFill>
                  <a:srgbClr val="000000"/>
                </a:solidFill>
                <a:latin typeface="Arial" panose="020B0604020202020204" pitchFamily="34" charset="0"/>
                <a:cs typeface="Arial" panose="020B0604020202020204" pitchFamily="34" charset="0"/>
              </a:rPr>
              <a:t> thành phần chính của</a:t>
            </a:r>
            <a:r>
              <a:rPr lang="vi-VN" sz="2400">
                <a:solidFill>
                  <a:srgbClr val="000000"/>
                </a:solidFill>
                <a:latin typeface="Arial" panose="020B0604020202020204" pitchFamily="34" charset="0"/>
                <a:cs typeface="Arial" panose="020B0604020202020204" pitchFamily="34" charset="0"/>
              </a:rPr>
              <a:t> phân đạm?</a:t>
            </a:r>
            <a:endParaRPr lang="en-US" sz="2400">
              <a:solidFill>
                <a:srgbClr val="000000"/>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NaNO</a:t>
            </a:r>
            <a:r>
              <a:rPr lang="vi-VN" sz="2400" baseline="-25000">
                <a:solidFill>
                  <a:srgbClr val="000000"/>
                </a:solidFill>
                <a:latin typeface="Arial" panose="020B0604020202020204" pitchFamily="34" charset="0"/>
                <a:cs typeface="Arial" panose="020B0604020202020204" pitchFamily="34" charset="0"/>
              </a:rPr>
              <a:t>3</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(NH</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CO</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Ca(NO</a:t>
            </a:r>
            <a:r>
              <a:rPr lang="vi-VN" sz="2400" baseline="-25000">
                <a:solidFill>
                  <a:srgbClr val="000000"/>
                </a:solidFill>
                <a:latin typeface="Arial" panose="020B0604020202020204" pitchFamily="34" charset="0"/>
                <a:cs typeface="Arial" panose="020B0604020202020204" pitchFamily="34" charset="0"/>
              </a:rPr>
              <a:t>3</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NaCl</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8049833" y="3312352"/>
            <a:ext cx="867519" cy="862431"/>
          </a:xfrm>
          <a:prstGeom prst="rect">
            <a:avLst/>
          </a:prstGeom>
        </p:spPr>
      </p:pic>
    </p:spTree>
    <p:extLst>
      <p:ext uri="{BB962C8B-B14F-4D97-AF65-F5344CB8AC3E}">
        <p14:creationId xmlns:p14="http://schemas.microsoft.com/office/powerpoint/2010/main" val="2544732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5: </a:t>
            </a:r>
            <a:r>
              <a:rPr lang="vi-VN" sz="2400">
                <a:solidFill>
                  <a:srgbClr val="000000"/>
                </a:solidFill>
                <a:latin typeface="Arial" panose="020B0604020202020204" pitchFamily="34" charset="0"/>
                <a:cs typeface="Arial" panose="020B0604020202020204" pitchFamily="34" charset="0"/>
              </a:rPr>
              <a:t>Phân bón đa lượng cung cấp </a:t>
            </a:r>
            <a:r>
              <a:rPr lang="en-US" sz="2400">
                <a:solidFill>
                  <a:srgbClr val="000000"/>
                </a:solidFill>
                <a:latin typeface="Arial" panose="020B0604020202020204" pitchFamily="34" charset="0"/>
                <a:cs typeface="Arial" panose="020B0604020202020204" pitchFamily="34" charset="0"/>
              </a:rPr>
              <a:t>nguyên tố nào</a:t>
            </a:r>
            <a:r>
              <a:rPr lang="vi-VN" sz="2400">
                <a:solidFill>
                  <a:srgbClr val="000000"/>
                </a:solidFill>
                <a:latin typeface="Arial" panose="020B0604020202020204" pitchFamily="34" charset="0"/>
                <a:cs typeface="Arial" panose="020B0604020202020204" pitchFamily="34" charset="0"/>
              </a:rPr>
              <a:t> cho cây</a:t>
            </a:r>
            <a:r>
              <a:rPr lang="en-US" sz="24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Nguyên tố N, P, K</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Nguyên tố Si, B, Zn, Fe, Cu</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Nguyên tố Ca, Mg, S</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a:t>
            </a:r>
            <a:r>
              <a:rPr lang="en-US" sz="2400">
                <a:solidFill>
                  <a:srgbClr val="000000"/>
                </a:solidFill>
                <a:latin typeface="Arial" panose="020B0604020202020204" pitchFamily="34" charset="0"/>
                <a:cs typeface="Arial" panose="020B0604020202020204" pitchFamily="34" charset="0"/>
              </a:rPr>
              <a:t>Nguyên tố H, C, O</a:t>
            </a: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136762" y="1925122"/>
            <a:ext cx="867519" cy="862431"/>
          </a:xfrm>
          <a:prstGeom prst="rect">
            <a:avLst/>
          </a:prstGeom>
        </p:spPr>
      </p:pic>
    </p:spTree>
    <p:extLst>
      <p:ext uri="{BB962C8B-B14F-4D97-AF65-F5344CB8AC3E}">
        <p14:creationId xmlns:p14="http://schemas.microsoft.com/office/powerpoint/2010/main" val="630918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6: </a:t>
            </a:r>
            <a:r>
              <a:rPr lang="vi-VN" sz="2400">
                <a:solidFill>
                  <a:srgbClr val="000000"/>
                </a:solidFill>
                <a:latin typeface="Arial" panose="020B0604020202020204" pitchFamily="34" charset="0"/>
                <a:cs typeface="Arial" panose="020B0604020202020204" pitchFamily="34" charset="0"/>
              </a:rPr>
              <a:t>Độ dinh dưỡng của phân lân là</a:t>
            </a:r>
            <a:r>
              <a:rPr lang="en-US" sz="24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%P</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O</a:t>
            </a:r>
            <a:r>
              <a:rPr lang="vi-VN" sz="2400" baseline="-25000">
                <a:solidFill>
                  <a:srgbClr val="000000"/>
                </a:solidFill>
                <a:latin typeface="Arial" panose="020B0604020202020204" pitchFamily="34" charset="0"/>
                <a:cs typeface="Arial" panose="020B0604020202020204" pitchFamily="34" charset="0"/>
              </a:rPr>
              <a:t>5</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%P</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%K</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O</a:t>
            </a:r>
            <a:endParaRPr lang="en-US" sz="24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a:t>
                </a:r>
                <a14:m>
                  <m:oMath xmlns:m="http://schemas.openxmlformats.org/officeDocument/2006/math">
                    <m:sSubSup>
                      <m:sSubSupPr>
                        <m:ctrlPr>
                          <a:rPr lang="vi-VN" sz="2400" i="1" smtClean="0">
                            <a:solidFill>
                              <a:srgbClr val="000000"/>
                            </a:solidFill>
                            <a:latin typeface="Cambria Math" panose="02040503050406030204" pitchFamily="18" charset="0"/>
                          </a:rPr>
                        </m:ctrlPr>
                      </m:sSubSupPr>
                      <m:e>
                        <m:r>
                          <m:rPr>
                            <m:sty m:val="p"/>
                          </m:rPr>
                          <a:rPr lang="en-US" sz="2400" b="0" i="0" smtClean="0">
                            <a:solidFill>
                              <a:srgbClr val="000000"/>
                            </a:solidFill>
                            <a:latin typeface="Cambria Math" panose="02040503050406030204" pitchFamily="18" charset="0"/>
                          </a:rPr>
                          <m:t>PO</m:t>
                        </m:r>
                      </m:e>
                      <m:sub>
                        <m:r>
                          <a:rPr lang="en-US" sz="2400" b="0" i="0" smtClean="0">
                            <a:solidFill>
                              <a:srgbClr val="000000"/>
                            </a:solidFill>
                            <a:latin typeface="Cambria Math" panose="02040503050406030204" pitchFamily="18" charset="0"/>
                          </a:rPr>
                          <m:t>4</m:t>
                        </m:r>
                      </m:sub>
                      <m:sup>
                        <m:r>
                          <a:rPr lang="en-US" sz="2400" b="0" i="0" smtClean="0">
                            <a:solidFill>
                              <a:srgbClr val="000000"/>
                            </a:solidFill>
                            <a:latin typeface="Cambria Math" panose="02040503050406030204" pitchFamily="18" charset="0"/>
                          </a:rPr>
                          <m:t>3−</m:t>
                        </m:r>
                      </m:sup>
                    </m:sSubSup>
                  </m:oMath>
                </a14:m>
                <a:endParaRPr lang="en-US" sz="2400">
                  <a:solidFill>
                    <a:srgbClr val="000000"/>
                  </a:solidFill>
                  <a:latin typeface="Arial" panose="020B0604020202020204" pitchFamily="34" charset="0"/>
                  <a:cs typeface="Arial" panose="020B0604020202020204" pitchFamily="34" charset="0"/>
                </a:endParaRPr>
              </a:p>
            </p:txBody>
          </p:sp>
        </mc:Choice>
        <mc:Fallback xmlns="">
          <p:sp>
            <p:nvSpPr>
              <p:cNvPr id="15" name="Plaque 14">
                <a:extLst>
                  <a:ext uri="{FF2B5EF4-FFF2-40B4-BE49-F238E27FC236}">
                    <a16:creationId xmlns:a16="http://schemas.microsoft.com/office/drawing/2014/main" id="{7B93D36C-EBB1-C43E-6C72-C4C76871A72F}"/>
                  </a:ext>
                </a:extLst>
              </p:cNvPr>
              <p:cNvSpPr>
                <a:spLocks noRot="1" noChangeAspect="1" noMove="1" noResize="1" noEditPoints="1" noAdjustHandles="1" noChangeArrowheads="1" noChangeShapeType="1" noTextEdit="1"/>
              </p:cNvSpPr>
              <p:nvPr/>
            </p:nvSpPr>
            <p:spPr>
              <a:xfrm>
                <a:off x="4743937" y="3133968"/>
                <a:ext cx="3829539" cy="1219200"/>
              </a:xfrm>
              <a:prstGeom prst="plaque">
                <a:avLst/>
              </a:prstGeom>
              <a:blipFill>
                <a:blip r:embed="rId3"/>
                <a:stretch>
                  <a:fillRect/>
                </a:stretch>
              </a:blipFill>
              <a:ln>
                <a:noFill/>
              </a:ln>
            </p:spPr>
            <p:txBody>
              <a:bodyPr/>
              <a:lstStyle/>
              <a:p>
                <a:r>
                  <a:rPr lang="en-US">
                    <a:noFill/>
                  </a:rPr>
                  <a:t> </a:t>
                </a:r>
              </a:p>
            </p:txBody>
          </p:sp>
        </mc:Fallback>
      </mc:AlternateContent>
      <p:pic>
        <p:nvPicPr>
          <p:cNvPr id="24" name="Picture 18">
            <a:hlinkClick r:id="rId4"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7"/>
          <a:stretch>
            <a:fillRect/>
          </a:stretch>
        </p:blipFill>
        <p:spPr>
          <a:xfrm>
            <a:off x="226647" y="1932937"/>
            <a:ext cx="867519" cy="862431"/>
          </a:xfrm>
          <a:prstGeom prst="rect">
            <a:avLst/>
          </a:prstGeom>
        </p:spPr>
      </p:pic>
    </p:spTree>
    <p:extLst>
      <p:ext uri="{BB962C8B-B14F-4D97-AF65-F5344CB8AC3E}">
        <p14:creationId xmlns:p14="http://schemas.microsoft.com/office/powerpoint/2010/main" val="2681010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7: </a:t>
            </a:r>
            <a:r>
              <a:rPr lang="vi-VN" sz="2400">
                <a:solidFill>
                  <a:srgbClr val="000000"/>
                </a:solidFill>
                <a:latin typeface="Arial" panose="020B0604020202020204" pitchFamily="34" charset="0"/>
                <a:cs typeface="Arial" panose="020B0604020202020204" pitchFamily="34" charset="0"/>
              </a:rPr>
              <a:t>Loại phân đạm nào sau đây có độ dinh dưỡng cao nhất? </a:t>
            </a:r>
            <a:endParaRPr lang="en-US" sz="2400">
              <a:solidFill>
                <a:srgbClr val="000000"/>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(NH</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SO</a:t>
            </a:r>
            <a:r>
              <a:rPr lang="vi-VN" sz="2400" baseline="-25000">
                <a:solidFill>
                  <a:srgbClr val="000000"/>
                </a:solidFill>
                <a:latin typeface="Arial" panose="020B0604020202020204" pitchFamily="34" charset="0"/>
                <a:cs typeface="Arial" panose="020B0604020202020204" pitchFamily="34" charset="0"/>
              </a:rPr>
              <a:t>4</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CO(NH</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NH</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NO</a:t>
            </a:r>
            <a:r>
              <a:rPr lang="vi-VN" sz="2400" baseline="-25000">
                <a:solidFill>
                  <a:srgbClr val="000000"/>
                </a:solidFill>
                <a:latin typeface="Arial" panose="020B0604020202020204" pitchFamily="34" charset="0"/>
                <a:cs typeface="Arial" panose="020B0604020202020204" pitchFamily="34" charset="0"/>
              </a:rPr>
              <a:t>3</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NH</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Cl</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226646" y="3312352"/>
            <a:ext cx="867519" cy="862431"/>
          </a:xfrm>
          <a:prstGeom prst="rect">
            <a:avLst/>
          </a:prstGeom>
        </p:spPr>
      </p:pic>
    </p:spTree>
    <p:extLst>
      <p:ext uri="{BB962C8B-B14F-4D97-AF65-F5344CB8AC3E}">
        <p14:creationId xmlns:p14="http://schemas.microsoft.com/office/powerpoint/2010/main" val="1795182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8: </a:t>
            </a:r>
            <a:r>
              <a:rPr lang="vi-VN" sz="2400">
                <a:solidFill>
                  <a:srgbClr val="000000"/>
                </a:solidFill>
                <a:latin typeface="Arial" panose="020B0604020202020204" pitchFamily="34" charset="0"/>
                <a:cs typeface="Arial" panose="020B0604020202020204" pitchFamily="34" charset="0"/>
              </a:rPr>
              <a:t>Phần trăm về khối lượng của nguyên tố N trong (NH</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SO</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 là</a:t>
            </a:r>
            <a:r>
              <a:rPr lang="en-US" sz="24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20%</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a:t>
            </a:r>
            <a:r>
              <a:rPr lang="en-US" sz="2400">
                <a:solidFill>
                  <a:srgbClr val="000000"/>
                </a:solidFill>
                <a:latin typeface="Arial" panose="020B0604020202020204" pitchFamily="34" charset="0"/>
                <a:cs typeface="Arial" panose="020B0604020202020204" pitchFamily="34" charset="0"/>
              </a:rPr>
              <a:t>22%</a:t>
            </a: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a:t>
            </a:r>
            <a:r>
              <a:rPr lang="en-US" sz="2400">
                <a:solidFill>
                  <a:srgbClr val="000000"/>
                </a:solidFill>
                <a:latin typeface="Arial" panose="020B0604020202020204" pitchFamily="34" charset="0"/>
                <a:cs typeface="Arial" panose="020B0604020202020204" pitchFamily="34" charset="0"/>
              </a:rPr>
              <a:t>21%</a:t>
            </a: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a:t>
            </a:r>
            <a:r>
              <a:rPr lang="en-US" sz="2400">
                <a:solidFill>
                  <a:srgbClr val="000000"/>
                </a:solidFill>
                <a:latin typeface="Arial" panose="020B0604020202020204" pitchFamily="34" charset="0"/>
                <a:cs typeface="Arial" panose="020B0604020202020204" pitchFamily="34" charset="0"/>
              </a:rPr>
              <a:t>23%</a:t>
            </a: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7863491" y="1925122"/>
            <a:ext cx="867519" cy="862431"/>
          </a:xfrm>
          <a:prstGeom prst="rect">
            <a:avLst/>
          </a:prstGeom>
        </p:spPr>
      </p:pic>
    </p:spTree>
    <p:extLst>
      <p:ext uri="{BB962C8B-B14F-4D97-AF65-F5344CB8AC3E}">
        <p14:creationId xmlns:p14="http://schemas.microsoft.com/office/powerpoint/2010/main" val="2364352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grpSp>
        <p:nvGrpSpPr>
          <p:cNvPr id="1058" name="Google Shape;1058;p58"/>
          <p:cNvGrpSpPr/>
          <p:nvPr/>
        </p:nvGrpSpPr>
        <p:grpSpPr>
          <a:xfrm>
            <a:off x="6713415" y="3320096"/>
            <a:ext cx="2430585" cy="1823404"/>
            <a:chOff x="3217149" y="3242033"/>
            <a:chExt cx="1735994" cy="1253933"/>
          </a:xfrm>
        </p:grpSpPr>
        <p:sp>
          <p:nvSpPr>
            <p:cNvPr id="1059" name="Google Shape;1059;p58"/>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8"/>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8"/>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8"/>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8"/>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8"/>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8"/>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8"/>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8"/>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8"/>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8"/>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8"/>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8"/>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8"/>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8"/>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8"/>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8"/>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roup 1025">
            <a:extLst>
              <a:ext uri="{FF2B5EF4-FFF2-40B4-BE49-F238E27FC236}">
                <a16:creationId xmlns:a16="http://schemas.microsoft.com/office/drawing/2014/main" id="{E3598EBD-FE85-9603-8587-7AA0E4A7A5F7}"/>
              </a:ext>
            </a:extLst>
          </p:cNvPr>
          <p:cNvGrpSpPr/>
          <p:nvPr/>
        </p:nvGrpSpPr>
        <p:grpSpPr>
          <a:xfrm>
            <a:off x="873133" y="1298269"/>
            <a:ext cx="7258246" cy="1131848"/>
            <a:chOff x="1352049" y="1343616"/>
            <a:chExt cx="7258246" cy="1131848"/>
          </a:xfrm>
        </p:grpSpPr>
        <p:sp>
          <p:nvSpPr>
            <p:cNvPr id="1027" name="Rectangle 1026">
              <a:extLst>
                <a:ext uri="{FF2B5EF4-FFF2-40B4-BE49-F238E27FC236}">
                  <a16:creationId xmlns:a16="http://schemas.microsoft.com/office/drawing/2014/main" id="{0E57E3CD-EEA5-E17B-1D78-14BE4682E203}"/>
                </a:ext>
              </a:extLst>
            </p:cNvPr>
            <p:cNvSpPr/>
            <p:nvPr/>
          </p:nvSpPr>
          <p:spPr>
            <a:xfrm>
              <a:off x="1352049" y="1560254"/>
              <a:ext cx="768163" cy="724338"/>
            </a:xfrm>
            <a:prstGeom prst="rect">
              <a:avLst/>
            </a:prstGeom>
            <a:solidFill>
              <a:srgbClr val="84B100"/>
            </a:solidFill>
            <a:ln w="44450" cmpd="dbl">
              <a:solidFill>
                <a:srgbClr val="523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Libre Baskerville" panose="02000000000000000000" pitchFamily="2" charset="0"/>
                </a:rPr>
                <a:t>I</a:t>
              </a:r>
            </a:p>
          </p:txBody>
        </p:sp>
        <p:sp>
          <p:nvSpPr>
            <p:cNvPr id="1028" name="TextBox 1027">
              <a:extLst>
                <a:ext uri="{FF2B5EF4-FFF2-40B4-BE49-F238E27FC236}">
                  <a16:creationId xmlns:a16="http://schemas.microsoft.com/office/drawing/2014/main" id="{3FEB3A41-EF8F-B8D0-F26D-273E5D0E2E69}"/>
                </a:ext>
              </a:extLst>
            </p:cNvPr>
            <p:cNvSpPr txBox="1"/>
            <p:nvPr/>
          </p:nvSpPr>
          <p:spPr>
            <a:xfrm>
              <a:off x="2233847" y="1343616"/>
              <a:ext cx="6376448" cy="1131848"/>
            </a:xfrm>
            <a:prstGeom prst="rect">
              <a:avLst/>
            </a:prstGeom>
            <a:noFill/>
          </p:spPr>
          <p:txBody>
            <a:bodyPr wrap="square">
              <a:spAutoFit/>
            </a:bodyPr>
            <a:lstStyle/>
            <a:p>
              <a:pPr algn="just">
                <a:lnSpc>
                  <a:spcPct val="150000"/>
                </a:lnSpc>
              </a:pPr>
              <a:r>
                <a:rPr lang="en-US" sz="2400"/>
                <a:t>Vai trò của các nguyên tố hoá học với sự phát triển của cây trồng. Phân bón hoá học</a:t>
              </a:r>
            </a:p>
          </p:txBody>
        </p:sp>
      </p:grpSp>
      <p:grpSp>
        <p:nvGrpSpPr>
          <p:cNvPr id="1029" name="Group 1028">
            <a:extLst>
              <a:ext uri="{FF2B5EF4-FFF2-40B4-BE49-F238E27FC236}">
                <a16:creationId xmlns:a16="http://schemas.microsoft.com/office/drawing/2014/main" id="{AE14A0EE-6455-82A2-8EEB-418EFD8E0795}"/>
              </a:ext>
            </a:extLst>
          </p:cNvPr>
          <p:cNvGrpSpPr/>
          <p:nvPr/>
        </p:nvGrpSpPr>
        <p:grpSpPr>
          <a:xfrm>
            <a:off x="873133" y="2595758"/>
            <a:ext cx="6934436" cy="724338"/>
            <a:chOff x="1219118" y="1560254"/>
            <a:chExt cx="6934436" cy="724338"/>
          </a:xfrm>
        </p:grpSpPr>
        <p:sp>
          <p:nvSpPr>
            <p:cNvPr id="1030" name="Rectangle 1029">
              <a:extLst>
                <a:ext uri="{FF2B5EF4-FFF2-40B4-BE49-F238E27FC236}">
                  <a16:creationId xmlns:a16="http://schemas.microsoft.com/office/drawing/2014/main" id="{E6B7B732-61FD-1F05-26D5-C4C6270C2080}"/>
                </a:ext>
              </a:extLst>
            </p:cNvPr>
            <p:cNvSpPr/>
            <p:nvPr/>
          </p:nvSpPr>
          <p:spPr>
            <a:xfrm>
              <a:off x="1219118" y="1560254"/>
              <a:ext cx="768163" cy="724338"/>
            </a:xfrm>
            <a:prstGeom prst="rect">
              <a:avLst/>
            </a:prstGeom>
            <a:solidFill>
              <a:srgbClr val="84B100"/>
            </a:solidFill>
            <a:ln w="44450" cmpd="dbl">
              <a:solidFill>
                <a:srgbClr val="523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Libre Baskerville" panose="02000000000000000000" pitchFamily="2" charset="0"/>
                </a:rPr>
                <a:t>II</a:t>
              </a:r>
            </a:p>
          </p:txBody>
        </p:sp>
        <p:sp>
          <p:nvSpPr>
            <p:cNvPr id="1031" name="TextBox 1030">
              <a:extLst>
                <a:ext uri="{FF2B5EF4-FFF2-40B4-BE49-F238E27FC236}">
                  <a16:creationId xmlns:a16="http://schemas.microsoft.com/office/drawing/2014/main" id="{EEFA3B53-73E3-EC1D-6040-95953438E1FB}"/>
                </a:ext>
              </a:extLst>
            </p:cNvPr>
            <p:cNvSpPr txBox="1"/>
            <p:nvPr/>
          </p:nvSpPr>
          <p:spPr>
            <a:xfrm>
              <a:off x="2100916" y="1705185"/>
              <a:ext cx="6052638" cy="461665"/>
            </a:xfrm>
            <a:prstGeom prst="rect">
              <a:avLst/>
            </a:prstGeom>
            <a:noFill/>
          </p:spPr>
          <p:txBody>
            <a:bodyPr wrap="square">
              <a:spAutoFit/>
            </a:bodyPr>
            <a:lstStyle/>
            <a:p>
              <a:pPr algn="just"/>
              <a:r>
                <a:rPr lang="en-US" sz="2400"/>
                <a:t>Một số loại phân bón thông thường.</a:t>
              </a:r>
            </a:p>
          </p:txBody>
        </p:sp>
      </p:grpSp>
      <p:sp>
        <p:nvSpPr>
          <p:cNvPr id="1032" name="TextBox 1031">
            <a:extLst>
              <a:ext uri="{FF2B5EF4-FFF2-40B4-BE49-F238E27FC236}">
                <a16:creationId xmlns:a16="http://schemas.microsoft.com/office/drawing/2014/main" id="{48619553-4652-6CAE-4E86-5383FE59E939}"/>
              </a:ext>
            </a:extLst>
          </p:cNvPr>
          <p:cNvSpPr txBox="1"/>
          <p:nvPr/>
        </p:nvSpPr>
        <p:spPr>
          <a:xfrm>
            <a:off x="2266155" y="444708"/>
            <a:ext cx="4611690" cy="646331"/>
          </a:xfrm>
          <a:prstGeom prst="rect">
            <a:avLst/>
          </a:prstGeom>
          <a:noFill/>
        </p:spPr>
        <p:txBody>
          <a:bodyPr wrap="square">
            <a:spAutoFit/>
          </a:bodyPr>
          <a:lstStyle/>
          <a:p>
            <a:pPr algn="ctr"/>
            <a:r>
              <a:rPr lang="en" sz="3600" b="1">
                <a:solidFill>
                  <a:srgbClr val="52321D"/>
                </a:solidFill>
                <a:latin typeface="+mj-lt"/>
              </a:rPr>
              <a:t>NỘI DUNG BÀI HỌC</a:t>
            </a:r>
            <a:endParaRPr lang="en-US" sz="3600">
              <a:solidFill>
                <a:srgbClr val="52321D"/>
              </a:solidFill>
            </a:endParaRPr>
          </a:p>
        </p:txBody>
      </p:sp>
      <p:grpSp>
        <p:nvGrpSpPr>
          <p:cNvPr id="2" name="Group 1">
            <a:extLst>
              <a:ext uri="{FF2B5EF4-FFF2-40B4-BE49-F238E27FC236}">
                <a16:creationId xmlns:a16="http://schemas.microsoft.com/office/drawing/2014/main" id="{605A684F-8979-2C84-5A26-91D63F6DAFE8}"/>
              </a:ext>
            </a:extLst>
          </p:cNvPr>
          <p:cNvGrpSpPr/>
          <p:nvPr/>
        </p:nvGrpSpPr>
        <p:grpSpPr>
          <a:xfrm>
            <a:off x="873133" y="3679896"/>
            <a:ext cx="6934436" cy="724338"/>
            <a:chOff x="1219118" y="1560254"/>
            <a:chExt cx="6934436" cy="724338"/>
          </a:xfrm>
        </p:grpSpPr>
        <p:sp>
          <p:nvSpPr>
            <p:cNvPr id="3" name="Rectangle 2">
              <a:extLst>
                <a:ext uri="{FF2B5EF4-FFF2-40B4-BE49-F238E27FC236}">
                  <a16:creationId xmlns:a16="http://schemas.microsoft.com/office/drawing/2014/main" id="{4C3DFAB7-302C-9580-B311-B5D8898FD247}"/>
                </a:ext>
              </a:extLst>
            </p:cNvPr>
            <p:cNvSpPr/>
            <p:nvPr/>
          </p:nvSpPr>
          <p:spPr>
            <a:xfrm>
              <a:off x="1219118" y="1560254"/>
              <a:ext cx="768163" cy="724338"/>
            </a:xfrm>
            <a:prstGeom prst="rect">
              <a:avLst/>
            </a:prstGeom>
            <a:solidFill>
              <a:srgbClr val="84B100"/>
            </a:solidFill>
            <a:ln w="44450" cmpd="dbl">
              <a:solidFill>
                <a:srgbClr val="523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Libre Baskerville" panose="02000000000000000000" pitchFamily="2" charset="0"/>
                </a:rPr>
                <a:t>III</a:t>
              </a:r>
            </a:p>
          </p:txBody>
        </p:sp>
        <p:sp>
          <p:nvSpPr>
            <p:cNvPr id="4" name="TextBox 3">
              <a:extLst>
                <a:ext uri="{FF2B5EF4-FFF2-40B4-BE49-F238E27FC236}">
                  <a16:creationId xmlns:a16="http://schemas.microsoft.com/office/drawing/2014/main" id="{28278BF4-7CC2-DB84-174D-2C22592BFDD3}"/>
                </a:ext>
              </a:extLst>
            </p:cNvPr>
            <p:cNvSpPr txBox="1"/>
            <p:nvPr/>
          </p:nvSpPr>
          <p:spPr>
            <a:xfrm>
              <a:off x="2100916" y="1673925"/>
              <a:ext cx="6052638" cy="461665"/>
            </a:xfrm>
            <a:prstGeom prst="rect">
              <a:avLst/>
            </a:prstGeom>
            <a:noFill/>
          </p:spPr>
          <p:txBody>
            <a:bodyPr wrap="square">
              <a:spAutoFit/>
            </a:bodyPr>
            <a:lstStyle/>
            <a:p>
              <a:pPr algn="just"/>
              <a:r>
                <a:rPr lang="en-US" sz="2400"/>
                <a:t>Cách sử dụng phân bón.</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8"/>
                                        </p:tgtEl>
                                        <p:attrNameLst>
                                          <p:attrName>style.visibility</p:attrName>
                                        </p:attrNameLst>
                                      </p:cBhvr>
                                      <p:to>
                                        <p:strVal val="visible"/>
                                      </p:to>
                                    </p:set>
                                    <p:animEffect transition="in" filter="fade">
                                      <p:cBhvr>
                                        <p:cTn id="7" dur="1000"/>
                                        <p:tgtEl>
                                          <p:spTgt spid="105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p:tgtEl>
                                          <p:spTgt spid="1026"/>
                                        </p:tgtEl>
                                        <p:attrNameLst>
                                          <p:attrName>ppt_x</p:attrName>
                                        </p:attrNameLst>
                                      </p:cBhvr>
                                      <p:tavLst>
                                        <p:tav tm="0">
                                          <p:val>
                                            <p:strVal val="#ppt_x+#ppt_w*1.125000"/>
                                          </p:val>
                                        </p:tav>
                                        <p:tav tm="100000">
                                          <p:val>
                                            <p:strVal val="#ppt_x"/>
                                          </p:val>
                                        </p:tav>
                                      </p:tavLst>
                                    </p:anim>
                                    <p:animEffect transition="in" filter="wipe(left)">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1029"/>
                                        </p:tgtEl>
                                        <p:attrNameLst>
                                          <p:attrName>style.visibility</p:attrName>
                                        </p:attrNameLst>
                                      </p:cBhvr>
                                      <p:to>
                                        <p:strVal val="visible"/>
                                      </p:to>
                                    </p:set>
                                    <p:anim calcmode="lin" valueType="num">
                                      <p:cBhvr additive="base">
                                        <p:cTn id="18" dur="500"/>
                                        <p:tgtEl>
                                          <p:spTgt spid="1029"/>
                                        </p:tgtEl>
                                        <p:attrNameLst>
                                          <p:attrName>ppt_x</p:attrName>
                                        </p:attrNameLst>
                                      </p:cBhvr>
                                      <p:tavLst>
                                        <p:tav tm="0">
                                          <p:val>
                                            <p:strVal val="#ppt_x-#ppt_w*1.125000"/>
                                          </p:val>
                                        </p:tav>
                                        <p:tav tm="100000">
                                          <p:val>
                                            <p:strVal val="#ppt_x"/>
                                          </p:val>
                                        </p:tav>
                                      </p:tavLst>
                                    </p:anim>
                                    <p:animEffect transition="in" filter="wipe(right)">
                                      <p:cBhvr>
                                        <p:cTn id="19" dur="500"/>
                                        <p:tgtEl>
                                          <p:spTgt spid="102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ppt_x</p:attrName>
                                        </p:attrNameLst>
                                      </p:cBhvr>
                                      <p:tavLst>
                                        <p:tav tm="0">
                                          <p:val>
                                            <p:strVal val="#ppt_x-#ppt_w*1.125000"/>
                                          </p:val>
                                        </p:tav>
                                        <p:tav tm="100000">
                                          <p:val>
                                            <p:strVal val="#ppt_x"/>
                                          </p:val>
                                        </p:tav>
                                      </p:tavLst>
                                    </p:anim>
                                    <p:animEffect transition="in" filter="wipe(righ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2" y="359506"/>
            <a:ext cx="8230577" cy="1639275"/>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000000"/>
                </a:solidFill>
                <a:latin typeface="Arial" panose="020B0604020202020204" pitchFamily="34" charset="0"/>
                <a:cs typeface="Arial" panose="020B0604020202020204" pitchFamily="34" charset="0"/>
              </a:rPr>
              <a:t>Câu 9: </a:t>
            </a:r>
            <a:r>
              <a:rPr lang="vi-VN" sz="2000">
                <a:solidFill>
                  <a:srgbClr val="000000"/>
                </a:solidFill>
                <a:latin typeface="Arial" panose="020B0604020202020204" pitchFamily="34" charset="0"/>
                <a:cs typeface="Arial" panose="020B0604020202020204" pitchFamily="34" charset="0"/>
              </a:rPr>
              <a:t>Superphosphate đơn được sản xuất từ một loại quặng chứa</a:t>
            </a:r>
            <a:endParaRPr lang="en-US" sz="2000">
              <a:solidFill>
                <a:srgbClr val="000000"/>
              </a:solidFill>
              <a:latin typeface="Arial" panose="020B0604020202020204" pitchFamily="34" charset="0"/>
              <a:cs typeface="Arial" panose="020B0604020202020204" pitchFamily="34" charset="0"/>
            </a:endParaRPr>
          </a:p>
          <a:p>
            <a:pPr algn="ctr">
              <a:lnSpc>
                <a:spcPct val="150000"/>
              </a:lnSpc>
            </a:pPr>
            <a:r>
              <a:rPr lang="vi-VN" sz="2000">
                <a:solidFill>
                  <a:srgbClr val="000000"/>
                </a:solidFill>
                <a:latin typeface="Arial" panose="020B0604020202020204" pitchFamily="34" charset="0"/>
                <a:cs typeface="Arial" panose="020B0604020202020204" pitchFamily="34" charset="0"/>
              </a:rPr>
              <a:t>73% Ca</a:t>
            </a:r>
            <a:r>
              <a:rPr lang="vi-VN" sz="2000" baseline="-25000">
                <a:solidFill>
                  <a:srgbClr val="000000"/>
                </a:solidFill>
                <a:latin typeface="Arial" panose="020B0604020202020204" pitchFamily="34" charset="0"/>
                <a:cs typeface="Arial" panose="020B0604020202020204" pitchFamily="34" charset="0"/>
              </a:rPr>
              <a:t>3</a:t>
            </a:r>
            <a:r>
              <a:rPr lang="vi-VN" sz="2000">
                <a:solidFill>
                  <a:srgbClr val="000000"/>
                </a:solidFill>
                <a:latin typeface="Arial" panose="020B0604020202020204" pitchFamily="34" charset="0"/>
                <a:cs typeface="Arial" panose="020B0604020202020204" pitchFamily="34" charset="0"/>
              </a:rPr>
              <a:t>(PO</a:t>
            </a:r>
            <a:r>
              <a:rPr lang="vi-VN" sz="2000" baseline="-25000">
                <a:solidFill>
                  <a:srgbClr val="000000"/>
                </a:solidFill>
                <a:latin typeface="Arial" panose="020B0604020202020204" pitchFamily="34" charset="0"/>
                <a:cs typeface="Arial" panose="020B0604020202020204" pitchFamily="34" charset="0"/>
              </a:rPr>
              <a:t>4</a:t>
            </a:r>
            <a:r>
              <a:rPr lang="vi-VN" sz="2000">
                <a:solidFill>
                  <a:srgbClr val="000000"/>
                </a:solidFill>
                <a:latin typeface="Arial" panose="020B0604020202020204" pitchFamily="34" charset="0"/>
                <a:cs typeface="Arial" panose="020B0604020202020204" pitchFamily="34" charset="0"/>
              </a:rPr>
              <a:t>)</a:t>
            </a:r>
            <a:r>
              <a:rPr lang="vi-VN" sz="2000" baseline="-25000">
                <a:solidFill>
                  <a:srgbClr val="000000"/>
                </a:solidFill>
                <a:latin typeface="Arial" panose="020B0604020202020204" pitchFamily="34" charset="0"/>
                <a:cs typeface="Arial" panose="020B0604020202020204" pitchFamily="34" charset="0"/>
              </a:rPr>
              <a:t>2</a:t>
            </a:r>
            <a:r>
              <a:rPr lang="vi-VN" sz="2000">
                <a:solidFill>
                  <a:srgbClr val="000000"/>
                </a:solidFill>
                <a:latin typeface="Arial" panose="020B0604020202020204" pitchFamily="34" charset="0"/>
                <a:cs typeface="Arial" panose="020B0604020202020204" pitchFamily="34" charset="0"/>
              </a:rPr>
              <a:t>; 26% CaCO</a:t>
            </a:r>
            <a:r>
              <a:rPr lang="vi-VN" sz="2000" baseline="-25000">
                <a:solidFill>
                  <a:srgbClr val="000000"/>
                </a:solidFill>
                <a:latin typeface="Arial" panose="020B0604020202020204" pitchFamily="34" charset="0"/>
                <a:cs typeface="Arial" panose="020B0604020202020204" pitchFamily="34" charset="0"/>
              </a:rPr>
              <a:t>3 </a:t>
            </a:r>
            <a:r>
              <a:rPr lang="vi-VN" sz="2000">
                <a:solidFill>
                  <a:srgbClr val="000000"/>
                </a:solidFill>
                <a:latin typeface="Arial" panose="020B0604020202020204" pitchFamily="34" charset="0"/>
                <a:cs typeface="Arial" panose="020B0604020202020204" pitchFamily="34" charset="0"/>
              </a:rPr>
              <a:t>và 1% SiO</a:t>
            </a:r>
            <a:r>
              <a:rPr lang="vi-VN" sz="2000" baseline="-25000">
                <a:solidFill>
                  <a:srgbClr val="000000"/>
                </a:solidFill>
                <a:latin typeface="Arial" panose="020B0604020202020204" pitchFamily="34" charset="0"/>
                <a:cs typeface="Arial" panose="020B0604020202020204" pitchFamily="34" charset="0"/>
              </a:rPr>
              <a:t>2</a:t>
            </a:r>
            <a:r>
              <a:rPr lang="vi-VN" sz="2000">
                <a:solidFill>
                  <a:srgbClr val="000000"/>
                </a:solidFill>
                <a:latin typeface="Arial" panose="020B0604020202020204" pitchFamily="34"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a:p>
            <a:pPr algn="ctr">
              <a:lnSpc>
                <a:spcPct val="150000"/>
              </a:lnSpc>
            </a:pPr>
            <a:r>
              <a:rPr lang="vi-VN" sz="2000">
                <a:solidFill>
                  <a:srgbClr val="000000"/>
                </a:solidFill>
                <a:latin typeface="Arial" panose="020B0604020202020204" pitchFamily="34" charset="0"/>
                <a:cs typeface="Arial" panose="020B0604020202020204" pitchFamily="34" charset="0"/>
              </a:rPr>
              <a:t>Tỉ lệ phần trăm của P</a:t>
            </a:r>
            <a:r>
              <a:rPr lang="vi-VN" sz="2000" baseline="-25000">
                <a:solidFill>
                  <a:srgbClr val="000000"/>
                </a:solidFill>
                <a:latin typeface="Arial" panose="020B0604020202020204" pitchFamily="34" charset="0"/>
                <a:cs typeface="Arial" panose="020B0604020202020204" pitchFamily="34" charset="0"/>
              </a:rPr>
              <a:t>2</a:t>
            </a:r>
            <a:r>
              <a:rPr lang="vi-VN" sz="2000">
                <a:solidFill>
                  <a:srgbClr val="000000"/>
                </a:solidFill>
                <a:latin typeface="Arial" panose="020B0604020202020204" pitchFamily="34" charset="0"/>
                <a:cs typeface="Arial" panose="020B0604020202020204" pitchFamily="34" charset="0"/>
              </a:rPr>
              <a:t>O</a:t>
            </a:r>
            <a:r>
              <a:rPr lang="vi-VN" sz="2000" baseline="-25000">
                <a:solidFill>
                  <a:srgbClr val="000000"/>
                </a:solidFill>
                <a:latin typeface="Arial" panose="020B0604020202020204" pitchFamily="34" charset="0"/>
                <a:cs typeface="Arial" panose="020B0604020202020204" pitchFamily="34" charset="0"/>
              </a:rPr>
              <a:t>5</a:t>
            </a:r>
            <a:r>
              <a:rPr lang="vi-VN" sz="2000">
                <a:solidFill>
                  <a:srgbClr val="000000"/>
                </a:solidFill>
                <a:latin typeface="Arial" panose="020B0604020202020204" pitchFamily="34" charset="0"/>
                <a:cs typeface="Arial" panose="020B0604020202020204" pitchFamily="34" charset="0"/>
              </a:rPr>
              <a:t> trong superphosphate đơn có giá trị là</a:t>
            </a:r>
            <a:r>
              <a:rPr lang="en-US" sz="20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2177167"/>
            <a:ext cx="3829539" cy="1040816"/>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latin typeface="Arial" panose="020B0604020202020204" pitchFamily="34" charset="0"/>
                <a:cs typeface="Arial" panose="020B0604020202020204" pitchFamily="34" charset="0"/>
              </a:rPr>
              <a:t>A. </a:t>
            </a:r>
            <a:r>
              <a:rPr lang="vi-VN" sz="2000">
                <a:solidFill>
                  <a:srgbClr val="000000"/>
                </a:solidFill>
                <a:latin typeface="Arial" panose="020B0604020202020204" pitchFamily="34" charset="0"/>
                <a:cs typeface="Arial" panose="020B0604020202020204" pitchFamily="34" charset="0"/>
              </a:rPr>
              <a:t>26,75%</a:t>
            </a:r>
            <a:endParaRPr lang="en-US" sz="20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312352"/>
            <a:ext cx="3829539" cy="1040816"/>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C. 20,5%</a:t>
            </a:r>
            <a:endParaRPr lang="en-US" sz="20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2161537"/>
            <a:ext cx="3829539" cy="1040816"/>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B. 20,35%</a:t>
            </a:r>
            <a:endParaRPr lang="en-US" sz="20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312352"/>
            <a:ext cx="3829539" cy="1040816"/>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D. 21,64%</a:t>
            </a:r>
            <a:endParaRPr lang="en-US" sz="20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8012709" y="3365109"/>
            <a:ext cx="867519" cy="862431"/>
          </a:xfrm>
          <a:prstGeom prst="rect">
            <a:avLst/>
          </a:prstGeom>
        </p:spPr>
      </p:pic>
    </p:spTree>
    <p:extLst>
      <p:ext uri="{BB962C8B-B14F-4D97-AF65-F5344CB8AC3E}">
        <p14:creationId xmlns:p14="http://schemas.microsoft.com/office/powerpoint/2010/main" val="990493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10: </a:t>
            </a:r>
            <a:r>
              <a:rPr lang="vi-VN" sz="2400">
                <a:solidFill>
                  <a:srgbClr val="000000"/>
                </a:solidFill>
                <a:latin typeface="Arial" panose="020B0604020202020204" pitchFamily="34" charset="0"/>
                <a:cs typeface="Arial" panose="020B0604020202020204" pitchFamily="34" charset="0"/>
              </a:rPr>
              <a:t>Khối lượng của nguyên tố N có trong 100 gam (NH</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CO là</a:t>
            </a:r>
            <a:r>
              <a:rPr lang="en-US" sz="24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46,67 gam</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32,33 gam</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63,64 gam</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31,33 gam</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226647" y="1948567"/>
            <a:ext cx="867519" cy="862431"/>
          </a:xfrm>
          <a:prstGeom prst="rect">
            <a:avLst/>
          </a:prstGeom>
        </p:spPr>
      </p:pic>
    </p:spTree>
    <p:extLst>
      <p:ext uri="{BB962C8B-B14F-4D97-AF65-F5344CB8AC3E}">
        <p14:creationId xmlns:p14="http://schemas.microsoft.com/office/powerpoint/2010/main" val="1542844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p:grpSp>
        <p:nvGrpSpPr>
          <p:cNvPr id="3725" name="Google Shape;3725;p85"/>
          <p:cNvGrpSpPr/>
          <p:nvPr/>
        </p:nvGrpSpPr>
        <p:grpSpPr>
          <a:xfrm>
            <a:off x="8047225" y="4528848"/>
            <a:ext cx="376775" cy="381325"/>
            <a:chOff x="8047225" y="4528848"/>
            <a:chExt cx="376775" cy="381325"/>
          </a:xfrm>
        </p:grpSpPr>
        <p:sp>
          <p:nvSpPr>
            <p:cNvPr id="3726" name="Google Shape;3726;p85"/>
            <p:cNvSpPr/>
            <p:nvPr/>
          </p:nvSpPr>
          <p:spPr>
            <a:xfrm>
              <a:off x="8278550" y="4821348"/>
              <a:ext cx="6650" cy="53325"/>
            </a:xfrm>
            <a:custGeom>
              <a:avLst/>
              <a:gdLst/>
              <a:ahLst/>
              <a:cxnLst/>
              <a:rect l="l" t="t" r="r" b="b"/>
              <a:pathLst>
                <a:path w="266" h="2133" extrusionOk="0">
                  <a:moveTo>
                    <a:pt x="199" y="0"/>
                  </a:moveTo>
                  <a:cubicBezTo>
                    <a:pt x="179" y="0"/>
                    <a:pt x="159" y="10"/>
                    <a:pt x="148" y="32"/>
                  </a:cubicBezTo>
                  <a:cubicBezTo>
                    <a:pt x="60" y="738"/>
                    <a:pt x="1" y="1413"/>
                    <a:pt x="30" y="2089"/>
                  </a:cubicBezTo>
                  <a:cubicBezTo>
                    <a:pt x="30" y="2118"/>
                    <a:pt x="52" y="2133"/>
                    <a:pt x="74" y="2133"/>
                  </a:cubicBezTo>
                  <a:cubicBezTo>
                    <a:pt x="96" y="2133"/>
                    <a:pt x="119" y="2118"/>
                    <a:pt x="119" y="2089"/>
                  </a:cubicBezTo>
                  <a:cubicBezTo>
                    <a:pt x="119" y="1413"/>
                    <a:pt x="148" y="738"/>
                    <a:pt x="265" y="62"/>
                  </a:cubicBezTo>
                  <a:cubicBezTo>
                    <a:pt x="265" y="26"/>
                    <a:pt x="232" y="0"/>
                    <a:pt x="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5"/>
            <p:cNvSpPr/>
            <p:nvPr/>
          </p:nvSpPr>
          <p:spPr>
            <a:xfrm>
              <a:off x="8261875" y="4873973"/>
              <a:ext cx="49575" cy="16050"/>
            </a:xfrm>
            <a:custGeom>
              <a:avLst/>
              <a:gdLst/>
              <a:ahLst/>
              <a:cxnLst/>
              <a:rect l="l" t="t" r="r" b="b"/>
              <a:pathLst>
                <a:path w="1983" h="642" extrusionOk="0">
                  <a:moveTo>
                    <a:pt x="793" y="0"/>
                  </a:moveTo>
                  <a:cubicBezTo>
                    <a:pt x="540" y="0"/>
                    <a:pt x="284" y="62"/>
                    <a:pt x="51" y="190"/>
                  </a:cubicBezTo>
                  <a:cubicBezTo>
                    <a:pt x="1" y="215"/>
                    <a:pt x="37" y="284"/>
                    <a:pt x="86" y="284"/>
                  </a:cubicBezTo>
                  <a:cubicBezTo>
                    <a:pt x="93" y="284"/>
                    <a:pt x="102" y="282"/>
                    <a:pt x="110" y="278"/>
                  </a:cubicBezTo>
                  <a:cubicBezTo>
                    <a:pt x="325" y="159"/>
                    <a:pt x="564" y="100"/>
                    <a:pt x="801" y="100"/>
                  </a:cubicBezTo>
                  <a:cubicBezTo>
                    <a:pt x="1210" y="100"/>
                    <a:pt x="1612" y="277"/>
                    <a:pt x="1872" y="630"/>
                  </a:cubicBezTo>
                  <a:cubicBezTo>
                    <a:pt x="1880" y="638"/>
                    <a:pt x="1892" y="642"/>
                    <a:pt x="1905" y="642"/>
                  </a:cubicBezTo>
                  <a:cubicBezTo>
                    <a:pt x="1941" y="642"/>
                    <a:pt x="1982" y="614"/>
                    <a:pt x="1961" y="571"/>
                  </a:cubicBezTo>
                  <a:cubicBezTo>
                    <a:pt x="1679" y="196"/>
                    <a:pt x="1241"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5"/>
            <p:cNvSpPr/>
            <p:nvPr/>
          </p:nvSpPr>
          <p:spPr>
            <a:xfrm>
              <a:off x="8278175" y="4868923"/>
              <a:ext cx="47150" cy="10725"/>
            </a:xfrm>
            <a:custGeom>
              <a:avLst/>
              <a:gdLst/>
              <a:ahLst/>
              <a:cxnLst/>
              <a:rect l="l" t="t" r="r" b="b"/>
              <a:pathLst>
                <a:path w="1886" h="429" extrusionOk="0">
                  <a:moveTo>
                    <a:pt x="823" y="0"/>
                  </a:moveTo>
                  <a:cubicBezTo>
                    <a:pt x="560" y="0"/>
                    <a:pt x="295" y="61"/>
                    <a:pt x="45" y="186"/>
                  </a:cubicBezTo>
                  <a:cubicBezTo>
                    <a:pt x="0" y="231"/>
                    <a:pt x="24" y="293"/>
                    <a:pt x="65" y="293"/>
                  </a:cubicBezTo>
                  <a:cubicBezTo>
                    <a:pt x="77" y="293"/>
                    <a:pt x="90" y="288"/>
                    <a:pt x="104" y="274"/>
                  </a:cubicBezTo>
                  <a:cubicBezTo>
                    <a:pt x="332" y="160"/>
                    <a:pt x="582" y="101"/>
                    <a:pt x="831" y="101"/>
                  </a:cubicBezTo>
                  <a:cubicBezTo>
                    <a:pt x="1158" y="101"/>
                    <a:pt x="1482" y="204"/>
                    <a:pt x="1749" y="421"/>
                  </a:cubicBezTo>
                  <a:cubicBezTo>
                    <a:pt x="1760" y="426"/>
                    <a:pt x="1772" y="429"/>
                    <a:pt x="1783" y="429"/>
                  </a:cubicBezTo>
                  <a:cubicBezTo>
                    <a:pt x="1835" y="429"/>
                    <a:pt x="1885" y="381"/>
                    <a:pt x="1837" y="333"/>
                  </a:cubicBezTo>
                  <a:cubicBezTo>
                    <a:pt x="1533" y="113"/>
                    <a:pt x="1180" y="0"/>
                    <a:pt x="8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5"/>
            <p:cNvSpPr/>
            <p:nvPr/>
          </p:nvSpPr>
          <p:spPr>
            <a:xfrm>
              <a:off x="8245525" y="4841898"/>
              <a:ext cx="5900" cy="53350"/>
            </a:xfrm>
            <a:custGeom>
              <a:avLst/>
              <a:gdLst/>
              <a:ahLst/>
              <a:cxnLst/>
              <a:rect l="l" t="t" r="r" b="b"/>
              <a:pathLst>
                <a:path w="236" h="2134" extrusionOk="0">
                  <a:moveTo>
                    <a:pt x="176" y="1"/>
                  </a:moveTo>
                  <a:cubicBezTo>
                    <a:pt x="160" y="1"/>
                    <a:pt x="147" y="11"/>
                    <a:pt x="147" y="33"/>
                  </a:cubicBezTo>
                  <a:cubicBezTo>
                    <a:pt x="29" y="709"/>
                    <a:pt x="0" y="1384"/>
                    <a:pt x="0" y="2089"/>
                  </a:cubicBezTo>
                  <a:cubicBezTo>
                    <a:pt x="0" y="2119"/>
                    <a:pt x="22" y="2134"/>
                    <a:pt x="48" y="2134"/>
                  </a:cubicBezTo>
                  <a:cubicBezTo>
                    <a:pt x="73" y="2134"/>
                    <a:pt x="103" y="2119"/>
                    <a:pt x="118" y="2089"/>
                  </a:cubicBezTo>
                  <a:cubicBezTo>
                    <a:pt x="88" y="1414"/>
                    <a:pt x="147" y="738"/>
                    <a:pt x="235" y="62"/>
                  </a:cubicBezTo>
                  <a:cubicBezTo>
                    <a:pt x="235" y="26"/>
                    <a:pt x="201" y="1"/>
                    <a:pt x="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5"/>
            <p:cNvSpPr/>
            <p:nvPr/>
          </p:nvSpPr>
          <p:spPr>
            <a:xfrm>
              <a:off x="8228625" y="4893973"/>
              <a:ext cx="49525" cy="16200"/>
            </a:xfrm>
            <a:custGeom>
              <a:avLst/>
              <a:gdLst/>
              <a:ahLst/>
              <a:cxnLst/>
              <a:rect l="l" t="t" r="r" b="b"/>
              <a:pathLst>
                <a:path w="1981" h="648" extrusionOk="0">
                  <a:moveTo>
                    <a:pt x="804" y="1"/>
                  </a:moveTo>
                  <a:cubicBezTo>
                    <a:pt x="547" y="1"/>
                    <a:pt x="289" y="70"/>
                    <a:pt x="59" y="212"/>
                  </a:cubicBezTo>
                  <a:cubicBezTo>
                    <a:pt x="0" y="241"/>
                    <a:pt x="30" y="300"/>
                    <a:pt x="88" y="300"/>
                  </a:cubicBezTo>
                  <a:cubicBezTo>
                    <a:pt x="305" y="170"/>
                    <a:pt x="546" y="108"/>
                    <a:pt x="784" y="108"/>
                  </a:cubicBezTo>
                  <a:cubicBezTo>
                    <a:pt x="1192" y="108"/>
                    <a:pt x="1592" y="290"/>
                    <a:pt x="1851" y="623"/>
                  </a:cubicBezTo>
                  <a:cubicBezTo>
                    <a:pt x="1868" y="641"/>
                    <a:pt x="1888" y="648"/>
                    <a:pt x="1906" y="648"/>
                  </a:cubicBezTo>
                  <a:cubicBezTo>
                    <a:pt x="1949" y="648"/>
                    <a:pt x="1981" y="606"/>
                    <a:pt x="1939" y="565"/>
                  </a:cubicBezTo>
                  <a:cubicBezTo>
                    <a:pt x="1663" y="196"/>
                    <a:pt x="1236" y="1"/>
                    <a:pt x="8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5"/>
            <p:cNvSpPr/>
            <p:nvPr/>
          </p:nvSpPr>
          <p:spPr>
            <a:xfrm>
              <a:off x="8244975" y="4888948"/>
              <a:ext cx="46475" cy="10825"/>
            </a:xfrm>
            <a:custGeom>
              <a:avLst/>
              <a:gdLst/>
              <a:ahLst/>
              <a:cxnLst/>
              <a:rect l="l" t="t" r="r" b="b"/>
              <a:pathLst>
                <a:path w="1859" h="433" extrusionOk="0">
                  <a:moveTo>
                    <a:pt x="825" y="0"/>
                  </a:moveTo>
                  <a:cubicBezTo>
                    <a:pt x="559" y="0"/>
                    <a:pt x="292" y="68"/>
                    <a:pt x="51" y="207"/>
                  </a:cubicBezTo>
                  <a:cubicBezTo>
                    <a:pt x="1" y="233"/>
                    <a:pt x="37" y="301"/>
                    <a:pt x="86" y="301"/>
                  </a:cubicBezTo>
                  <a:cubicBezTo>
                    <a:pt x="94" y="301"/>
                    <a:pt x="102" y="300"/>
                    <a:pt x="110" y="296"/>
                  </a:cubicBezTo>
                  <a:cubicBezTo>
                    <a:pt x="326" y="169"/>
                    <a:pt x="569" y="107"/>
                    <a:pt x="816" y="107"/>
                  </a:cubicBezTo>
                  <a:cubicBezTo>
                    <a:pt x="1141" y="107"/>
                    <a:pt x="1472" y="213"/>
                    <a:pt x="1755" y="413"/>
                  </a:cubicBezTo>
                  <a:cubicBezTo>
                    <a:pt x="1769" y="427"/>
                    <a:pt x="1784" y="433"/>
                    <a:pt x="1796" y="433"/>
                  </a:cubicBezTo>
                  <a:cubicBezTo>
                    <a:pt x="1835" y="433"/>
                    <a:pt x="1859" y="377"/>
                    <a:pt x="1814" y="354"/>
                  </a:cubicBezTo>
                  <a:cubicBezTo>
                    <a:pt x="1529" y="120"/>
                    <a:pt x="1178" y="0"/>
                    <a:pt x="8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5"/>
            <p:cNvSpPr/>
            <p:nvPr/>
          </p:nvSpPr>
          <p:spPr>
            <a:xfrm>
              <a:off x="8047225" y="4528848"/>
              <a:ext cx="354025" cy="322400"/>
            </a:xfrm>
            <a:custGeom>
              <a:avLst/>
              <a:gdLst/>
              <a:ahLst/>
              <a:cxnLst/>
              <a:rect l="l" t="t" r="r" b="b"/>
              <a:pathLst>
                <a:path w="14161" h="12896" extrusionOk="0">
                  <a:moveTo>
                    <a:pt x="10618" y="0"/>
                  </a:moveTo>
                  <a:cubicBezTo>
                    <a:pt x="9009" y="0"/>
                    <a:pt x="7797" y="1331"/>
                    <a:pt x="7462" y="3007"/>
                  </a:cubicBezTo>
                  <a:cubicBezTo>
                    <a:pt x="6963" y="2949"/>
                    <a:pt x="6463" y="2890"/>
                    <a:pt x="5964" y="2860"/>
                  </a:cubicBezTo>
                  <a:cubicBezTo>
                    <a:pt x="5376" y="2860"/>
                    <a:pt x="4789" y="2978"/>
                    <a:pt x="4230" y="3242"/>
                  </a:cubicBezTo>
                  <a:cubicBezTo>
                    <a:pt x="3790" y="3448"/>
                    <a:pt x="3232" y="3742"/>
                    <a:pt x="2850" y="3947"/>
                  </a:cubicBezTo>
                  <a:cubicBezTo>
                    <a:pt x="1880" y="4417"/>
                    <a:pt x="940" y="4976"/>
                    <a:pt x="88" y="5651"/>
                  </a:cubicBezTo>
                  <a:lnTo>
                    <a:pt x="0" y="5710"/>
                  </a:lnTo>
                  <a:cubicBezTo>
                    <a:pt x="676" y="7385"/>
                    <a:pt x="1675" y="8971"/>
                    <a:pt x="2879" y="10352"/>
                  </a:cubicBezTo>
                  <a:cubicBezTo>
                    <a:pt x="4142" y="11703"/>
                    <a:pt x="5817" y="12702"/>
                    <a:pt x="7638" y="12878"/>
                  </a:cubicBezTo>
                  <a:cubicBezTo>
                    <a:pt x="7783" y="12890"/>
                    <a:pt x="7930" y="12896"/>
                    <a:pt x="8076" y="12896"/>
                  </a:cubicBezTo>
                  <a:cubicBezTo>
                    <a:pt x="9742" y="12896"/>
                    <a:pt x="11477" y="12133"/>
                    <a:pt x="12368" y="10675"/>
                  </a:cubicBezTo>
                  <a:cubicBezTo>
                    <a:pt x="13073" y="9529"/>
                    <a:pt x="13191" y="8119"/>
                    <a:pt x="13191" y="6738"/>
                  </a:cubicBezTo>
                  <a:cubicBezTo>
                    <a:pt x="13191" y="6503"/>
                    <a:pt x="13191" y="6239"/>
                    <a:pt x="13161" y="5974"/>
                  </a:cubicBezTo>
                  <a:cubicBezTo>
                    <a:pt x="13661" y="5387"/>
                    <a:pt x="13954" y="4652"/>
                    <a:pt x="14013" y="3889"/>
                  </a:cubicBezTo>
                  <a:cubicBezTo>
                    <a:pt x="14160" y="1891"/>
                    <a:pt x="12750" y="128"/>
                    <a:pt x="10870" y="11"/>
                  </a:cubicBezTo>
                  <a:cubicBezTo>
                    <a:pt x="10785" y="4"/>
                    <a:pt x="10701" y="0"/>
                    <a:pt x="10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5"/>
            <p:cNvSpPr/>
            <p:nvPr/>
          </p:nvSpPr>
          <p:spPr>
            <a:xfrm>
              <a:off x="8075500" y="4675698"/>
              <a:ext cx="253875" cy="118150"/>
            </a:xfrm>
            <a:custGeom>
              <a:avLst/>
              <a:gdLst/>
              <a:ahLst/>
              <a:cxnLst/>
              <a:rect l="l" t="t" r="r" b="b"/>
              <a:pathLst>
                <a:path w="10155" h="4726" extrusionOk="0">
                  <a:moveTo>
                    <a:pt x="567" y="628"/>
                  </a:moveTo>
                  <a:lnTo>
                    <a:pt x="567" y="628"/>
                  </a:lnTo>
                  <a:cubicBezTo>
                    <a:pt x="1740" y="1438"/>
                    <a:pt x="3105" y="1942"/>
                    <a:pt x="4539" y="2098"/>
                  </a:cubicBezTo>
                  <a:cubicBezTo>
                    <a:pt x="4972" y="2173"/>
                    <a:pt x="5411" y="2210"/>
                    <a:pt x="5848" y="2210"/>
                  </a:cubicBezTo>
                  <a:cubicBezTo>
                    <a:pt x="6953" y="2210"/>
                    <a:pt x="8053" y="1973"/>
                    <a:pt x="9063" y="1511"/>
                  </a:cubicBezTo>
                  <a:cubicBezTo>
                    <a:pt x="9210" y="1422"/>
                    <a:pt x="9386" y="1334"/>
                    <a:pt x="9533" y="1246"/>
                  </a:cubicBezTo>
                  <a:cubicBezTo>
                    <a:pt x="9559" y="1246"/>
                    <a:pt x="9655" y="1153"/>
                    <a:pt x="9697" y="1153"/>
                  </a:cubicBezTo>
                  <a:cubicBezTo>
                    <a:pt x="9702" y="1153"/>
                    <a:pt x="9706" y="1155"/>
                    <a:pt x="9709" y="1158"/>
                  </a:cubicBezTo>
                  <a:cubicBezTo>
                    <a:pt x="9680" y="1246"/>
                    <a:pt x="9651" y="1334"/>
                    <a:pt x="9621" y="1422"/>
                  </a:cubicBezTo>
                  <a:cubicBezTo>
                    <a:pt x="9504" y="1804"/>
                    <a:pt x="9386" y="2157"/>
                    <a:pt x="9210" y="2480"/>
                  </a:cubicBezTo>
                  <a:cubicBezTo>
                    <a:pt x="8916" y="3185"/>
                    <a:pt x="8358" y="3743"/>
                    <a:pt x="7682" y="4066"/>
                  </a:cubicBezTo>
                  <a:cubicBezTo>
                    <a:pt x="7104" y="4263"/>
                    <a:pt x="6504" y="4359"/>
                    <a:pt x="5904" y="4359"/>
                  </a:cubicBezTo>
                  <a:cubicBezTo>
                    <a:pt x="4979" y="4359"/>
                    <a:pt x="4055" y="4130"/>
                    <a:pt x="3217" y="3685"/>
                  </a:cubicBezTo>
                  <a:cubicBezTo>
                    <a:pt x="2012" y="2977"/>
                    <a:pt x="1087" y="1896"/>
                    <a:pt x="567" y="628"/>
                  </a:cubicBezTo>
                  <a:close/>
                  <a:moveTo>
                    <a:pt x="238" y="0"/>
                  </a:moveTo>
                  <a:cubicBezTo>
                    <a:pt x="213" y="0"/>
                    <a:pt x="188" y="4"/>
                    <a:pt x="162" y="12"/>
                  </a:cubicBezTo>
                  <a:lnTo>
                    <a:pt x="154" y="27"/>
                  </a:lnTo>
                  <a:lnTo>
                    <a:pt x="154" y="27"/>
                  </a:lnTo>
                  <a:cubicBezTo>
                    <a:pt x="66" y="49"/>
                    <a:pt x="0" y="130"/>
                    <a:pt x="44" y="247"/>
                  </a:cubicBezTo>
                  <a:cubicBezTo>
                    <a:pt x="485" y="1628"/>
                    <a:pt x="1366" y="2803"/>
                    <a:pt x="2541" y="3655"/>
                  </a:cubicBezTo>
                  <a:cubicBezTo>
                    <a:pt x="3535" y="4356"/>
                    <a:pt x="4721" y="4726"/>
                    <a:pt x="5923" y="4726"/>
                  </a:cubicBezTo>
                  <a:cubicBezTo>
                    <a:pt x="6284" y="4726"/>
                    <a:pt x="6647" y="4692"/>
                    <a:pt x="7007" y="4625"/>
                  </a:cubicBezTo>
                  <a:cubicBezTo>
                    <a:pt x="7829" y="4478"/>
                    <a:pt x="8534" y="4066"/>
                    <a:pt x="9063" y="3420"/>
                  </a:cubicBezTo>
                  <a:cubicBezTo>
                    <a:pt x="9504" y="2774"/>
                    <a:pt x="9856" y="2069"/>
                    <a:pt x="10033" y="1276"/>
                  </a:cubicBezTo>
                  <a:cubicBezTo>
                    <a:pt x="10154" y="1032"/>
                    <a:pt x="9933" y="769"/>
                    <a:pt x="9687" y="769"/>
                  </a:cubicBezTo>
                  <a:cubicBezTo>
                    <a:pt x="9636" y="769"/>
                    <a:pt x="9584" y="780"/>
                    <a:pt x="9533" y="806"/>
                  </a:cubicBezTo>
                  <a:cubicBezTo>
                    <a:pt x="9357" y="894"/>
                    <a:pt x="9210" y="982"/>
                    <a:pt x="9063" y="1099"/>
                  </a:cubicBezTo>
                  <a:cubicBezTo>
                    <a:pt x="8857" y="1187"/>
                    <a:pt x="8652" y="1305"/>
                    <a:pt x="8446" y="1364"/>
                  </a:cubicBezTo>
                  <a:cubicBezTo>
                    <a:pt x="7653" y="1687"/>
                    <a:pt x="6801" y="1834"/>
                    <a:pt x="5949" y="1834"/>
                  </a:cubicBezTo>
                  <a:cubicBezTo>
                    <a:pt x="4010" y="1834"/>
                    <a:pt x="1895" y="1305"/>
                    <a:pt x="397" y="42"/>
                  </a:cubicBezTo>
                  <a:cubicBezTo>
                    <a:pt x="355" y="21"/>
                    <a:pt x="299"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5"/>
            <p:cNvSpPr/>
            <p:nvPr/>
          </p:nvSpPr>
          <p:spPr>
            <a:xfrm>
              <a:off x="8353475" y="4590798"/>
              <a:ext cx="14725" cy="18375"/>
            </a:xfrm>
            <a:custGeom>
              <a:avLst/>
              <a:gdLst/>
              <a:ahLst/>
              <a:cxnLst/>
              <a:rect l="l" t="t" r="r" b="b"/>
              <a:pathLst>
                <a:path w="589" h="735" extrusionOk="0">
                  <a:moveTo>
                    <a:pt x="294" y="1"/>
                  </a:moveTo>
                  <a:cubicBezTo>
                    <a:pt x="147" y="1"/>
                    <a:pt x="0" y="147"/>
                    <a:pt x="0" y="353"/>
                  </a:cubicBezTo>
                  <a:cubicBezTo>
                    <a:pt x="0" y="559"/>
                    <a:pt x="147" y="735"/>
                    <a:pt x="294" y="735"/>
                  </a:cubicBezTo>
                  <a:cubicBezTo>
                    <a:pt x="471" y="735"/>
                    <a:pt x="588" y="559"/>
                    <a:pt x="588" y="353"/>
                  </a:cubicBezTo>
                  <a:cubicBezTo>
                    <a:pt x="588" y="147"/>
                    <a:pt x="471" y="1"/>
                    <a:pt x="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5"/>
            <p:cNvSpPr/>
            <p:nvPr/>
          </p:nvSpPr>
          <p:spPr>
            <a:xfrm>
              <a:off x="8374775" y="4615023"/>
              <a:ext cx="49225" cy="30875"/>
            </a:xfrm>
            <a:custGeom>
              <a:avLst/>
              <a:gdLst/>
              <a:ahLst/>
              <a:cxnLst/>
              <a:rect l="l" t="t" r="r" b="b"/>
              <a:pathLst>
                <a:path w="1969" h="1235" extrusionOk="0">
                  <a:moveTo>
                    <a:pt x="911" y="1"/>
                  </a:moveTo>
                  <a:cubicBezTo>
                    <a:pt x="559" y="207"/>
                    <a:pt x="265" y="471"/>
                    <a:pt x="0" y="794"/>
                  </a:cubicBezTo>
                  <a:lnTo>
                    <a:pt x="30" y="824"/>
                  </a:lnTo>
                  <a:cubicBezTo>
                    <a:pt x="118" y="1059"/>
                    <a:pt x="676" y="1235"/>
                    <a:pt x="1087" y="1235"/>
                  </a:cubicBezTo>
                  <a:cubicBezTo>
                    <a:pt x="1499" y="1205"/>
                    <a:pt x="1734" y="853"/>
                    <a:pt x="1969" y="559"/>
                  </a:cubicBezTo>
                  <a:cubicBezTo>
                    <a:pt x="1646" y="295"/>
                    <a:pt x="1293" y="118"/>
                    <a:pt x="9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5"/>
            <p:cNvSpPr/>
            <p:nvPr/>
          </p:nvSpPr>
          <p:spPr>
            <a:xfrm>
              <a:off x="8374775" y="4614998"/>
              <a:ext cx="49225" cy="23025"/>
            </a:xfrm>
            <a:custGeom>
              <a:avLst/>
              <a:gdLst/>
              <a:ahLst/>
              <a:cxnLst/>
              <a:rect l="l" t="t" r="r" b="b"/>
              <a:pathLst>
                <a:path w="1969" h="921" extrusionOk="0">
                  <a:moveTo>
                    <a:pt x="904" y="0"/>
                  </a:moveTo>
                  <a:cubicBezTo>
                    <a:pt x="824" y="0"/>
                    <a:pt x="426" y="397"/>
                    <a:pt x="0" y="766"/>
                  </a:cubicBezTo>
                  <a:cubicBezTo>
                    <a:pt x="268" y="863"/>
                    <a:pt x="576" y="920"/>
                    <a:pt x="874" y="920"/>
                  </a:cubicBezTo>
                  <a:cubicBezTo>
                    <a:pt x="936" y="920"/>
                    <a:pt x="998" y="918"/>
                    <a:pt x="1058" y="913"/>
                  </a:cubicBezTo>
                  <a:cubicBezTo>
                    <a:pt x="1411" y="913"/>
                    <a:pt x="1734" y="766"/>
                    <a:pt x="1969" y="531"/>
                  </a:cubicBezTo>
                  <a:cubicBezTo>
                    <a:pt x="1616" y="296"/>
                    <a:pt x="1264" y="119"/>
                    <a:pt x="911" y="2"/>
                  </a:cubicBezTo>
                  <a:cubicBezTo>
                    <a:pt x="909" y="1"/>
                    <a:pt x="907" y="0"/>
                    <a:pt x="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7" name="Google Shape;3737;p85"/>
          <p:cNvGrpSpPr/>
          <p:nvPr/>
        </p:nvGrpSpPr>
        <p:grpSpPr>
          <a:xfrm>
            <a:off x="7414075" y="4695975"/>
            <a:ext cx="374600" cy="356600"/>
            <a:chOff x="7414075" y="4695975"/>
            <a:chExt cx="374600" cy="356600"/>
          </a:xfrm>
        </p:grpSpPr>
        <p:sp>
          <p:nvSpPr>
            <p:cNvPr id="3738" name="Google Shape;3738;p85"/>
            <p:cNvSpPr/>
            <p:nvPr/>
          </p:nvSpPr>
          <p:spPr>
            <a:xfrm>
              <a:off x="7552150" y="4969500"/>
              <a:ext cx="5900" cy="50200"/>
            </a:xfrm>
            <a:custGeom>
              <a:avLst/>
              <a:gdLst/>
              <a:ahLst/>
              <a:cxnLst/>
              <a:rect l="l" t="t" r="r" b="b"/>
              <a:pathLst>
                <a:path w="236" h="2008" extrusionOk="0">
                  <a:moveTo>
                    <a:pt x="74" y="1"/>
                  </a:moveTo>
                  <a:cubicBezTo>
                    <a:pt x="40" y="1"/>
                    <a:pt x="1" y="32"/>
                    <a:pt x="1" y="84"/>
                  </a:cubicBezTo>
                  <a:cubicBezTo>
                    <a:pt x="89" y="701"/>
                    <a:pt x="148" y="1317"/>
                    <a:pt x="148" y="1964"/>
                  </a:cubicBezTo>
                  <a:cubicBezTo>
                    <a:pt x="148" y="1993"/>
                    <a:pt x="170" y="2008"/>
                    <a:pt x="192" y="2008"/>
                  </a:cubicBezTo>
                  <a:cubicBezTo>
                    <a:pt x="214" y="2008"/>
                    <a:pt x="236" y="1993"/>
                    <a:pt x="236" y="1964"/>
                  </a:cubicBezTo>
                  <a:cubicBezTo>
                    <a:pt x="236" y="1317"/>
                    <a:pt x="206" y="671"/>
                    <a:pt x="118" y="54"/>
                  </a:cubicBezTo>
                  <a:cubicBezTo>
                    <a:pt x="118" y="17"/>
                    <a:pt x="9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5"/>
            <p:cNvSpPr/>
            <p:nvPr/>
          </p:nvSpPr>
          <p:spPr>
            <a:xfrm>
              <a:off x="7525900" y="5018175"/>
              <a:ext cx="48775" cy="15600"/>
            </a:xfrm>
            <a:custGeom>
              <a:avLst/>
              <a:gdLst/>
              <a:ahLst/>
              <a:cxnLst/>
              <a:rect l="l" t="t" r="r" b="b"/>
              <a:pathLst>
                <a:path w="1951" h="624" extrusionOk="0">
                  <a:moveTo>
                    <a:pt x="1173" y="1"/>
                  </a:moveTo>
                  <a:cubicBezTo>
                    <a:pt x="744" y="1"/>
                    <a:pt x="319" y="182"/>
                    <a:pt x="23" y="516"/>
                  </a:cubicBezTo>
                  <a:cubicBezTo>
                    <a:pt x="0" y="561"/>
                    <a:pt x="29" y="624"/>
                    <a:pt x="71" y="624"/>
                  </a:cubicBezTo>
                  <a:cubicBezTo>
                    <a:pt x="83" y="624"/>
                    <a:pt x="97" y="618"/>
                    <a:pt x="111" y="604"/>
                  </a:cubicBezTo>
                  <a:cubicBezTo>
                    <a:pt x="393" y="285"/>
                    <a:pt x="795" y="109"/>
                    <a:pt x="1202" y="109"/>
                  </a:cubicBezTo>
                  <a:cubicBezTo>
                    <a:pt x="1431" y="109"/>
                    <a:pt x="1662" y="165"/>
                    <a:pt x="1873" y="281"/>
                  </a:cubicBezTo>
                  <a:cubicBezTo>
                    <a:pt x="1879" y="287"/>
                    <a:pt x="1885" y="289"/>
                    <a:pt x="1892" y="289"/>
                  </a:cubicBezTo>
                  <a:cubicBezTo>
                    <a:pt x="1920" y="289"/>
                    <a:pt x="1951" y="241"/>
                    <a:pt x="1903" y="193"/>
                  </a:cubicBezTo>
                  <a:cubicBezTo>
                    <a:pt x="1675" y="63"/>
                    <a:pt x="1423"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5"/>
            <p:cNvSpPr/>
            <p:nvPr/>
          </p:nvSpPr>
          <p:spPr>
            <a:xfrm>
              <a:off x="7512700" y="5013875"/>
              <a:ext cx="45875" cy="10025"/>
            </a:xfrm>
            <a:custGeom>
              <a:avLst/>
              <a:gdLst/>
              <a:ahLst/>
              <a:cxnLst/>
              <a:rect l="l" t="t" r="r" b="b"/>
              <a:pathLst>
                <a:path w="1835" h="401" extrusionOk="0">
                  <a:moveTo>
                    <a:pt x="1019" y="1"/>
                  </a:moveTo>
                  <a:cubicBezTo>
                    <a:pt x="675" y="1"/>
                    <a:pt x="335" y="106"/>
                    <a:pt x="51" y="306"/>
                  </a:cubicBezTo>
                  <a:cubicBezTo>
                    <a:pt x="1" y="332"/>
                    <a:pt x="37" y="400"/>
                    <a:pt x="67" y="400"/>
                  </a:cubicBezTo>
                  <a:cubicBezTo>
                    <a:pt x="72" y="400"/>
                    <a:pt x="76" y="398"/>
                    <a:pt x="81" y="394"/>
                  </a:cubicBezTo>
                  <a:cubicBezTo>
                    <a:pt x="360" y="197"/>
                    <a:pt x="676" y="101"/>
                    <a:pt x="993" y="101"/>
                  </a:cubicBezTo>
                  <a:cubicBezTo>
                    <a:pt x="1243" y="101"/>
                    <a:pt x="1493" y="160"/>
                    <a:pt x="1726" y="277"/>
                  </a:cubicBezTo>
                  <a:cubicBezTo>
                    <a:pt x="1734" y="281"/>
                    <a:pt x="1742" y="283"/>
                    <a:pt x="1750" y="283"/>
                  </a:cubicBezTo>
                  <a:cubicBezTo>
                    <a:pt x="1799" y="283"/>
                    <a:pt x="1835" y="214"/>
                    <a:pt x="1784" y="189"/>
                  </a:cubicBezTo>
                  <a:cubicBezTo>
                    <a:pt x="1543" y="62"/>
                    <a:pt x="1280" y="1"/>
                    <a:pt x="10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5"/>
            <p:cNvSpPr/>
            <p:nvPr/>
          </p:nvSpPr>
          <p:spPr>
            <a:xfrm>
              <a:off x="7585475" y="4988400"/>
              <a:ext cx="6375" cy="50225"/>
            </a:xfrm>
            <a:custGeom>
              <a:avLst/>
              <a:gdLst/>
              <a:ahLst/>
              <a:cxnLst/>
              <a:rect l="l" t="t" r="r" b="b"/>
              <a:pathLst>
                <a:path w="255" h="2009" extrusionOk="0">
                  <a:moveTo>
                    <a:pt x="71" y="1"/>
                  </a:moveTo>
                  <a:cubicBezTo>
                    <a:pt x="39" y="1"/>
                    <a:pt x="1" y="26"/>
                    <a:pt x="19" y="62"/>
                  </a:cubicBezTo>
                  <a:cubicBezTo>
                    <a:pt x="107" y="679"/>
                    <a:pt x="137" y="1325"/>
                    <a:pt x="137" y="1942"/>
                  </a:cubicBezTo>
                  <a:cubicBezTo>
                    <a:pt x="137" y="1986"/>
                    <a:pt x="166" y="2008"/>
                    <a:pt x="195" y="2008"/>
                  </a:cubicBezTo>
                  <a:cubicBezTo>
                    <a:pt x="225" y="2008"/>
                    <a:pt x="254" y="1986"/>
                    <a:pt x="254" y="1942"/>
                  </a:cubicBezTo>
                  <a:cubicBezTo>
                    <a:pt x="254" y="1325"/>
                    <a:pt x="195" y="679"/>
                    <a:pt x="107" y="33"/>
                  </a:cubicBezTo>
                  <a:cubicBezTo>
                    <a:pt x="107" y="10"/>
                    <a:pt x="90" y="1"/>
                    <a:pt x="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5"/>
            <p:cNvSpPr/>
            <p:nvPr/>
          </p:nvSpPr>
          <p:spPr>
            <a:xfrm>
              <a:off x="7559025" y="5037275"/>
              <a:ext cx="49500" cy="15300"/>
            </a:xfrm>
            <a:custGeom>
              <a:avLst/>
              <a:gdLst/>
              <a:ahLst/>
              <a:cxnLst/>
              <a:rect l="l" t="t" r="r" b="b"/>
              <a:pathLst>
                <a:path w="1980" h="612" extrusionOk="0">
                  <a:moveTo>
                    <a:pt x="1186" y="1"/>
                  </a:moveTo>
                  <a:cubicBezTo>
                    <a:pt x="759" y="1"/>
                    <a:pt x="346" y="182"/>
                    <a:pt x="49" y="516"/>
                  </a:cubicBezTo>
                  <a:cubicBezTo>
                    <a:pt x="1" y="564"/>
                    <a:pt x="51" y="612"/>
                    <a:pt x="87" y="612"/>
                  </a:cubicBezTo>
                  <a:cubicBezTo>
                    <a:pt x="95" y="612"/>
                    <a:pt x="102" y="610"/>
                    <a:pt x="108" y="604"/>
                  </a:cubicBezTo>
                  <a:cubicBezTo>
                    <a:pt x="385" y="272"/>
                    <a:pt x="778" y="102"/>
                    <a:pt x="1178" y="102"/>
                  </a:cubicBezTo>
                  <a:cubicBezTo>
                    <a:pt x="1414" y="102"/>
                    <a:pt x="1652" y="161"/>
                    <a:pt x="1870" y="281"/>
                  </a:cubicBezTo>
                  <a:cubicBezTo>
                    <a:pt x="1879" y="285"/>
                    <a:pt x="1887" y="287"/>
                    <a:pt x="1895" y="287"/>
                  </a:cubicBezTo>
                  <a:cubicBezTo>
                    <a:pt x="1943" y="287"/>
                    <a:pt x="1980" y="218"/>
                    <a:pt x="1929" y="193"/>
                  </a:cubicBezTo>
                  <a:cubicBezTo>
                    <a:pt x="1691" y="63"/>
                    <a:pt x="1436" y="1"/>
                    <a:pt x="1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5"/>
            <p:cNvSpPr/>
            <p:nvPr/>
          </p:nvSpPr>
          <p:spPr>
            <a:xfrm>
              <a:off x="7545750" y="5032600"/>
              <a:ext cx="46675" cy="10400"/>
            </a:xfrm>
            <a:custGeom>
              <a:avLst/>
              <a:gdLst/>
              <a:ahLst/>
              <a:cxnLst/>
              <a:rect l="l" t="t" r="r" b="b"/>
              <a:pathLst>
                <a:path w="1867" h="416" extrusionOk="0">
                  <a:moveTo>
                    <a:pt x="1025" y="1"/>
                  </a:moveTo>
                  <a:cubicBezTo>
                    <a:pt x="676" y="1"/>
                    <a:pt x="335" y="104"/>
                    <a:pt x="51" y="321"/>
                  </a:cubicBezTo>
                  <a:cubicBezTo>
                    <a:pt x="1" y="346"/>
                    <a:pt x="37" y="415"/>
                    <a:pt x="86" y="415"/>
                  </a:cubicBezTo>
                  <a:cubicBezTo>
                    <a:pt x="93" y="415"/>
                    <a:pt x="102" y="413"/>
                    <a:pt x="110" y="409"/>
                  </a:cubicBezTo>
                  <a:cubicBezTo>
                    <a:pt x="377" y="209"/>
                    <a:pt x="700" y="104"/>
                    <a:pt x="1027" y="104"/>
                  </a:cubicBezTo>
                  <a:cubicBezTo>
                    <a:pt x="1276" y="104"/>
                    <a:pt x="1526" y="165"/>
                    <a:pt x="1755" y="292"/>
                  </a:cubicBezTo>
                  <a:cubicBezTo>
                    <a:pt x="1761" y="295"/>
                    <a:pt x="1768" y="296"/>
                    <a:pt x="1774" y="296"/>
                  </a:cubicBezTo>
                  <a:cubicBezTo>
                    <a:pt x="1825" y="296"/>
                    <a:pt x="1866" y="200"/>
                    <a:pt x="1814" y="174"/>
                  </a:cubicBezTo>
                  <a:cubicBezTo>
                    <a:pt x="1560" y="60"/>
                    <a:pt x="1290" y="1"/>
                    <a:pt x="1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5"/>
            <p:cNvSpPr/>
            <p:nvPr/>
          </p:nvSpPr>
          <p:spPr>
            <a:xfrm>
              <a:off x="7436850" y="4695975"/>
              <a:ext cx="351825" cy="301800"/>
            </a:xfrm>
            <a:custGeom>
              <a:avLst/>
              <a:gdLst/>
              <a:ahLst/>
              <a:cxnLst/>
              <a:rect l="l" t="t" r="r" b="b"/>
              <a:pathLst>
                <a:path w="14073" h="12072" extrusionOk="0">
                  <a:moveTo>
                    <a:pt x="3505" y="1"/>
                  </a:moveTo>
                  <a:cubicBezTo>
                    <a:pt x="3434" y="1"/>
                    <a:pt x="3363" y="3"/>
                    <a:pt x="3291" y="8"/>
                  </a:cubicBezTo>
                  <a:cubicBezTo>
                    <a:pt x="1411" y="155"/>
                    <a:pt x="1" y="1771"/>
                    <a:pt x="147" y="3651"/>
                  </a:cubicBezTo>
                  <a:cubicBezTo>
                    <a:pt x="206" y="4385"/>
                    <a:pt x="500" y="5061"/>
                    <a:pt x="970" y="5619"/>
                  </a:cubicBezTo>
                  <a:cubicBezTo>
                    <a:pt x="970" y="5884"/>
                    <a:pt x="970" y="6119"/>
                    <a:pt x="970" y="6354"/>
                  </a:cubicBezTo>
                  <a:cubicBezTo>
                    <a:pt x="941" y="7617"/>
                    <a:pt x="1058" y="8939"/>
                    <a:pt x="1763" y="10026"/>
                  </a:cubicBezTo>
                  <a:cubicBezTo>
                    <a:pt x="2651" y="11344"/>
                    <a:pt x="4352" y="12071"/>
                    <a:pt x="6032" y="12071"/>
                  </a:cubicBezTo>
                  <a:cubicBezTo>
                    <a:pt x="6186" y="12071"/>
                    <a:pt x="6340" y="12065"/>
                    <a:pt x="6493" y="12053"/>
                  </a:cubicBezTo>
                  <a:cubicBezTo>
                    <a:pt x="8285" y="11847"/>
                    <a:pt x="9959" y="11025"/>
                    <a:pt x="11223" y="9703"/>
                  </a:cubicBezTo>
                  <a:cubicBezTo>
                    <a:pt x="12398" y="8439"/>
                    <a:pt x="13367" y="6970"/>
                    <a:pt x="14072" y="5355"/>
                  </a:cubicBezTo>
                  <a:lnTo>
                    <a:pt x="13984" y="5296"/>
                  </a:lnTo>
                  <a:cubicBezTo>
                    <a:pt x="13103" y="4708"/>
                    <a:pt x="12192" y="4180"/>
                    <a:pt x="11252" y="3739"/>
                  </a:cubicBezTo>
                  <a:cubicBezTo>
                    <a:pt x="10841" y="3533"/>
                    <a:pt x="10312" y="3269"/>
                    <a:pt x="9842" y="3063"/>
                  </a:cubicBezTo>
                  <a:cubicBezTo>
                    <a:pt x="9313" y="2828"/>
                    <a:pt x="8726" y="2711"/>
                    <a:pt x="8138" y="2711"/>
                  </a:cubicBezTo>
                  <a:cubicBezTo>
                    <a:pt x="7639" y="2711"/>
                    <a:pt x="7139" y="2769"/>
                    <a:pt x="6640" y="2828"/>
                  </a:cubicBezTo>
                  <a:cubicBezTo>
                    <a:pt x="6302" y="1253"/>
                    <a:pt x="5102" y="1"/>
                    <a:pt x="35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5"/>
            <p:cNvSpPr/>
            <p:nvPr/>
          </p:nvSpPr>
          <p:spPr>
            <a:xfrm>
              <a:off x="7507350" y="4832950"/>
              <a:ext cx="252900" cy="110150"/>
            </a:xfrm>
            <a:custGeom>
              <a:avLst/>
              <a:gdLst/>
              <a:ahLst/>
              <a:cxnLst/>
              <a:rect l="l" t="t" r="r" b="b"/>
              <a:pathLst>
                <a:path w="10116" h="4406" extrusionOk="0">
                  <a:moveTo>
                    <a:pt x="9538" y="622"/>
                  </a:moveTo>
                  <a:cubicBezTo>
                    <a:pt x="9070" y="1638"/>
                    <a:pt x="8323" y="2525"/>
                    <a:pt x="7375" y="3166"/>
                  </a:cubicBezTo>
                  <a:cubicBezTo>
                    <a:pt x="6444" y="3772"/>
                    <a:pt x="5369" y="4075"/>
                    <a:pt x="4269" y="4075"/>
                  </a:cubicBezTo>
                  <a:cubicBezTo>
                    <a:pt x="3876" y="4075"/>
                    <a:pt x="3480" y="4037"/>
                    <a:pt x="3085" y="3959"/>
                  </a:cubicBezTo>
                  <a:cubicBezTo>
                    <a:pt x="2351" y="3812"/>
                    <a:pt x="1675" y="3372"/>
                    <a:pt x="1235" y="2755"/>
                  </a:cubicBezTo>
                  <a:cubicBezTo>
                    <a:pt x="1029" y="2461"/>
                    <a:pt x="882" y="2138"/>
                    <a:pt x="735" y="1815"/>
                  </a:cubicBezTo>
                  <a:cubicBezTo>
                    <a:pt x="676" y="1638"/>
                    <a:pt x="618" y="1491"/>
                    <a:pt x="588" y="1315"/>
                  </a:cubicBezTo>
                  <a:cubicBezTo>
                    <a:pt x="530" y="1227"/>
                    <a:pt x="530" y="1168"/>
                    <a:pt x="500" y="1080"/>
                  </a:cubicBezTo>
                  <a:lnTo>
                    <a:pt x="500" y="1080"/>
                  </a:lnTo>
                  <a:cubicBezTo>
                    <a:pt x="588" y="1110"/>
                    <a:pt x="647" y="1168"/>
                    <a:pt x="735" y="1227"/>
                  </a:cubicBezTo>
                  <a:cubicBezTo>
                    <a:pt x="1823" y="1807"/>
                    <a:pt x="3049" y="2089"/>
                    <a:pt x="4284" y="2089"/>
                  </a:cubicBezTo>
                  <a:cubicBezTo>
                    <a:pt x="4550" y="2089"/>
                    <a:pt x="4817" y="2076"/>
                    <a:pt x="5083" y="2050"/>
                  </a:cubicBezTo>
                  <a:cubicBezTo>
                    <a:pt x="6650" y="1943"/>
                    <a:pt x="8193" y="1453"/>
                    <a:pt x="9538" y="622"/>
                  </a:cubicBezTo>
                  <a:close/>
                  <a:moveTo>
                    <a:pt x="9857" y="1"/>
                  </a:moveTo>
                  <a:cubicBezTo>
                    <a:pt x="9820" y="1"/>
                    <a:pt x="9783" y="8"/>
                    <a:pt x="9754" y="23"/>
                  </a:cubicBezTo>
                  <a:cubicBezTo>
                    <a:pt x="8344" y="1021"/>
                    <a:pt x="6669" y="1609"/>
                    <a:pt x="4936" y="1668"/>
                  </a:cubicBezTo>
                  <a:cubicBezTo>
                    <a:pt x="4723" y="1682"/>
                    <a:pt x="4510" y="1690"/>
                    <a:pt x="4298" y="1690"/>
                  </a:cubicBezTo>
                  <a:cubicBezTo>
                    <a:pt x="3660" y="1690"/>
                    <a:pt x="3027" y="1624"/>
                    <a:pt x="2410" y="1491"/>
                  </a:cubicBezTo>
                  <a:cubicBezTo>
                    <a:pt x="2028" y="1374"/>
                    <a:pt x="1617" y="1256"/>
                    <a:pt x="1264" y="1080"/>
                  </a:cubicBezTo>
                  <a:cubicBezTo>
                    <a:pt x="1088" y="992"/>
                    <a:pt x="941" y="904"/>
                    <a:pt x="765" y="786"/>
                  </a:cubicBezTo>
                  <a:cubicBezTo>
                    <a:pt x="696" y="735"/>
                    <a:pt x="608" y="704"/>
                    <a:pt x="517" y="704"/>
                  </a:cubicBezTo>
                  <a:cubicBezTo>
                    <a:pt x="452" y="704"/>
                    <a:pt x="385" y="720"/>
                    <a:pt x="324" y="757"/>
                  </a:cubicBezTo>
                  <a:cubicBezTo>
                    <a:pt x="1" y="933"/>
                    <a:pt x="206" y="1345"/>
                    <a:pt x="295" y="1638"/>
                  </a:cubicBezTo>
                  <a:cubicBezTo>
                    <a:pt x="412" y="1991"/>
                    <a:pt x="588" y="2343"/>
                    <a:pt x="765" y="2667"/>
                  </a:cubicBezTo>
                  <a:cubicBezTo>
                    <a:pt x="1146" y="3342"/>
                    <a:pt x="1734" y="3842"/>
                    <a:pt x="2439" y="4135"/>
                  </a:cubicBezTo>
                  <a:cubicBezTo>
                    <a:pt x="3026" y="4316"/>
                    <a:pt x="3635" y="4406"/>
                    <a:pt x="4245" y="4406"/>
                  </a:cubicBezTo>
                  <a:cubicBezTo>
                    <a:pt x="5220" y="4406"/>
                    <a:pt x="6195" y="4176"/>
                    <a:pt x="7081" y="3724"/>
                  </a:cubicBezTo>
                  <a:cubicBezTo>
                    <a:pt x="8462" y="2976"/>
                    <a:pt x="9505" y="1777"/>
                    <a:pt x="10044" y="320"/>
                  </a:cubicBezTo>
                  <a:lnTo>
                    <a:pt x="10044" y="320"/>
                  </a:lnTo>
                  <a:cubicBezTo>
                    <a:pt x="10064" y="291"/>
                    <a:pt x="10076" y="257"/>
                    <a:pt x="10080" y="223"/>
                  </a:cubicBezTo>
                  <a:lnTo>
                    <a:pt x="10080" y="223"/>
                  </a:lnTo>
                  <a:cubicBezTo>
                    <a:pt x="10115" y="144"/>
                    <a:pt x="10064" y="78"/>
                    <a:pt x="9988" y="51"/>
                  </a:cubicBezTo>
                  <a:lnTo>
                    <a:pt x="9988" y="51"/>
                  </a:lnTo>
                  <a:lnTo>
                    <a:pt x="9960" y="23"/>
                  </a:lnTo>
                  <a:cubicBezTo>
                    <a:pt x="9930" y="8"/>
                    <a:pt x="9894" y="1"/>
                    <a:pt x="9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5"/>
            <p:cNvSpPr/>
            <p:nvPr/>
          </p:nvSpPr>
          <p:spPr>
            <a:xfrm>
              <a:off x="7469175" y="4754175"/>
              <a:ext cx="16900" cy="14675"/>
            </a:xfrm>
            <a:custGeom>
              <a:avLst/>
              <a:gdLst/>
              <a:ahLst/>
              <a:cxnLst/>
              <a:rect l="l" t="t" r="r" b="b"/>
              <a:pathLst>
                <a:path w="676" h="587" extrusionOk="0">
                  <a:moveTo>
                    <a:pt x="294" y="1"/>
                  </a:moveTo>
                  <a:cubicBezTo>
                    <a:pt x="118" y="1"/>
                    <a:pt x="0" y="177"/>
                    <a:pt x="0" y="353"/>
                  </a:cubicBezTo>
                  <a:cubicBezTo>
                    <a:pt x="36" y="497"/>
                    <a:pt x="160" y="586"/>
                    <a:pt x="292" y="586"/>
                  </a:cubicBezTo>
                  <a:cubicBezTo>
                    <a:pt x="375" y="586"/>
                    <a:pt x="461" y="551"/>
                    <a:pt x="529" y="471"/>
                  </a:cubicBezTo>
                  <a:cubicBezTo>
                    <a:pt x="676" y="295"/>
                    <a:pt x="558" y="1"/>
                    <a:pt x="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5"/>
            <p:cNvSpPr/>
            <p:nvPr/>
          </p:nvSpPr>
          <p:spPr>
            <a:xfrm>
              <a:off x="7414075" y="4776950"/>
              <a:ext cx="49250" cy="28750"/>
            </a:xfrm>
            <a:custGeom>
              <a:avLst/>
              <a:gdLst/>
              <a:ahLst/>
              <a:cxnLst/>
              <a:rect l="l" t="t" r="r" b="b"/>
              <a:pathLst>
                <a:path w="1970" h="1150" extrusionOk="0">
                  <a:moveTo>
                    <a:pt x="1058" y="1"/>
                  </a:moveTo>
                  <a:cubicBezTo>
                    <a:pt x="677" y="118"/>
                    <a:pt x="324" y="294"/>
                    <a:pt x="1" y="529"/>
                  </a:cubicBezTo>
                  <a:cubicBezTo>
                    <a:pt x="206" y="823"/>
                    <a:pt x="441" y="1146"/>
                    <a:pt x="853" y="1146"/>
                  </a:cubicBezTo>
                  <a:cubicBezTo>
                    <a:pt x="883" y="1148"/>
                    <a:pt x="914" y="1149"/>
                    <a:pt x="946" y="1149"/>
                  </a:cubicBezTo>
                  <a:cubicBezTo>
                    <a:pt x="1344" y="1149"/>
                    <a:pt x="1831" y="984"/>
                    <a:pt x="1940" y="794"/>
                  </a:cubicBezTo>
                  <a:lnTo>
                    <a:pt x="1969" y="735"/>
                  </a:lnTo>
                  <a:cubicBezTo>
                    <a:pt x="1705" y="441"/>
                    <a:pt x="1382" y="206"/>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5"/>
            <p:cNvSpPr/>
            <p:nvPr/>
          </p:nvSpPr>
          <p:spPr>
            <a:xfrm>
              <a:off x="7414075" y="4776225"/>
              <a:ext cx="49250" cy="21575"/>
            </a:xfrm>
            <a:custGeom>
              <a:avLst/>
              <a:gdLst/>
              <a:ahLst/>
              <a:cxnLst/>
              <a:rect l="l" t="t" r="r" b="b"/>
              <a:pathLst>
                <a:path w="1970" h="863" extrusionOk="0">
                  <a:moveTo>
                    <a:pt x="1058" y="0"/>
                  </a:moveTo>
                  <a:cubicBezTo>
                    <a:pt x="706" y="118"/>
                    <a:pt x="353" y="294"/>
                    <a:pt x="1" y="500"/>
                  </a:cubicBezTo>
                  <a:cubicBezTo>
                    <a:pt x="236" y="735"/>
                    <a:pt x="559" y="852"/>
                    <a:pt x="882" y="852"/>
                  </a:cubicBezTo>
                  <a:cubicBezTo>
                    <a:pt x="972" y="859"/>
                    <a:pt x="1061" y="863"/>
                    <a:pt x="1148" y="863"/>
                  </a:cubicBezTo>
                  <a:cubicBezTo>
                    <a:pt x="1430" y="863"/>
                    <a:pt x="1700" y="824"/>
                    <a:pt x="1969" y="735"/>
                  </a:cubicBezTo>
                  <a:cubicBezTo>
                    <a:pt x="1499" y="411"/>
                    <a:pt x="1117"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9" name="Google Shape;3749;p85"/>
          <p:cNvGrpSpPr/>
          <p:nvPr/>
        </p:nvGrpSpPr>
        <p:grpSpPr>
          <a:xfrm>
            <a:off x="6061200" y="3844876"/>
            <a:ext cx="1137673" cy="1298619"/>
            <a:chOff x="6061200" y="3844876"/>
            <a:chExt cx="1137673" cy="1298619"/>
          </a:xfrm>
        </p:grpSpPr>
        <p:sp>
          <p:nvSpPr>
            <p:cNvPr id="3750" name="Google Shape;3750;p85"/>
            <p:cNvSpPr/>
            <p:nvPr/>
          </p:nvSpPr>
          <p:spPr>
            <a:xfrm>
              <a:off x="7101488" y="4047429"/>
              <a:ext cx="97386" cy="91907"/>
            </a:xfrm>
            <a:custGeom>
              <a:avLst/>
              <a:gdLst/>
              <a:ahLst/>
              <a:cxnLst/>
              <a:rect l="l" t="t" r="r" b="b"/>
              <a:pathLst>
                <a:path w="3644" h="3439" extrusionOk="0">
                  <a:moveTo>
                    <a:pt x="941" y="1"/>
                  </a:moveTo>
                  <a:lnTo>
                    <a:pt x="1" y="2263"/>
                  </a:lnTo>
                  <a:cubicBezTo>
                    <a:pt x="1176" y="2792"/>
                    <a:pt x="2380" y="3174"/>
                    <a:pt x="3643" y="3438"/>
                  </a:cubicBezTo>
                  <a:cubicBezTo>
                    <a:pt x="3085" y="2057"/>
                    <a:pt x="2145" y="853"/>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5"/>
            <p:cNvSpPr/>
            <p:nvPr/>
          </p:nvSpPr>
          <p:spPr>
            <a:xfrm>
              <a:off x="6452193" y="4878890"/>
              <a:ext cx="259660" cy="264604"/>
            </a:xfrm>
            <a:custGeom>
              <a:avLst/>
              <a:gdLst/>
              <a:ahLst/>
              <a:cxnLst/>
              <a:rect l="l" t="t" r="r" b="b"/>
              <a:pathLst>
                <a:path w="9716" h="9901" extrusionOk="0">
                  <a:moveTo>
                    <a:pt x="1939" y="1"/>
                  </a:moveTo>
                  <a:lnTo>
                    <a:pt x="1939" y="1"/>
                  </a:lnTo>
                  <a:cubicBezTo>
                    <a:pt x="1998" y="1499"/>
                    <a:pt x="1969" y="3262"/>
                    <a:pt x="2116" y="4760"/>
                  </a:cubicBezTo>
                  <a:cubicBezTo>
                    <a:pt x="2321" y="6552"/>
                    <a:pt x="0" y="6493"/>
                    <a:pt x="471" y="6934"/>
                  </a:cubicBezTo>
                  <a:cubicBezTo>
                    <a:pt x="2498" y="6963"/>
                    <a:pt x="4378" y="8021"/>
                    <a:pt x="5465" y="9783"/>
                  </a:cubicBezTo>
                  <a:cubicBezTo>
                    <a:pt x="5523" y="8873"/>
                    <a:pt x="5142" y="8021"/>
                    <a:pt x="4466" y="7433"/>
                  </a:cubicBezTo>
                  <a:cubicBezTo>
                    <a:pt x="4729" y="7392"/>
                    <a:pt x="4991" y="7372"/>
                    <a:pt x="5252" y="7372"/>
                  </a:cubicBezTo>
                  <a:cubicBezTo>
                    <a:pt x="7032" y="7372"/>
                    <a:pt x="8714" y="8312"/>
                    <a:pt x="9636" y="9901"/>
                  </a:cubicBezTo>
                  <a:cubicBezTo>
                    <a:pt x="9716" y="8259"/>
                    <a:pt x="8172" y="6761"/>
                    <a:pt x="6555" y="6761"/>
                  </a:cubicBezTo>
                  <a:cubicBezTo>
                    <a:pt x="6378" y="6761"/>
                    <a:pt x="6200" y="6779"/>
                    <a:pt x="6023" y="6816"/>
                  </a:cubicBezTo>
                  <a:lnTo>
                    <a:pt x="7756" y="6258"/>
                  </a:lnTo>
                  <a:cubicBezTo>
                    <a:pt x="7392" y="5907"/>
                    <a:pt x="6929" y="5786"/>
                    <a:pt x="6433" y="5786"/>
                  </a:cubicBezTo>
                  <a:cubicBezTo>
                    <a:pt x="5808" y="5786"/>
                    <a:pt x="5130" y="5977"/>
                    <a:pt x="4525" y="6141"/>
                  </a:cubicBezTo>
                  <a:cubicBezTo>
                    <a:pt x="4319" y="6214"/>
                    <a:pt x="4106" y="6251"/>
                    <a:pt x="3893" y="6251"/>
                  </a:cubicBezTo>
                  <a:cubicBezTo>
                    <a:pt x="3680" y="6251"/>
                    <a:pt x="3467" y="6214"/>
                    <a:pt x="3261" y="6141"/>
                  </a:cubicBezTo>
                  <a:cubicBezTo>
                    <a:pt x="2556" y="5729"/>
                    <a:pt x="2821" y="4730"/>
                    <a:pt x="2938" y="3937"/>
                  </a:cubicBezTo>
                  <a:cubicBezTo>
                    <a:pt x="3173" y="2233"/>
                    <a:pt x="3173" y="1058"/>
                    <a:pt x="3438" y="177"/>
                  </a:cubicBezTo>
                  <a:lnTo>
                    <a:pt x="19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5"/>
            <p:cNvSpPr/>
            <p:nvPr/>
          </p:nvSpPr>
          <p:spPr>
            <a:xfrm>
              <a:off x="6745050" y="4851416"/>
              <a:ext cx="270885" cy="222993"/>
            </a:xfrm>
            <a:custGeom>
              <a:avLst/>
              <a:gdLst/>
              <a:ahLst/>
              <a:cxnLst/>
              <a:rect l="l" t="t" r="r" b="b"/>
              <a:pathLst>
                <a:path w="10136" h="8344" extrusionOk="0">
                  <a:moveTo>
                    <a:pt x="735" y="0"/>
                  </a:moveTo>
                  <a:cubicBezTo>
                    <a:pt x="1087" y="1469"/>
                    <a:pt x="1410" y="2850"/>
                    <a:pt x="1880" y="4290"/>
                  </a:cubicBezTo>
                  <a:cubicBezTo>
                    <a:pt x="2350" y="5817"/>
                    <a:pt x="0" y="5994"/>
                    <a:pt x="558" y="6552"/>
                  </a:cubicBezTo>
                  <a:cubicBezTo>
                    <a:pt x="927" y="6481"/>
                    <a:pt x="1298" y="6447"/>
                    <a:pt x="1667" y="6447"/>
                  </a:cubicBezTo>
                  <a:cubicBezTo>
                    <a:pt x="3301" y="6447"/>
                    <a:pt x="4896" y="7122"/>
                    <a:pt x="6023" y="8344"/>
                  </a:cubicBezTo>
                  <a:cubicBezTo>
                    <a:pt x="5905" y="7462"/>
                    <a:pt x="5376" y="6669"/>
                    <a:pt x="4583" y="6258"/>
                  </a:cubicBezTo>
                  <a:cubicBezTo>
                    <a:pt x="5170" y="6039"/>
                    <a:pt x="5777" y="5932"/>
                    <a:pt x="6377" y="5932"/>
                  </a:cubicBezTo>
                  <a:cubicBezTo>
                    <a:pt x="7791" y="5932"/>
                    <a:pt x="9166" y="6525"/>
                    <a:pt x="10136" y="7639"/>
                  </a:cubicBezTo>
                  <a:cubicBezTo>
                    <a:pt x="9923" y="6178"/>
                    <a:pt x="8464" y="5114"/>
                    <a:pt x="7030" y="5114"/>
                  </a:cubicBezTo>
                  <a:cubicBezTo>
                    <a:pt x="6677" y="5114"/>
                    <a:pt x="6325" y="5178"/>
                    <a:pt x="5993" y="5318"/>
                  </a:cubicBezTo>
                  <a:lnTo>
                    <a:pt x="5993" y="5318"/>
                  </a:lnTo>
                  <a:lnTo>
                    <a:pt x="7580" y="4436"/>
                  </a:lnTo>
                  <a:cubicBezTo>
                    <a:pt x="7305" y="4257"/>
                    <a:pt x="7006" y="4184"/>
                    <a:pt x="6695" y="4184"/>
                  </a:cubicBezTo>
                  <a:cubicBezTo>
                    <a:pt x="5937" y="4184"/>
                    <a:pt x="5106" y="4612"/>
                    <a:pt x="4378" y="4965"/>
                  </a:cubicBezTo>
                  <a:cubicBezTo>
                    <a:pt x="4115" y="5140"/>
                    <a:pt x="3804" y="5234"/>
                    <a:pt x="3480" y="5234"/>
                  </a:cubicBezTo>
                  <a:cubicBezTo>
                    <a:pt x="3369" y="5234"/>
                    <a:pt x="3256" y="5223"/>
                    <a:pt x="3144" y="5200"/>
                  </a:cubicBezTo>
                  <a:cubicBezTo>
                    <a:pt x="2380" y="4936"/>
                    <a:pt x="2292" y="3908"/>
                    <a:pt x="2380" y="3115"/>
                  </a:cubicBezTo>
                  <a:cubicBezTo>
                    <a:pt x="2468" y="2174"/>
                    <a:pt x="2556" y="1234"/>
                    <a:pt x="2644" y="294"/>
                  </a:cubicBezTo>
                  <a:lnTo>
                    <a:pt x="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5"/>
            <p:cNvSpPr/>
            <p:nvPr/>
          </p:nvSpPr>
          <p:spPr>
            <a:xfrm>
              <a:off x="7060678" y="4092970"/>
              <a:ext cx="84023" cy="126837"/>
            </a:xfrm>
            <a:custGeom>
              <a:avLst/>
              <a:gdLst/>
              <a:ahLst/>
              <a:cxnLst/>
              <a:rect l="l" t="t" r="r" b="b"/>
              <a:pathLst>
                <a:path w="3144" h="4746" extrusionOk="0">
                  <a:moveTo>
                    <a:pt x="1205" y="1"/>
                  </a:moveTo>
                  <a:lnTo>
                    <a:pt x="88" y="2351"/>
                  </a:lnTo>
                  <a:cubicBezTo>
                    <a:pt x="0" y="3056"/>
                    <a:pt x="235" y="3790"/>
                    <a:pt x="734" y="4349"/>
                  </a:cubicBezTo>
                  <a:cubicBezTo>
                    <a:pt x="1006" y="4605"/>
                    <a:pt x="1387" y="4746"/>
                    <a:pt x="1752" y="4746"/>
                  </a:cubicBezTo>
                  <a:cubicBezTo>
                    <a:pt x="2098" y="4746"/>
                    <a:pt x="2430" y="4620"/>
                    <a:pt x="2644" y="4349"/>
                  </a:cubicBezTo>
                  <a:cubicBezTo>
                    <a:pt x="3143" y="3702"/>
                    <a:pt x="2791" y="2762"/>
                    <a:pt x="2291" y="2116"/>
                  </a:cubicBezTo>
                  <a:cubicBezTo>
                    <a:pt x="1821" y="1470"/>
                    <a:pt x="1205" y="823"/>
                    <a:pt x="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5"/>
            <p:cNvSpPr/>
            <p:nvPr/>
          </p:nvSpPr>
          <p:spPr>
            <a:xfrm>
              <a:off x="7008055" y="3844876"/>
              <a:ext cx="179031" cy="172750"/>
            </a:xfrm>
            <a:custGeom>
              <a:avLst/>
              <a:gdLst/>
              <a:ahLst/>
              <a:cxnLst/>
              <a:rect l="l" t="t" r="r" b="b"/>
              <a:pathLst>
                <a:path w="6699" h="6464" extrusionOk="0">
                  <a:moveTo>
                    <a:pt x="471" y="0"/>
                  </a:moveTo>
                  <a:cubicBezTo>
                    <a:pt x="30" y="1205"/>
                    <a:pt x="1" y="2527"/>
                    <a:pt x="324" y="3761"/>
                  </a:cubicBezTo>
                  <a:lnTo>
                    <a:pt x="4495" y="6464"/>
                  </a:lnTo>
                  <a:lnTo>
                    <a:pt x="6141" y="5288"/>
                  </a:lnTo>
                  <a:cubicBezTo>
                    <a:pt x="6405" y="5112"/>
                    <a:pt x="6699" y="4789"/>
                    <a:pt x="6523" y="4525"/>
                  </a:cubicBezTo>
                  <a:cubicBezTo>
                    <a:pt x="6258" y="4201"/>
                    <a:pt x="5671" y="4495"/>
                    <a:pt x="5406" y="4201"/>
                  </a:cubicBezTo>
                  <a:cubicBezTo>
                    <a:pt x="5083" y="3820"/>
                    <a:pt x="5847" y="3203"/>
                    <a:pt x="5494" y="2791"/>
                  </a:cubicBezTo>
                  <a:cubicBezTo>
                    <a:pt x="5421" y="2705"/>
                    <a:pt x="5331" y="2672"/>
                    <a:pt x="5230" y="2672"/>
                  </a:cubicBezTo>
                  <a:cubicBezTo>
                    <a:pt x="4938" y="2672"/>
                    <a:pt x="4555" y="2939"/>
                    <a:pt x="4210" y="2939"/>
                  </a:cubicBezTo>
                  <a:cubicBezTo>
                    <a:pt x="4147" y="2939"/>
                    <a:pt x="4085" y="2930"/>
                    <a:pt x="4025" y="2909"/>
                  </a:cubicBezTo>
                  <a:cubicBezTo>
                    <a:pt x="3644" y="2762"/>
                    <a:pt x="3673" y="2204"/>
                    <a:pt x="3761" y="1763"/>
                  </a:cubicBezTo>
                  <a:cubicBezTo>
                    <a:pt x="3845" y="1370"/>
                    <a:pt x="3715" y="790"/>
                    <a:pt x="3345" y="790"/>
                  </a:cubicBezTo>
                  <a:cubicBezTo>
                    <a:pt x="3327" y="790"/>
                    <a:pt x="3309" y="791"/>
                    <a:pt x="3291" y="794"/>
                  </a:cubicBezTo>
                  <a:cubicBezTo>
                    <a:pt x="3144" y="823"/>
                    <a:pt x="2997" y="882"/>
                    <a:pt x="2909" y="970"/>
                  </a:cubicBezTo>
                  <a:lnTo>
                    <a:pt x="1940" y="1763"/>
                  </a:lnTo>
                  <a:lnTo>
                    <a:pt x="4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5"/>
            <p:cNvSpPr/>
            <p:nvPr/>
          </p:nvSpPr>
          <p:spPr>
            <a:xfrm>
              <a:off x="6061200" y="3951351"/>
              <a:ext cx="1091342" cy="981395"/>
            </a:xfrm>
            <a:custGeom>
              <a:avLst/>
              <a:gdLst/>
              <a:ahLst/>
              <a:cxnLst/>
              <a:rect l="l" t="t" r="r" b="b"/>
              <a:pathLst>
                <a:path w="40836" h="36722" extrusionOk="0">
                  <a:moveTo>
                    <a:pt x="36573" y="1"/>
                  </a:moveTo>
                  <a:cubicBezTo>
                    <a:pt x="34922" y="1"/>
                    <a:pt x="33314" y="943"/>
                    <a:pt x="32169" y="2215"/>
                  </a:cubicBezTo>
                  <a:cubicBezTo>
                    <a:pt x="30876" y="3655"/>
                    <a:pt x="30054" y="5476"/>
                    <a:pt x="29143" y="7209"/>
                  </a:cubicBezTo>
                  <a:cubicBezTo>
                    <a:pt x="27498" y="10294"/>
                    <a:pt x="25265" y="13320"/>
                    <a:pt x="22004" y="14554"/>
                  </a:cubicBezTo>
                  <a:cubicBezTo>
                    <a:pt x="20937" y="14949"/>
                    <a:pt x="19811" y="15134"/>
                    <a:pt x="18681" y="15134"/>
                  </a:cubicBezTo>
                  <a:cubicBezTo>
                    <a:pt x="16700" y="15134"/>
                    <a:pt x="14706" y="14565"/>
                    <a:pt x="12985" y="13555"/>
                  </a:cubicBezTo>
                  <a:cubicBezTo>
                    <a:pt x="10283" y="11998"/>
                    <a:pt x="8226" y="9501"/>
                    <a:pt x="6757" y="6739"/>
                  </a:cubicBezTo>
                  <a:cubicBezTo>
                    <a:pt x="6052" y="7356"/>
                    <a:pt x="5523" y="8179"/>
                    <a:pt x="5288" y="9060"/>
                  </a:cubicBezTo>
                  <a:cubicBezTo>
                    <a:pt x="4701" y="8854"/>
                    <a:pt x="4231" y="8443"/>
                    <a:pt x="3937" y="7914"/>
                  </a:cubicBezTo>
                  <a:cubicBezTo>
                    <a:pt x="3555" y="8561"/>
                    <a:pt x="3203" y="9178"/>
                    <a:pt x="2821" y="9824"/>
                  </a:cubicBezTo>
                  <a:cubicBezTo>
                    <a:pt x="2233" y="9824"/>
                    <a:pt x="2028" y="9089"/>
                    <a:pt x="1763" y="8561"/>
                  </a:cubicBezTo>
                  <a:cubicBezTo>
                    <a:pt x="1664" y="8352"/>
                    <a:pt x="1549" y="8263"/>
                    <a:pt x="1439" y="8263"/>
                  </a:cubicBezTo>
                  <a:cubicBezTo>
                    <a:pt x="1255" y="8263"/>
                    <a:pt x="1084" y="8516"/>
                    <a:pt x="1029" y="8884"/>
                  </a:cubicBezTo>
                  <a:lnTo>
                    <a:pt x="970" y="9560"/>
                  </a:lnTo>
                  <a:cubicBezTo>
                    <a:pt x="1" y="13614"/>
                    <a:pt x="941" y="17903"/>
                    <a:pt x="3526" y="21164"/>
                  </a:cubicBezTo>
                  <a:cubicBezTo>
                    <a:pt x="4701" y="22633"/>
                    <a:pt x="6170" y="23837"/>
                    <a:pt x="7492" y="25159"/>
                  </a:cubicBezTo>
                  <a:cubicBezTo>
                    <a:pt x="9401" y="27069"/>
                    <a:pt x="10988" y="29213"/>
                    <a:pt x="12222" y="31593"/>
                  </a:cubicBezTo>
                  <a:cubicBezTo>
                    <a:pt x="12897" y="32856"/>
                    <a:pt x="13485" y="34178"/>
                    <a:pt x="14454" y="35235"/>
                  </a:cubicBezTo>
                  <a:cubicBezTo>
                    <a:pt x="15242" y="36095"/>
                    <a:pt x="16379" y="36721"/>
                    <a:pt x="17518" y="36721"/>
                  </a:cubicBezTo>
                  <a:cubicBezTo>
                    <a:pt x="17781" y="36721"/>
                    <a:pt x="18044" y="36688"/>
                    <a:pt x="18303" y="36616"/>
                  </a:cubicBezTo>
                  <a:cubicBezTo>
                    <a:pt x="19830" y="36176"/>
                    <a:pt x="20859" y="34530"/>
                    <a:pt x="22445" y="34413"/>
                  </a:cubicBezTo>
                  <a:cubicBezTo>
                    <a:pt x="22506" y="34408"/>
                    <a:pt x="22567" y="34406"/>
                    <a:pt x="22627" y="34406"/>
                  </a:cubicBezTo>
                  <a:cubicBezTo>
                    <a:pt x="24019" y="34406"/>
                    <a:pt x="25238" y="35650"/>
                    <a:pt x="26646" y="35735"/>
                  </a:cubicBezTo>
                  <a:cubicBezTo>
                    <a:pt x="26716" y="35740"/>
                    <a:pt x="26785" y="35743"/>
                    <a:pt x="26854" y="35743"/>
                  </a:cubicBezTo>
                  <a:cubicBezTo>
                    <a:pt x="28267" y="35743"/>
                    <a:pt x="29515" y="34627"/>
                    <a:pt x="30524" y="33590"/>
                  </a:cubicBezTo>
                  <a:cubicBezTo>
                    <a:pt x="33021" y="31005"/>
                    <a:pt x="35430" y="28302"/>
                    <a:pt x="37134" y="25130"/>
                  </a:cubicBezTo>
                  <a:cubicBezTo>
                    <a:pt x="38838" y="21986"/>
                    <a:pt x="39778" y="18285"/>
                    <a:pt x="39073" y="14759"/>
                  </a:cubicBezTo>
                  <a:cubicBezTo>
                    <a:pt x="38514" y="11968"/>
                    <a:pt x="37046" y="8943"/>
                    <a:pt x="38514" y="6534"/>
                  </a:cubicBezTo>
                  <a:cubicBezTo>
                    <a:pt x="38984" y="5799"/>
                    <a:pt x="39719" y="5212"/>
                    <a:pt x="40071" y="4389"/>
                  </a:cubicBezTo>
                  <a:cubicBezTo>
                    <a:pt x="40835" y="2597"/>
                    <a:pt x="39278" y="423"/>
                    <a:pt x="37339" y="71"/>
                  </a:cubicBezTo>
                  <a:cubicBezTo>
                    <a:pt x="37084" y="23"/>
                    <a:pt x="36828" y="1"/>
                    <a:pt x="36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5"/>
            <p:cNvSpPr/>
            <p:nvPr/>
          </p:nvSpPr>
          <p:spPr>
            <a:xfrm>
              <a:off x="6295154" y="4268237"/>
              <a:ext cx="729405" cy="474075"/>
            </a:xfrm>
            <a:custGeom>
              <a:avLst/>
              <a:gdLst/>
              <a:ahLst/>
              <a:cxnLst/>
              <a:rect l="l" t="t" r="r" b="b"/>
              <a:pathLst>
                <a:path w="27293" h="17739" extrusionOk="0">
                  <a:moveTo>
                    <a:pt x="23220" y="1"/>
                  </a:moveTo>
                  <a:cubicBezTo>
                    <a:pt x="22929" y="1"/>
                    <a:pt x="22638" y="45"/>
                    <a:pt x="22357" y="141"/>
                  </a:cubicBezTo>
                  <a:cubicBezTo>
                    <a:pt x="21593" y="435"/>
                    <a:pt x="20977" y="1052"/>
                    <a:pt x="20389" y="1610"/>
                  </a:cubicBezTo>
                  <a:cubicBezTo>
                    <a:pt x="17264" y="4444"/>
                    <a:pt x="13037" y="5941"/>
                    <a:pt x="8828" y="5941"/>
                  </a:cubicBezTo>
                  <a:cubicBezTo>
                    <a:pt x="6232" y="5941"/>
                    <a:pt x="3643" y="5372"/>
                    <a:pt x="1323" y="4195"/>
                  </a:cubicBezTo>
                  <a:lnTo>
                    <a:pt x="765" y="4312"/>
                  </a:lnTo>
                  <a:cubicBezTo>
                    <a:pt x="941" y="5899"/>
                    <a:pt x="1558" y="7397"/>
                    <a:pt x="2498" y="8690"/>
                  </a:cubicBezTo>
                  <a:lnTo>
                    <a:pt x="1" y="9365"/>
                  </a:lnTo>
                  <a:cubicBezTo>
                    <a:pt x="1646" y="12989"/>
                    <a:pt x="5248" y="15290"/>
                    <a:pt x="9201" y="15290"/>
                  </a:cubicBezTo>
                  <a:cubicBezTo>
                    <a:pt x="9414" y="15290"/>
                    <a:pt x="9628" y="15284"/>
                    <a:pt x="9842" y="15270"/>
                  </a:cubicBezTo>
                  <a:lnTo>
                    <a:pt x="9842" y="15270"/>
                  </a:lnTo>
                  <a:lnTo>
                    <a:pt x="7727" y="16945"/>
                  </a:lnTo>
                  <a:cubicBezTo>
                    <a:pt x="8243" y="16993"/>
                    <a:pt x="8759" y="17016"/>
                    <a:pt x="9273" y="17016"/>
                  </a:cubicBezTo>
                  <a:cubicBezTo>
                    <a:pt x="11922" y="17016"/>
                    <a:pt x="14531" y="16388"/>
                    <a:pt x="16893" y="15182"/>
                  </a:cubicBezTo>
                  <a:lnTo>
                    <a:pt x="16893" y="15182"/>
                  </a:lnTo>
                  <a:lnTo>
                    <a:pt x="15219" y="17738"/>
                  </a:lnTo>
                  <a:cubicBezTo>
                    <a:pt x="21946" y="17591"/>
                    <a:pt x="27293" y="12009"/>
                    <a:pt x="27146" y="5253"/>
                  </a:cubicBezTo>
                  <a:cubicBezTo>
                    <a:pt x="27087" y="3901"/>
                    <a:pt x="26823" y="2491"/>
                    <a:pt x="25971" y="1404"/>
                  </a:cubicBezTo>
                  <a:cubicBezTo>
                    <a:pt x="25327" y="576"/>
                    <a:pt x="24269" y="1"/>
                    <a:pt x="23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5"/>
            <p:cNvSpPr/>
            <p:nvPr/>
          </p:nvSpPr>
          <p:spPr>
            <a:xfrm>
              <a:off x="7071662" y="4022307"/>
              <a:ext cx="30654" cy="26832"/>
            </a:xfrm>
            <a:custGeom>
              <a:avLst/>
              <a:gdLst/>
              <a:ahLst/>
              <a:cxnLst/>
              <a:rect l="l" t="t" r="r" b="b"/>
              <a:pathLst>
                <a:path w="1147" h="1004" extrusionOk="0">
                  <a:moveTo>
                    <a:pt x="647" y="1"/>
                  </a:moveTo>
                  <a:cubicBezTo>
                    <a:pt x="206" y="1"/>
                    <a:pt x="0" y="530"/>
                    <a:pt x="294" y="853"/>
                  </a:cubicBezTo>
                  <a:cubicBezTo>
                    <a:pt x="398" y="957"/>
                    <a:pt x="524" y="1003"/>
                    <a:pt x="646" y="1003"/>
                  </a:cubicBezTo>
                  <a:cubicBezTo>
                    <a:pt x="903" y="1003"/>
                    <a:pt x="1146" y="799"/>
                    <a:pt x="1146" y="500"/>
                  </a:cubicBezTo>
                  <a:cubicBezTo>
                    <a:pt x="1146" y="236"/>
                    <a:pt x="940" y="1"/>
                    <a:pt x="647" y="1"/>
                  </a:cubicBezTo>
                  <a:close/>
                </a:path>
              </a:pathLst>
            </a:custGeom>
            <a:solidFill>
              <a:srgbClr val="353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7480AEE3-B319-9285-9F51-D2318F34473F}"/>
              </a:ext>
            </a:extLst>
          </p:cNvPr>
          <p:cNvSpPr txBox="1"/>
          <p:nvPr/>
        </p:nvSpPr>
        <p:spPr>
          <a:xfrm>
            <a:off x="2276225" y="1871986"/>
            <a:ext cx="4572000" cy="707886"/>
          </a:xfrm>
          <a:prstGeom prst="rect">
            <a:avLst/>
          </a:prstGeom>
          <a:noFill/>
        </p:spPr>
        <p:txBody>
          <a:bodyPr wrap="square">
            <a:spAutoFit/>
          </a:bodyPr>
          <a:lstStyle/>
          <a:p>
            <a:pPr algn="ctr"/>
            <a:r>
              <a:rPr lang="en" sz="4000" b="1">
                <a:solidFill>
                  <a:schemeClr val="accent4">
                    <a:lumMod val="75000"/>
                  </a:schemeClr>
                </a:solidFill>
                <a:latin typeface="+mj-lt"/>
              </a:rPr>
              <a:t>VẬN DỤNG</a:t>
            </a:r>
            <a:endParaRPr lang="en-US" sz="4000">
              <a:solidFill>
                <a:schemeClr val="accent4">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73"/>
        <p:cNvGrpSpPr/>
        <p:nvPr/>
      </p:nvGrpSpPr>
      <p:grpSpPr>
        <a:xfrm>
          <a:off x="0" y="0"/>
          <a:ext cx="0" cy="0"/>
          <a:chOff x="0" y="0"/>
          <a:chExt cx="0" cy="0"/>
        </a:xfrm>
      </p:grpSpPr>
      <p:sp>
        <p:nvSpPr>
          <p:cNvPr id="2" name="Rectangle 1">
            <a:extLst>
              <a:ext uri="{FF2B5EF4-FFF2-40B4-BE49-F238E27FC236}">
                <a16:creationId xmlns:a16="http://schemas.microsoft.com/office/drawing/2014/main" id="{B43C3046-2F70-B15E-0B80-C8F5B38F450F}"/>
              </a:ext>
            </a:extLst>
          </p:cNvPr>
          <p:cNvSpPr/>
          <p:nvPr/>
        </p:nvSpPr>
        <p:spPr>
          <a:xfrm>
            <a:off x="324338" y="394554"/>
            <a:ext cx="8495323" cy="4354391"/>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C00000"/>
                </a:solidFill>
                <a:effectLst/>
                <a:ea typeface="Calibri" panose="020F0502020204030204" pitchFamily="34" charset="0"/>
                <a:cs typeface="Times New Roman" panose="02020603050405020304" pitchFamily="18" charset="0"/>
              </a:rPr>
              <a:t>PHIẾU BÀI TẬP</a:t>
            </a:r>
            <a:endParaRPr lang="en-US" sz="2000">
              <a:solidFill>
                <a:srgbClr val="C00000"/>
              </a:solidFill>
              <a:effectLst/>
              <a:ea typeface="Calibri" panose="020F0502020204030204" pitchFamily="34" charset="0"/>
              <a:cs typeface="Times New Roman" panose="02020603050405020304" pitchFamily="18" charset="0"/>
            </a:endParaRPr>
          </a:p>
          <a:p>
            <a:pPr algn="just">
              <a:lnSpc>
                <a:spcPct val="150000"/>
              </a:lnSpc>
            </a:pPr>
            <a:r>
              <a:rPr lang="vi-VN" sz="2000" b="1">
                <a:solidFill>
                  <a:srgbClr val="000000"/>
                </a:solidFill>
                <a:effectLst/>
                <a:ea typeface="Calibri" panose="020F0502020204030204" pitchFamily="34" charset="0"/>
                <a:cs typeface="Times New Roman" panose="02020603050405020304" pitchFamily="18" charset="0"/>
              </a:rPr>
              <a:t>Họ và tên:</a:t>
            </a:r>
            <a:r>
              <a:rPr lang="en-US" sz="2000">
                <a:solidFill>
                  <a:srgbClr val="000000"/>
                </a:solidFill>
                <a:effectLst/>
                <a:ea typeface="Calibri" panose="020F0502020204030204" pitchFamily="34" charset="0"/>
                <a:cs typeface="Times New Roman" panose="02020603050405020304" pitchFamily="18" charset="0"/>
              </a:rPr>
              <a:t>………………………………………………………………………</a:t>
            </a:r>
            <a:endParaRPr lang="en-US" sz="2000" b="1">
              <a:solidFill>
                <a:srgbClr val="000000"/>
              </a:solidFill>
              <a:effectLst/>
              <a:ea typeface="Calibri" panose="020F0502020204030204" pitchFamily="34" charset="0"/>
              <a:cs typeface="Times New Roman" panose="02020603050405020304" pitchFamily="18" charset="0"/>
            </a:endParaRPr>
          </a:p>
          <a:p>
            <a:pPr algn="just">
              <a:lnSpc>
                <a:spcPct val="150000"/>
              </a:lnSpc>
            </a:pPr>
            <a:r>
              <a:rPr lang="vi-VN" sz="2000" b="1">
                <a:solidFill>
                  <a:srgbClr val="000000"/>
                </a:solidFill>
                <a:effectLst/>
                <a:ea typeface="Calibri" panose="020F0502020204030204" pitchFamily="34" charset="0"/>
                <a:cs typeface="Times New Roman" panose="02020603050405020304" pitchFamily="18" charset="0"/>
              </a:rPr>
              <a:t>Lớp: </a:t>
            </a:r>
            <a:r>
              <a:rPr lang="en-US" sz="2000">
                <a:solidFill>
                  <a:srgbClr val="000000"/>
                </a:solidFill>
                <a:effectLst/>
                <a:ea typeface="Calibri" panose="020F0502020204030204" pitchFamily="34" charset="0"/>
                <a:cs typeface="Times New Roman" panose="02020603050405020304" pitchFamily="18" charset="0"/>
              </a:rPr>
              <a:t>………………………………………………………………………………</a:t>
            </a:r>
            <a:endParaRPr lang="en-US" sz="2000">
              <a:solidFill>
                <a:srgbClr val="000000"/>
              </a:solidFill>
              <a:ea typeface="Calibri" panose="020F0502020204030204" pitchFamily="34" charset="0"/>
              <a:cs typeface="Times New Roman" panose="02020603050405020304" pitchFamily="18" charset="0"/>
            </a:endParaRPr>
          </a:p>
          <a:p>
            <a:pPr>
              <a:lnSpc>
                <a:spcPct val="150000"/>
              </a:lnSpc>
            </a:pPr>
            <a:r>
              <a:rPr lang="vi-VN" sz="2000" b="1">
                <a:solidFill>
                  <a:srgbClr val="000000"/>
                </a:solidFill>
                <a:effectLst/>
                <a:ea typeface="Calibri" panose="020F0502020204030204" pitchFamily="34" charset="0"/>
                <a:cs typeface="Times New Roman" panose="02020603050405020304" pitchFamily="18" charset="0"/>
              </a:rPr>
              <a:t>Câu 1:</a:t>
            </a:r>
            <a:r>
              <a:rPr lang="vi-VN" sz="2000">
                <a:solidFill>
                  <a:srgbClr val="000000"/>
                </a:solidFill>
                <a:effectLst/>
                <a:ea typeface="Calibri" panose="020F0502020204030204" pitchFamily="34" charset="0"/>
                <a:cs typeface="Times New Roman" panose="02020603050405020304" pitchFamily="18" charset="0"/>
              </a:rPr>
              <a:t> </a:t>
            </a:r>
            <a:r>
              <a:rPr lang="vi-VN" sz="2000">
                <a:solidFill>
                  <a:srgbClr val="000000"/>
                </a:solidFill>
              </a:rPr>
              <a:t>Một loại phân N – P – K 16 – 16 – 8 được pha trộn từ ba loại phân đơn có thành phần chính là các muối tương ứng: (NH</a:t>
            </a:r>
            <a:r>
              <a:rPr lang="vi-VN" sz="2000" baseline="-25000">
                <a:solidFill>
                  <a:srgbClr val="000000"/>
                </a:solidFill>
              </a:rPr>
              <a:t>4</a:t>
            </a:r>
            <a:r>
              <a:rPr lang="vi-VN" sz="2000">
                <a:solidFill>
                  <a:srgbClr val="000000"/>
                </a:solidFill>
              </a:rPr>
              <a:t>)</a:t>
            </a:r>
            <a:r>
              <a:rPr lang="vi-VN" sz="2000" baseline="-25000">
                <a:solidFill>
                  <a:srgbClr val="000000"/>
                </a:solidFill>
              </a:rPr>
              <a:t>2</a:t>
            </a:r>
            <a:r>
              <a:rPr lang="vi-VN" sz="2000">
                <a:solidFill>
                  <a:srgbClr val="000000"/>
                </a:solidFill>
              </a:rPr>
              <a:t>SO</a:t>
            </a:r>
            <a:r>
              <a:rPr lang="vi-VN" sz="2000" baseline="-25000">
                <a:solidFill>
                  <a:srgbClr val="000000"/>
                </a:solidFill>
              </a:rPr>
              <a:t>4</a:t>
            </a:r>
            <a:r>
              <a:rPr lang="vi-VN" sz="2000">
                <a:solidFill>
                  <a:srgbClr val="000000"/>
                </a:solidFill>
              </a:rPr>
              <a:t>, Ca(H</a:t>
            </a:r>
            <a:r>
              <a:rPr lang="vi-VN" sz="2000" baseline="-25000">
                <a:solidFill>
                  <a:srgbClr val="000000"/>
                </a:solidFill>
              </a:rPr>
              <a:t>2</a:t>
            </a:r>
            <a:r>
              <a:rPr lang="vi-VN" sz="2000">
                <a:solidFill>
                  <a:srgbClr val="000000"/>
                </a:solidFill>
              </a:rPr>
              <a:t>PO</a:t>
            </a:r>
            <a:r>
              <a:rPr lang="vi-VN" sz="2000" baseline="-25000">
                <a:solidFill>
                  <a:srgbClr val="000000"/>
                </a:solidFill>
              </a:rPr>
              <a:t>4</a:t>
            </a:r>
            <a:r>
              <a:rPr lang="vi-VN" sz="2000">
                <a:solidFill>
                  <a:srgbClr val="000000"/>
                </a:solidFill>
              </a:rPr>
              <a:t>)</a:t>
            </a:r>
            <a:r>
              <a:rPr lang="vi-VN" sz="2000" baseline="-25000">
                <a:solidFill>
                  <a:srgbClr val="000000"/>
                </a:solidFill>
              </a:rPr>
              <a:t>2</a:t>
            </a:r>
            <a:r>
              <a:rPr lang="vi-VN" sz="2000">
                <a:solidFill>
                  <a:srgbClr val="000000"/>
                </a:solidFill>
              </a:rPr>
              <a:t>, KNO</a:t>
            </a:r>
            <a:r>
              <a:rPr lang="vi-VN" sz="2000" baseline="-25000">
                <a:solidFill>
                  <a:srgbClr val="000000"/>
                </a:solidFill>
              </a:rPr>
              <a:t>3</a:t>
            </a:r>
            <a:r>
              <a:rPr lang="vi-VN" sz="2000">
                <a:solidFill>
                  <a:srgbClr val="000000"/>
                </a:solidFill>
              </a:rPr>
              <a:t>. Tính tỉ lệ khối lượng các muối cần trộn để có loại phân trên.</a:t>
            </a:r>
            <a:endParaRPr lang="en-US" sz="2000">
              <a:solidFill>
                <a:srgbClr val="000000"/>
              </a:solidFill>
            </a:endParaRPr>
          </a:p>
          <a:p>
            <a:pPr algn="just">
              <a:lnSpc>
                <a:spcPct val="150000"/>
              </a:lnSpc>
            </a:pPr>
            <a:r>
              <a:rPr lang="vi-VN" sz="2000" b="1">
                <a:solidFill>
                  <a:srgbClr val="000000"/>
                </a:solidFill>
                <a:effectLst/>
                <a:ea typeface="Calibri" panose="020F0502020204030204" pitchFamily="34" charset="0"/>
                <a:cs typeface="Times New Roman" panose="02020603050405020304" pitchFamily="18" charset="0"/>
              </a:rPr>
              <a:t>Câu 2: </a:t>
            </a:r>
            <a:r>
              <a:rPr lang="vi-VN" sz="2000">
                <a:solidFill>
                  <a:srgbClr val="000000"/>
                </a:solidFill>
              </a:rPr>
              <a:t>Lúa là cây lương thực chủ yếu ở nước ta, em hãy tìm hiểu và cho biết: Quá trình sinh trưởng của cây lúa được chia thành mấy giai đoạn, mỗi giai đoạn đó cần bón cho lúa loại phân nào.</a:t>
            </a:r>
            <a:endParaRPr lang="en-US" sz="200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3F09E0-A8B7-5278-AC46-AB3FE5833F84}"/>
              </a:ext>
            </a:extLst>
          </p:cNvPr>
          <p:cNvSpPr/>
          <p:nvPr/>
        </p:nvSpPr>
        <p:spPr>
          <a:xfrm>
            <a:off x="3591169" y="0"/>
            <a:ext cx="1961662" cy="609601"/>
          </a:xfrm>
          <a:prstGeom prst="rect">
            <a:avLst/>
          </a:prstGeom>
          <a:solidFill>
            <a:schemeClr val="tx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Câu 1</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ACEB4A-620E-2EDD-507C-F960FBC24C5F}"/>
                  </a:ext>
                </a:extLst>
              </p:cNvPr>
              <p:cNvSpPr txBox="1"/>
              <p:nvPr/>
            </p:nvSpPr>
            <p:spPr>
              <a:xfrm>
                <a:off x="547565" y="801009"/>
                <a:ext cx="8048869" cy="3924792"/>
              </a:xfrm>
              <a:prstGeom prst="rect">
                <a:avLst/>
              </a:prstGeom>
              <a:noFill/>
            </p:spPr>
            <p:txBody>
              <a:bodyPr wrap="square">
                <a:spAutoFit/>
              </a:bodyPr>
              <a:lstStyle/>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Giả sử có 100 gam phân bón.</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Gọi số mol các muối (NH</a:t>
                </a:r>
                <a:r>
                  <a:rPr lang="vi-VN" sz="2000" baseline="-25000">
                    <a:effectLst/>
                    <a:latin typeface="Arial" panose="020B0604020202020204" pitchFamily="34" charset="0"/>
                    <a:ea typeface="SimSun" panose="02010600030101010101" pitchFamily="2" charset="-122"/>
                    <a:cs typeface="Arial" panose="020B0604020202020204" pitchFamily="34" charset="0"/>
                  </a:rPr>
                  <a:t>4</a:t>
                </a:r>
                <a:r>
                  <a:rPr lang="vi-VN" sz="2000">
                    <a:effectLst/>
                    <a:latin typeface="Arial" panose="020B0604020202020204" pitchFamily="34" charset="0"/>
                    <a:ea typeface="SimSun" panose="02010600030101010101" pitchFamily="2" charset="-122"/>
                    <a:cs typeface="Arial" panose="020B0604020202020204" pitchFamily="34" charset="0"/>
                  </a:rPr>
                  <a:t>)</a:t>
                </a:r>
                <a:r>
                  <a:rPr lang="vi-VN" sz="2000" baseline="-25000">
                    <a:effectLst/>
                    <a:latin typeface="Arial" panose="020B0604020202020204" pitchFamily="34" charset="0"/>
                    <a:ea typeface="SimSun" panose="02010600030101010101" pitchFamily="2" charset="-122"/>
                    <a:cs typeface="Arial" panose="020B0604020202020204" pitchFamily="34" charset="0"/>
                  </a:rPr>
                  <a:t>2</a:t>
                </a:r>
                <a:r>
                  <a:rPr lang="vi-VN" sz="2000">
                    <a:effectLst/>
                    <a:latin typeface="Arial" panose="020B0604020202020204" pitchFamily="34" charset="0"/>
                    <a:ea typeface="SimSun" panose="02010600030101010101" pitchFamily="2" charset="-122"/>
                    <a:cs typeface="Arial" panose="020B0604020202020204" pitchFamily="34" charset="0"/>
                  </a:rPr>
                  <a:t>SO</a:t>
                </a:r>
                <a:r>
                  <a:rPr lang="vi-VN" sz="2000" baseline="-25000">
                    <a:effectLst/>
                    <a:latin typeface="Arial" panose="020B0604020202020204" pitchFamily="34" charset="0"/>
                    <a:ea typeface="SimSun" panose="02010600030101010101" pitchFamily="2" charset="-122"/>
                    <a:cs typeface="Arial" panose="020B0604020202020204" pitchFamily="34" charset="0"/>
                  </a:rPr>
                  <a:t>4</a:t>
                </a:r>
                <a:r>
                  <a:rPr lang="vi-VN" sz="2000">
                    <a:effectLst/>
                    <a:latin typeface="Arial" panose="020B0604020202020204" pitchFamily="34" charset="0"/>
                    <a:ea typeface="SimSun" panose="02010600030101010101" pitchFamily="2" charset="-122"/>
                    <a:cs typeface="Arial" panose="020B0604020202020204" pitchFamily="34" charset="0"/>
                  </a:rPr>
                  <a:t>, Ca(H</a:t>
                </a:r>
                <a:r>
                  <a:rPr lang="vi-VN" sz="2000" baseline="-25000">
                    <a:effectLst/>
                    <a:latin typeface="Arial" panose="020B0604020202020204" pitchFamily="34" charset="0"/>
                    <a:ea typeface="SimSun" panose="02010600030101010101" pitchFamily="2" charset="-122"/>
                    <a:cs typeface="Arial" panose="020B0604020202020204" pitchFamily="34" charset="0"/>
                  </a:rPr>
                  <a:t>2</a:t>
                </a:r>
                <a:r>
                  <a:rPr lang="vi-VN" sz="2000">
                    <a:effectLst/>
                    <a:latin typeface="Arial" panose="020B0604020202020204" pitchFamily="34" charset="0"/>
                    <a:ea typeface="SimSun" panose="02010600030101010101" pitchFamily="2" charset="-122"/>
                    <a:cs typeface="Arial" panose="020B0604020202020204" pitchFamily="34" charset="0"/>
                  </a:rPr>
                  <a:t>PO</a:t>
                </a:r>
                <a:r>
                  <a:rPr lang="vi-VN" sz="2000" baseline="-25000">
                    <a:effectLst/>
                    <a:latin typeface="Arial" panose="020B0604020202020204" pitchFamily="34" charset="0"/>
                    <a:ea typeface="SimSun" panose="02010600030101010101" pitchFamily="2" charset="-122"/>
                    <a:cs typeface="Arial" panose="020B0604020202020204" pitchFamily="34" charset="0"/>
                  </a:rPr>
                  <a:t>4</a:t>
                </a:r>
                <a:r>
                  <a:rPr lang="vi-VN" sz="2000">
                    <a:effectLst/>
                    <a:latin typeface="Arial" panose="020B0604020202020204" pitchFamily="34" charset="0"/>
                    <a:ea typeface="SimSun" panose="02010600030101010101" pitchFamily="2" charset="-122"/>
                    <a:cs typeface="Arial" panose="020B0604020202020204" pitchFamily="34" charset="0"/>
                  </a:rPr>
                  <a:t>)</a:t>
                </a:r>
                <a:r>
                  <a:rPr lang="vi-VN" sz="2000" baseline="-25000">
                    <a:effectLst/>
                    <a:latin typeface="Arial" panose="020B0604020202020204" pitchFamily="34" charset="0"/>
                    <a:ea typeface="SimSun" panose="02010600030101010101" pitchFamily="2" charset="-122"/>
                    <a:cs typeface="Arial" panose="020B0604020202020204" pitchFamily="34" charset="0"/>
                  </a:rPr>
                  <a:t>2</a:t>
                </a:r>
                <a:r>
                  <a:rPr lang="vi-VN" sz="2000">
                    <a:effectLst/>
                    <a:latin typeface="Arial" panose="020B0604020202020204" pitchFamily="34" charset="0"/>
                    <a:ea typeface="SimSun" panose="02010600030101010101" pitchFamily="2" charset="-122"/>
                    <a:cs typeface="Arial" panose="020B0604020202020204" pitchFamily="34" charset="0"/>
                  </a:rPr>
                  <a:t>, KNO</a:t>
                </a:r>
                <a:r>
                  <a:rPr lang="vi-VN" sz="2000" baseline="-25000">
                    <a:effectLst/>
                    <a:latin typeface="Arial" panose="020B0604020202020204" pitchFamily="34" charset="0"/>
                    <a:ea typeface="SimSun" panose="02010600030101010101" pitchFamily="2" charset="-122"/>
                    <a:cs typeface="Arial" panose="020B0604020202020204" pitchFamily="34" charset="0"/>
                  </a:rPr>
                  <a:t>3</a:t>
                </a:r>
                <a:r>
                  <a:rPr lang="vi-VN" sz="2000">
                    <a:effectLst/>
                    <a:latin typeface="Arial" panose="020B0604020202020204" pitchFamily="34" charset="0"/>
                    <a:ea typeface="SimSun" panose="02010600030101010101" pitchFamily="2" charset="-122"/>
                    <a:cs typeface="Arial" panose="020B0604020202020204" pitchFamily="34" charset="0"/>
                  </a:rPr>
                  <a:t> có trong 100 gam lần lượt là x, y, z.</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Ta có:</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%N</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28x</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14z100.100</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16</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28x</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14z</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16</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%P</a:t>
                </a:r>
                <a:r>
                  <a:rPr lang="vi-VN" sz="2000" baseline="-25000">
                    <a:effectLst/>
                    <a:latin typeface="Arial" panose="020B0604020202020204" pitchFamily="34" charset="0"/>
                    <a:ea typeface="SimSun" panose="02010600030101010101" pitchFamily="2" charset="-122"/>
                    <a:cs typeface="Arial" panose="020B0604020202020204" pitchFamily="34" charset="0"/>
                  </a:rPr>
                  <a:t>2</a:t>
                </a:r>
                <a:r>
                  <a:rPr lang="vi-VN" sz="2000">
                    <a:effectLst/>
                    <a:latin typeface="Arial" panose="020B0604020202020204" pitchFamily="34" charset="0"/>
                    <a:ea typeface="SimSun" panose="02010600030101010101" pitchFamily="2" charset="-122"/>
                    <a:cs typeface="Arial" panose="020B0604020202020204" pitchFamily="34" charset="0"/>
                  </a:rPr>
                  <a:t>O</a:t>
                </a:r>
                <a:r>
                  <a:rPr lang="vi-VN" sz="2000" baseline="-25000">
                    <a:effectLst/>
                    <a:latin typeface="Arial" panose="020B0604020202020204" pitchFamily="34" charset="0"/>
                    <a:ea typeface="SimSun" panose="02010600030101010101" pitchFamily="2" charset="-122"/>
                    <a:cs typeface="Arial" panose="020B0604020202020204" pitchFamily="34" charset="0"/>
                  </a:rPr>
                  <a:t>5</a:t>
                </a:r>
                <a:r>
                  <a:rPr lang="en-US" sz="2000" baseline="-25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142y100.100</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16</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y</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871</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%K</a:t>
                </a:r>
                <a:r>
                  <a:rPr lang="vi-VN" sz="2000" baseline="-25000">
                    <a:effectLst/>
                    <a:latin typeface="Arial" panose="020B0604020202020204" pitchFamily="34" charset="0"/>
                    <a:ea typeface="SimSun" panose="02010600030101010101" pitchFamily="2" charset="-122"/>
                    <a:cs typeface="Arial" panose="020B0604020202020204" pitchFamily="34" charset="0"/>
                  </a:rPr>
                  <a:t>2</a:t>
                </a:r>
                <a:r>
                  <a:rPr lang="vi-VN" sz="2000">
                    <a:effectLst/>
                    <a:latin typeface="Arial" panose="020B0604020202020204" pitchFamily="34" charset="0"/>
                    <a:ea typeface="SimSun" panose="02010600030101010101" pitchFamily="2" charset="-122"/>
                    <a:cs typeface="Arial" panose="020B0604020202020204" pitchFamily="34" charset="0"/>
                  </a:rPr>
                  <a:t>O</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0,5z.94100.100</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8</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z</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847(***)</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Thay z ở (***) vào (*) được x = </a:t>
                </a:r>
                <a14:m>
                  <m:oMath xmlns:m="http://schemas.openxmlformats.org/officeDocument/2006/math">
                    <m:f>
                      <m:fPr>
                        <m:ctrlPr>
                          <a:rPr lang="vi-VN" sz="2000" i="1" smtClean="0">
                            <a:effectLst/>
                            <a:latin typeface="Cambria Math" panose="02040503050406030204" pitchFamily="18" charset="0"/>
                            <a:ea typeface="SimSun" panose="02010600030101010101" pitchFamily="2" charset="-122"/>
                            <a:cs typeface="Arial" panose="020B0604020202020204" pitchFamily="34" charset="0"/>
                          </a:rPr>
                        </m:ctrlPr>
                      </m:fPr>
                      <m:num>
                        <m:r>
                          <a:rPr lang="en-US" sz="2000" b="0" i="1" smtClean="0">
                            <a:effectLst/>
                            <a:latin typeface="Cambria Math" panose="02040503050406030204" pitchFamily="18" charset="0"/>
                            <a:ea typeface="SimSun" panose="02010600030101010101" pitchFamily="2" charset="-122"/>
                            <a:cs typeface="Arial" panose="020B0604020202020204" pitchFamily="34" charset="0"/>
                          </a:rPr>
                          <m:t>160</m:t>
                        </m:r>
                      </m:num>
                      <m:den>
                        <m:r>
                          <a:rPr lang="en-US" sz="2000" b="0" i="1" smtClean="0">
                            <a:effectLst/>
                            <a:latin typeface="Cambria Math" panose="02040503050406030204" pitchFamily="18" charset="0"/>
                            <a:ea typeface="SimSun" panose="02010600030101010101" pitchFamily="2" charset="-122"/>
                            <a:cs typeface="Arial" panose="020B0604020202020204" pitchFamily="34" charset="0"/>
                          </a:rPr>
                          <m:t>329</m:t>
                        </m:r>
                      </m:den>
                    </m:f>
                  </m:oMath>
                </a14:m>
                <a:endParaRPr lang="en-US" sz="2000">
                  <a:effectLst/>
                  <a:latin typeface="Arial" panose="020B0604020202020204" pitchFamily="34" charset="0"/>
                  <a:ea typeface="SimSun" panose="02010600030101010101" pitchFamily="2" charset="-122"/>
                  <a:cs typeface="Arial" panose="020B0604020202020204" pitchFamily="34" charset="0"/>
                </a:endParaRPr>
              </a:p>
            </p:txBody>
          </p:sp>
        </mc:Choice>
        <mc:Fallback xmlns="">
          <p:sp>
            <p:nvSpPr>
              <p:cNvPr id="12" name="TextBox 11">
                <a:extLst>
                  <a:ext uri="{FF2B5EF4-FFF2-40B4-BE49-F238E27FC236}">
                    <a16:creationId xmlns:a16="http://schemas.microsoft.com/office/drawing/2014/main" id="{BAACEB4A-620E-2EDD-507C-F960FBC24C5F}"/>
                  </a:ext>
                </a:extLst>
              </p:cNvPr>
              <p:cNvSpPr txBox="1">
                <a:spLocks noRot="1" noChangeAspect="1" noMove="1" noResize="1" noEditPoints="1" noAdjustHandles="1" noChangeArrowheads="1" noChangeShapeType="1" noTextEdit="1"/>
              </p:cNvSpPr>
              <p:nvPr/>
            </p:nvSpPr>
            <p:spPr>
              <a:xfrm>
                <a:off x="547565" y="801009"/>
                <a:ext cx="8048869" cy="3924792"/>
              </a:xfrm>
              <a:prstGeom prst="rect">
                <a:avLst/>
              </a:prstGeom>
              <a:blipFill>
                <a:blip r:embed="rId2"/>
                <a:stretch>
                  <a:fillRect l="-833" r="-758"/>
                </a:stretch>
              </a:blipFill>
            </p:spPr>
            <p:txBody>
              <a:bodyPr/>
              <a:lstStyle/>
              <a:p>
                <a:r>
                  <a:rPr lang="en-US">
                    <a:noFill/>
                  </a:rPr>
                  <a:t> </a:t>
                </a:r>
              </a:p>
            </p:txBody>
          </p:sp>
        </mc:Fallback>
      </mc:AlternateContent>
    </p:spTree>
    <p:extLst>
      <p:ext uri="{BB962C8B-B14F-4D97-AF65-F5344CB8AC3E}">
        <p14:creationId xmlns:p14="http://schemas.microsoft.com/office/powerpoint/2010/main" val="1011274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3F09E0-A8B7-5278-AC46-AB3FE5833F84}"/>
              </a:ext>
            </a:extLst>
          </p:cNvPr>
          <p:cNvSpPr/>
          <p:nvPr/>
        </p:nvSpPr>
        <p:spPr>
          <a:xfrm>
            <a:off x="3591169" y="0"/>
            <a:ext cx="1961662" cy="609601"/>
          </a:xfrm>
          <a:prstGeom prst="rect">
            <a:avLst/>
          </a:prstGeom>
          <a:solidFill>
            <a:schemeClr val="tx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Câu 1</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ACEB4A-620E-2EDD-507C-F960FBC24C5F}"/>
                  </a:ext>
                </a:extLst>
              </p:cNvPr>
              <p:cNvSpPr txBox="1"/>
              <p:nvPr/>
            </p:nvSpPr>
            <p:spPr>
              <a:xfrm>
                <a:off x="1147763" y="1191105"/>
                <a:ext cx="6848474" cy="3085140"/>
              </a:xfrm>
              <a:prstGeom prst="rect">
                <a:avLst/>
              </a:prstGeom>
              <a:noFill/>
            </p:spPr>
            <p:txBody>
              <a:bodyPr wrap="square">
                <a:spAutoFit/>
              </a:bodyPr>
              <a:lstStyle/>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Vậy trong 100 gam phân bón có:</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sSub>
                      <m:sSubPr>
                        <m:ctrlPr>
                          <a:rPr lang="vi-VN" sz="2000" i="1" smtClean="0">
                            <a:effectLst/>
                            <a:latin typeface="Cambria Math" panose="02040503050406030204" pitchFamily="18" charset="0"/>
                            <a:ea typeface="SimSun" panose="02010600030101010101" pitchFamily="2" charset="-122"/>
                            <a:cs typeface="Arial" panose="020B0604020202020204" pitchFamily="34" charset="0"/>
                          </a:rPr>
                        </m:ctrlPr>
                      </m:sSubPr>
                      <m:e>
                        <m:r>
                          <a:rPr lang="en-US" sz="2000" b="0" i="1" smtClean="0">
                            <a:effectLst/>
                            <a:latin typeface="Cambria Math" panose="02040503050406030204" pitchFamily="18" charset="0"/>
                            <a:ea typeface="SimSun" panose="02010600030101010101" pitchFamily="2" charset="-122"/>
                            <a:cs typeface="Arial" panose="020B0604020202020204" pitchFamily="34" charset="0"/>
                          </a:rPr>
                          <m:t>𝑚</m:t>
                        </m:r>
                      </m:e>
                      <m:sub>
                        <m:sSub>
                          <m:sSubPr>
                            <m:ctrlPr>
                              <a:rPr lang="vi-VN" sz="2000" i="1" smtClean="0">
                                <a:effectLst/>
                                <a:latin typeface="Cambria Math" panose="02040503050406030204" pitchFamily="18" charset="0"/>
                                <a:ea typeface="SimSun" panose="02010600030101010101" pitchFamily="2" charset="-122"/>
                                <a:cs typeface="Arial" panose="020B0604020202020204" pitchFamily="34" charset="0"/>
                              </a:rPr>
                            </m:ctrlPr>
                          </m:sSubPr>
                          <m:e>
                            <m:r>
                              <a:rPr lang="en-US" sz="2000" i="1">
                                <a:latin typeface="Cambria Math" panose="02040503050406030204" pitchFamily="18" charset="0"/>
                                <a:ea typeface="SimSun" panose="02010600030101010101" pitchFamily="2" charset="-122"/>
                                <a:cs typeface="Arial" panose="020B0604020202020204" pitchFamily="34" charset="0"/>
                              </a:rPr>
                              <m:t>(</m:t>
                            </m:r>
                            <m:sSub>
                              <m:sSubPr>
                                <m:ctrlPr>
                                  <a:rPr lang="en-US" sz="2000" i="1" smtClean="0">
                                    <a:latin typeface="Cambria Math" panose="02040503050406030204" pitchFamily="18" charset="0"/>
                                    <a:ea typeface="SimSun" panose="02010600030101010101" pitchFamily="2" charset="-122"/>
                                    <a:cs typeface="Arial" panose="020B0604020202020204" pitchFamily="34" charset="0"/>
                                  </a:rPr>
                                </m:ctrlPr>
                              </m:sSubPr>
                              <m:e>
                                <m:r>
                                  <a:rPr lang="en-US" sz="2000" b="0" i="1" smtClean="0">
                                    <a:latin typeface="Cambria Math" panose="02040503050406030204" pitchFamily="18" charset="0"/>
                                    <a:ea typeface="SimSun" panose="02010600030101010101" pitchFamily="2" charset="-122"/>
                                    <a:cs typeface="Arial" panose="020B0604020202020204" pitchFamily="34" charset="0"/>
                                  </a:rPr>
                                  <m:t>𝑁𝐻</m:t>
                                </m:r>
                              </m:e>
                              <m:sub>
                                <m:r>
                                  <a:rPr lang="en-US" sz="2000" b="0" i="1" smtClean="0">
                                    <a:latin typeface="Cambria Math" panose="02040503050406030204" pitchFamily="18" charset="0"/>
                                    <a:ea typeface="SimSun" panose="02010600030101010101" pitchFamily="2" charset="-122"/>
                                    <a:cs typeface="Arial" panose="020B0604020202020204" pitchFamily="34" charset="0"/>
                                  </a:rPr>
                                  <m:t>4</m:t>
                                </m:r>
                              </m:sub>
                            </m:sSub>
                            <m:r>
                              <a:rPr lang="en-US" sz="2000" i="1">
                                <a:latin typeface="Cambria Math" panose="02040503050406030204" pitchFamily="18" charset="0"/>
                                <a:ea typeface="SimSun" panose="02010600030101010101" pitchFamily="2" charset="-122"/>
                                <a:cs typeface="Arial" panose="020B0604020202020204" pitchFamily="34" charset="0"/>
                              </a:rPr>
                              <m:t>)</m:t>
                            </m:r>
                          </m:e>
                          <m:sub>
                            <m:r>
                              <a:rPr lang="en-US" sz="2000" b="0" i="1" smtClean="0">
                                <a:effectLst/>
                                <a:latin typeface="Cambria Math" panose="02040503050406030204" pitchFamily="18" charset="0"/>
                                <a:ea typeface="SimSun" panose="02010600030101010101" pitchFamily="2" charset="-122"/>
                                <a:cs typeface="Arial" panose="020B0604020202020204" pitchFamily="34" charset="0"/>
                              </a:rPr>
                              <m:t>2</m:t>
                            </m:r>
                          </m:sub>
                        </m:sSub>
                        <m:sSub>
                          <m:sSubPr>
                            <m:ctrlPr>
                              <a:rPr lang="vi-VN" sz="2000" i="1" smtClean="0">
                                <a:effectLst/>
                                <a:latin typeface="Cambria Math" panose="02040503050406030204" pitchFamily="18" charset="0"/>
                                <a:ea typeface="SimSun" panose="02010600030101010101" pitchFamily="2" charset="-122"/>
                                <a:cs typeface="Arial" panose="020B0604020202020204" pitchFamily="34" charset="0"/>
                              </a:rPr>
                            </m:ctrlPr>
                          </m:sSubPr>
                          <m:e>
                            <m:r>
                              <a:rPr lang="en-US" sz="2000" b="0" i="1" smtClean="0">
                                <a:effectLst/>
                                <a:latin typeface="Cambria Math" panose="02040503050406030204" pitchFamily="18" charset="0"/>
                                <a:ea typeface="SimSun" panose="02010600030101010101" pitchFamily="2" charset="-122"/>
                                <a:cs typeface="Arial" panose="020B0604020202020204" pitchFamily="34" charset="0"/>
                              </a:rPr>
                              <m:t>𝑆𝑂</m:t>
                            </m:r>
                          </m:e>
                          <m:sub>
                            <m:r>
                              <a:rPr lang="en-US" sz="2000" b="0" i="1" smtClean="0">
                                <a:effectLst/>
                                <a:latin typeface="Cambria Math" panose="02040503050406030204" pitchFamily="18" charset="0"/>
                                <a:ea typeface="SimSun" panose="02010600030101010101" pitchFamily="2" charset="-122"/>
                                <a:cs typeface="Arial" panose="020B0604020202020204" pitchFamily="34" charset="0"/>
                              </a:rPr>
                              <m:t>4</m:t>
                            </m:r>
                          </m:sub>
                        </m:sSub>
                      </m:sub>
                    </m:sSub>
                  </m:oMath>
                </a14:m>
                <a:r>
                  <a:rPr lang="vi-VN" sz="2000">
                    <a:effectLst/>
                    <a:latin typeface="Arial" panose="020B0604020202020204" pitchFamily="34" charset="0"/>
                    <a:ea typeface="SimSun" panose="02010600030101010101" pitchFamily="2" charset="-122"/>
                    <a:cs typeface="Arial" panose="020B0604020202020204" pitchFamily="34" charset="0"/>
                  </a:rPr>
                  <a:t>=</a:t>
                </a:r>
                <a14:m>
                  <m:oMath xmlns:m="http://schemas.openxmlformats.org/officeDocument/2006/math">
                    <m:f>
                      <m:fPr>
                        <m:ctrlPr>
                          <a:rPr lang="vi-VN" sz="2000" i="1" smtClean="0">
                            <a:effectLst/>
                            <a:latin typeface="Cambria Math" panose="02040503050406030204" pitchFamily="18" charset="0"/>
                            <a:ea typeface="SimSun" panose="02010600030101010101" pitchFamily="2" charset="-122"/>
                            <a:cs typeface="Arial" panose="020B0604020202020204" pitchFamily="34" charset="0"/>
                          </a:rPr>
                        </m:ctrlPr>
                      </m:fPr>
                      <m:num>
                        <m:r>
                          <a:rPr lang="en-US" sz="2000" b="0" i="1" smtClean="0">
                            <a:effectLst/>
                            <a:latin typeface="Cambria Math" panose="02040503050406030204" pitchFamily="18" charset="0"/>
                            <a:ea typeface="SimSun" panose="02010600030101010101" pitchFamily="2" charset="-122"/>
                            <a:cs typeface="Arial" panose="020B0604020202020204" pitchFamily="34" charset="0"/>
                          </a:rPr>
                          <m:t>160</m:t>
                        </m:r>
                      </m:num>
                      <m:den>
                        <m:r>
                          <a:rPr lang="en-US" sz="2000" b="0" i="1" smtClean="0">
                            <a:effectLst/>
                            <a:latin typeface="Cambria Math" panose="02040503050406030204" pitchFamily="18" charset="0"/>
                            <a:ea typeface="SimSun" panose="02010600030101010101" pitchFamily="2" charset="-122"/>
                            <a:cs typeface="Arial" panose="020B0604020202020204" pitchFamily="34" charset="0"/>
                          </a:rPr>
                          <m:t>329</m:t>
                        </m:r>
                      </m:den>
                    </m:f>
                    <m:r>
                      <a:rPr lang="en-US" sz="2000" b="0" i="1" smtClean="0">
                        <a:effectLst/>
                        <a:latin typeface="Cambria Math" panose="02040503050406030204" pitchFamily="18" charset="0"/>
                        <a:ea typeface="SimSun" panose="02010600030101010101" pitchFamily="2" charset="-122"/>
                        <a:cs typeface="Arial" panose="020B0604020202020204" pitchFamily="34" charset="0"/>
                      </a:rPr>
                      <m:t>.132</m:t>
                    </m:r>
                    <m:r>
                      <a:rPr lang="en-US" sz="2000" b="0" i="0" smtClean="0">
                        <a:effectLst/>
                        <a:latin typeface="Cambria Math" panose="02040503050406030204" pitchFamily="18" charset="0"/>
                        <a:ea typeface="SimSun" panose="02010600030101010101" pitchFamily="2" charset="-122"/>
                        <a:cs typeface="Arial" panose="020B0604020202020204" pitchFamily="34" charset="0"/>
                      </a:rPr>
                      <m:t> </m:t>
                    </m:r>
                    <m:r>
                      <a:rPr lang="en-US" sz="2000" b="0" i="1"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64,2</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(gam)</a:t>
                </a:r>
                <a:endParaRPr lang="en-US" sz="200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14:m>
                  <m:oMath xmlns:m="http://schemas.openxmlformats.org/officeDocument/2006/math">
                    <m:sSub>
                      <m:sSubPr>
                        <m:ctrlPr>
                          <a:rPr lang="vi-VN" sz="2000" i="1" smtClean="0">
                            <a:effectLst/>
                            <a:latin typeface="Cambria Math" panose="02040503050406030204" pitchFamily="18" charset="0"/>
                            <a:ea typeface="SimSun" panose="02010600030101010101" pitchFamily="2" charset="-122"/>
                            <a:cs typeface="Arial" panose="020B0604020202020204" pitchFamily="34" charset="0"/>
                          </a:rPr>
                        </m:ctrlPr>
                      </m:sSubPr>
                      <m:e>
                        <m:r>
                          <a:rPr lang="en-US" sz="2000" b="0" i="1" smtClean="0">
                            <a:effectLst/>
                            <a:latin typeface="Cambria Math" panose="02040503050406030204" pitchFamily="18" charset="0"/>
                            <a:ea typeface="SimSun" panose="02010600030101010101" pitchFamily="2" charset="-122"/>
                            <a:cs typeface="Arial" panose="020B0604020202020204" pitchFamily="34" charset="0"/>
                          </a:rPr>
                          <m:t>𝑚</m:t>
                        </m:r>
                      </m:e>
                      <m:sub>
                        <m:sSub>
                          <m:sSubPr>
                            <m:ctrlPr>
                              <a:rPr lang="vi-VN" sz="2000" i="1" smtClean="0">
                                <a:effectLst/>
                                <a:latin typeface="Cambria Math" panose="02040503050406030204" pitchFamily="18" charset="0"/>
                                <a:ea typeface="SimSun" panose="02010600030101010101" pitchFamily="2" charset="-122"/>
                                <a:cs typeface="Arial" panose="020B0604020202020204" pitchFamily="34" charset="0"/>
                              </a:rPr>
                            </m:ctrlPr>
                          </m:sSubPr>
                          <m:e>
                            <m:r>
                              <a:rPr lang="en-US" sz="2000" b="0" i="1" smtClean="0">
                                <a:effectLst/>
                                <a:latin typeface="Cambria Math" panose="02040503050406030204" pitchFamily="18" charset="0"/>
                                <a:ea typeface="SimSun" panose="02010600030101010101" pitchFamily="2" charset="-122"/>
                                <a:cs typeface="Arial" panose="020B0604020202020204" pitchFamily="34" charset="0"/>
                              </a:rPr>
                              <m:t>𝐶𝑎</m:t>
                            </m:r>
                            <m:r>
                              <a:rPr lang="en-US" sz="2000" i="1">
                                <a:latin typeface="Cambria Math" panose="02040503050406030204" pitchFamily="18" charset="0"/>
                                <a:ea typeface="SimSun" panose="02010600030101010101" pitchFamily="2" charset="-122"/>
                                <a:cs typeface="Arial" panose="020B0604020202020204" pitchFamily="34" charset="0"/>
                              </a:rPr>
                              <m:t>(</m:t>
                            </m:r>
                            <m:sSub>
                              <m:sSubPr>
                                <m:ctrlPr>
                                  <a:rPr lang="en-US" sz="2000" i="1" smtClean="0">
                                    <a:latin typeface="Cambria Math" panose="02040503050406030204" pitchFamily="18" charset="0"/>
                                    <a:ea typeface="SimSun" panose="02010600030101010101" pitchFamily="2" charset="-122"/>
                                    <a:cs typeface="Arial" panose="020B0604020202020204" pitchFamily="34" charset="0"/>
                                  </a:rPr>
                                </m:ctrlPr>
                              </m:sSubPr>
                              <m:e>
                                <m:r>
                                  <a:rPr lang="en-US" sz="2000" b="0" i="1" smtClean="0">
                                    <a:latin typeface="Cambria Math" panose="02040503050406030204" pitchFamily="18" charset="0"/>
                                    <a:ea typeface="SimSun" panose="02010600030101010101" pitchFamily="2" charset="-122"/>
                                    <a:cs typeface="Arial" panose="020B0604020202020204" pitchFamily="34" charset="0"/>
                                  </a:rPr>
                                  <m:t>𝐻</m:t>
                                </m:r>
                              </m:e>
                              <m:sub>
                                <m:r>
                                  <a:rPr lang="en-US" sz="2000" b="0" i="1" smtClean="0">
                                    <a:latin typeface="Cambria Math" panose="02040503050406030204" pitchFamily="18" charset="0"/>
                                    <a:ea typeface="SimSun" panose="02010600030101010101" pitchFamily="2" charset="-122"/>
                                    <a:cs typeface="Arial" panose="020B0604020202020204" pitchFamily="34" charset="0"/>
                                  </a:rPr>
                                  <m:t>2</m:t>
                                </m:r>
                              </m:sub>
                            </m:sSub>
                            <m:sSub>
                              <m:sSubPr>
                                <m:ctrlPr>
                                  <a:rPr lang="en-US" sz="2000" i="1" smtClean="0">
                                    <a:latin typeface="Cambria Math" panose="02040503050406030204" pitchFamily="18" charset="0"/>
                                    <a:ea typeface="SimSun" panose="02010600030101010101" pitchFamily="2" charset="-122"/>
                                    <a:cs typeface="Arial" panose="020B0604020202020204" pitchFamily="34" charset="0"/>
                                  </a:rPr>
                                </m:ctrlPr>
                              </m:sSubPr>
                              <m:e>
                                <m:r>
                                  <a:rPr lang="en-US" sz="2000" b="0" i="1" smtClean="0">
                                    <a:latin typeface="Cambria Math" panose="02040503050406030204" pitchFamily="18" charset="0"/>
                                    <a:ea typeface="SimSun" panose="02010600030101010101" pitchFamily="2" charset="-122"/>
                                    <a:cs typeface="Arial" panose="020B0604020202020204" pitchFamily="34" charset="0"/>
                                  </a:rPr>
                                  <m:t>𝑃𝑂</m:t>
                                </m:r>
                              </m:e>
                              <m:sub>
                                <m:r>
                                  <a:rPr lang="en-US" sz="2000" b="0" i="1" smtClean="0">
                                    <a:latin typeface="Cambria Math" panose="02040503050406030204" pitchFamily="18" charset="0"/>
                                    <a:ea typeface="SimSun" panose="02010600030101010101" pitchFamily="2" charset="-122"/>
                                    <a:cs typeface="Arial" panose="020B0604020202020204" pitchFamily="34" charset="0"/>
                                  </a:rPr>
                                  <m:t>4</m:t>
                                </m:r>
                              </m:sub>
                            </m:sSub>
                            <m:r>
                              <a:rPr lang="en-US" sz="2000" i="1">
                                <a:latin typeface="Cambria Math" panose="02040503050406030204" pitchFamily="18" charset="0"/>
                                <a:ea typeface="SimSun" panose="02010600030101010101" pitchFamily="2" charset="-122"/>
                                <a:cs typeface="Arial" panose="020B0604020202020204" pitchFamily="34" charset="0"/>
                              </a:rPr>
                              <m:t>)</m:t>
                            </m:r>
                          </m:e>
                          <m:sub>
                            <m:r>
                              <a:rPr lang="en-US" sz="2000" b="0" i="1" smtClean="0">
                                <a:effectLst/>
                                <a:latin typeface="Cambria Math" panose="02040503050406030204" pitchFamily="18" charset="0"/>
                                <a:ea typeface="SimSun" panose="02010600030101010101" pitchFamily="2" charset="-122"/>
                                <a:cs typeface="Arial" panose="020B0604020202020204" pitchFamily="34" charset="0"/>
                              </a:rPr>
                              <m:t>2</m:t>
                            </m:r>
                          </m:sub>
                        </m:sSub>
                      </m:sub>
                    </m:sSub>
                  </m:oMath>
                </a14:m>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871 . 234 </a:t>
                </a:r>
                <a14:m>
                  <m:oMath xmlns:m="http://schemas.openxmlformats.org/officeDocument/2006/math">
                    <m:r>
                      <a:rPr lang="en-US" sz="2000" b="0" i="1"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000">
                    <a:effectLst/>
                    <a:latin typeface="Arial" panose="020B0604020202020204" pitchFamily="34" charset="0"/>
                    <a:ea typeface="SimSun" panose="02010600030101010101" pitchFamily="2" charset="-122"/>
                    <a:cs typeface="Arial" panose="020B0604020202020204" pitchFamily="34" charset="0"/>
                  </a:rPr>
                  <a:t> </a:t>
                </a:r>
                <a:r>
                  <a:rPr lang="en-US" sz="2000">
                    <a:latin typeface="Arial" panose="020B0604020202020204" pitchFamily="34" charset="0"/>
                    <a:ea typeface="SimSun" panose="02010600030101010101" pitchFamily="2" charset="-122"/>
                    <a:cs typeface="Arial" panose="020B0604020202020204" pitchFamily="34" charset="0"/>
                  </a:rPr>
                  <a:t>26,4</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(gam)</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sSub>
                      <m:sSubPr>
                        <m:ctrlPr>
                          <a:rPr lang="vi-VN" sz="2000" i="1" smtClean="0">
                            <a:effectLst/>
                            <a:latin typeface="Cambria Math" panose="02040503050406030204" pitchFamily="18" charset="0"/>
                            <a:ea typeface="SimSun" panose="02010600030101010101" pitchFamily="2" charset="-122"/>
                            <a:cs typeface="Arial" panose="020B0604020202020204" pitchFamily="34" charset="0"/>
                          </a:rPr>
                        </m:ctrlPr>
                      </m:sSubPr>
                      <m:e>
                        <m:r>
                          <a:rPr lang="en-US" sz="2000" b="0" i="1" smtClean="0">
                            <a:effectLst/>
                            <a:latin typeface="Cambria Math" panose="02040503050406030204" pitchFamily="18" charset="0"/>
                            <a:ea typeface="SimSun" panose="02010600030101010101" pitchFamily="2" charset="-122"/>
                            <a:cs typeface="Arial" panose="020B0604020202020204" pitchFamily="34" charset="0"/>
                          </a:rPr>
                          <m:t>𝑚</m:t>
                        </m:r>
                      </m:e>
                      <m:sub>
                        <m:sSub>
                          <m:sSubPr>
                            <m:ctrlPr>
                              <a:rPr lang="vi-VN" sz="2000" i="1" smtClean="0">
                                <a:effectLst/>
                                <a:latin typeface="Cambria Math" panose="02040503050406030204" pitchFamily="18" charset="0"/>
                                <a:ea typeface="SimSun" panose="02010600030101010101" pitchFamily="2" charset="-122"/>
                                <a:cs typeface="Arial" panose="020B0604020202020204" pitchFamily="34" charset="0"/>
                              </a:rPr>
                            </m:ctrlPr>
                          </m:sSubPr>
                          <m:e>
                            <m:r>
                              <a:rPr lang="en-US" sz="2000" b="0" i="1" smtClean="0">
                                <a:effectLst/>
                                <a:latin typeface="Cambria Math" panose="02040503050406030204" pitchFamily="18" charset="0"/>
                                <a:ea typeface="SimSun" panose="02010600030101010101" pitchFamily="2" charset="-122"/>
                                <a:cs typeface="Arial" panose="020B0604020202020204" pitchFamily="34" charset="0"/>
                              </a:rPr>
                              <m:t>𝐾𝑁𝑂</m:t>
                            </m:r>
                          </m:e>
                          <m:sub>
                            <m:r>
                              <a:rPr lang="en-US" sz="2000" b="0" i="1" smtClean="0">
                                <a:latin typeface="Cambria Math" panose="02040503050406030204" pitchFamily="18" charset="0"/>
                                <a:ea typeface="SimSun" panose="02010600030101010101" pitchFamily="2" charset="-122"/>
                                <a:cs typeface="Arial" panose="020B0604020202020204" pitchFamily="34" charset="0"/>
                              </a:rPr>
                              <m:t>3</m:t>
                            </m:r>
                          </m:sub>
                        </m:sSub>
                      </m:sub>
                    </m:sSub>
                  </m:oMath>
                </a14:m>
                <a:r>
                  <a:rPr lang="vi-VN" sz="2000">
                    <a:effectLst/>
                    <a:latin typeface="Arial" panose="020B0604020202020204" pitchFamily="34" charset="0"/>
                    <a:ea typeface="SimSun" panose="02010600030101010101" pitchFamily="2" charset="-122"/>
                    <a:cs typeface="Arial" panose="020B0604020202020204" pitchFamily="34" charset="0"/>
                  </a:rPr>
                  <a:t>=</a:t>
                </a:r>
                <a:r>
                  <a:rPr lang="en-US" sz="2000">
                    <a:effectLst/>
                    <a:latin typeface="Arial" panose="020B0604020202020204" pitchFamily="34" charset="0"/>
                    <a:ea typeface="SimSun" panose="02010600030101010101" pitchFamily="2" charset="-122"/>
                    <a:cs typeface="Arial" panose="020B0604020202020204" pitchFamily="34" charset="0"/>
                  </a:rPr>
                  <a:t> 100 – 64,2 – 26,4</a:t>
                </a:r>
                <a14:m>
                  <m:oMath xmlns:m="http://schemas.openxmlformats.org/officeDocument/2006/math">
                    <m:r>
                      <a:rPr lang="en-US" sz="2000" b="0" i="0" smtClean="0">
                        <a:effectLst/>
                        <a:latin typeface="Cambria Math" panose="02040503050406030204" pitchFamily="18" charset="0"/>
                        <a:ea typeface="SimSun" panose="02010600030101010101" pitchFamily="2" charset="-122"/>
                        <a:cs typeface="Arial" panose="020B0604020202020204" pitchFamily="34" charset="0"/>
                      </a:rPr>
                      <m:t> </m:t>
                    </m:r>
                    <m:r>
                      <a:rPr lang="en-US" sz="2000" b="0" i="1"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2000">
                    <a:effectLst/>
                    <a:latin typeface="Arial" panose="020B0604020202020204" pitchFamily="34" charset="0"/>
                    <a:ea typeface="SimSun" panose="02010600030101010101" pitchFamily="2" charset="-122"/>
                    <a:cs typeface="Arial" panose="020B0604020202020204" pitchFamily="34" charset="0"/>
                  </a:rPr>
                  <a:t> </a:t>
                </a:r>
                <a:r>
                  <a:rPr lang="en-US" sz="2000">
                    <a:latin typeface="Arial" panose="020B0604020202020204" pitchFamily="34" charset="0"/>
                    <a:ea typeface="SimSun" panose="02010600030101010101" pitchFamily="2" charset="-122"/>
                    <a:cs typeface="Arial" panose="020B0604020202020204" pitchFamily="34" charset="0"/>
                  </a:rPr>
                  <a:t>9,4</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(gam)</a:t>
                </a:r>
                <a:endParaRPr lang="en-US" sz="2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Vậy tỉ lệ khối lượng các muối (NH</a:t>
                </a:r>
                <a:r>
                  <a:rPr lang="vi-VN" sz="2000" baseline="-25000">
                    <a:effectLst/>
                    <a:latin typeface="Arial" panose="020B0604020202020204" pitchFamily="34" charset="0"/>
                    <a:ea typeface="SimSun" panose="02010600030101010101" pitchFamily="2" charset="-122"/>
                    <a:cs typeface="Arial" panose="020B0604020202020204" pitchFamily="34" charset="0"/>
                  </a:rPr>
                  <a:t>4</a:t>
                </a:r>
                <a:r>
                  <a:rPr lang="vi-VN" sz="2000">
                    <a:effectLst/>
                    <a:latin typeface="Arial" panose="020B0604020202020204" pitchFamily="34" charset="0"/>
                    <a:ea typeface="SimSun" panose="02010600030101010101" pitchFamily="2" charset="-122"/>
                    <a:cs typeface="Arial" panose="020B0604020202020204" pitchFamily="34" charset="0"/>
                  </a:rPr>
                  <a:t>)</a:t>
                </a:r>
                <a:r>
                  <a:rPr lang="vi-VN" sz="2000" baseline="-25000">
                    <a:effectLst/>
                    <a:latin typeface="Arial" panose="020B0604020202020204" pitchFamily="34" charset="0"/>
                    <a:ea typeface="SimSun" panose="02010600030101010101" pitchFamily="2" charset="-122"/>
                    <a:cs typeface="Arial" panose="020B0604020202020204" pitchFamily="34" charset="0"/>
                  </a:rPr>
                  <a:t>2</a:t>
                </a:r>
                <a:r>
                  <a:rPr lang="vi-VN" sz="2000">
                    <a:effectLst/>
                    <a:latin typeface="Arial" panose="020B0604020202020204" pitchFamily="34" charset="0"/>
                    <a:ea typeface="SimSun" panose="02010600030101010101" pitchFamily="2" charset="-122"/>
                    <a:cs typeface="Arial" panose="020B0604020202020204" pitchFamily="34" charset="0"/>
                  </a:rPr>
                  <a:t>SO</a:t>
                </a:r>
                <a:r>
                  <a:rPr lang="vi-VN" sz="2000" baseline="-25000">
                    <a:effectLst/>
                    <a:latin typeface="Arial" panose="020B0604020202020204" pitchFamily="34" charset="0"/>
                    <a:ea typeface="SimSun" panose="02010600030101010101" pitchFamily="2" charset="-122"/>
                    <a:cs typeface="Arial" panose="020B0604020202020204" pitchFamily="34" charset="0"/>
                  </a:rPr>
                  <a:t>4</a:t>
                </a:r>
                <a:r>
                  <a:rPr lang="vi-VN" sz="2000">
                    <a:effectLst/>
                    <a:latin typeface="Arial" panose="020B0604020202020204" pitchFamily="34" charset="0"/>
                    <a:ea typeface="SimSun" panose="02010600030101010101" pitchFamily="2" charset="-122"/>
                    <a:cs typeface="Arial" panose="020B0604020202020204" pitchFamily="34" charset="0"/>
                  </a:rPr>
                  <a:t>, Ca(H</a:t>
                </a:r>
                <a:r>
                  <a:rPr lang="vi-VN" sz="2000" baseline="-25000">
                    <a:effectLst/>
                    <a:latin typeface="Arial" panose="020B0604020202020204" pitchFamily="34" charset="0"/>
                    <a:ea typeface="SimSun" panose="02010600030101010101" pitchFamily="2" charset="-122"/>
                    <a:cs typeface="Arial" panose="020B0604020202020204" pitchFamily="34" charset="0"/>
                  </a:rPr>
                  <a:t>2</a:t>
                </a:r>
                <a:r>
                  <a:rPr lang="vi-VN" sz="2000">
                    <a:effectLst/>
                    <a:latin typeface="Arial" panose="020B0604020202020204" pitchFamily="34" charset="0"/>
                    <a:ea typeface="SimSun" panose="02010600030101010101" pitchFamily="2" charset="-122"/>
                    <a:cs typeface="Arial" panose="020B0604020202020204" pitchFamily="34" charset="0"/>
                  </a:rPr>
                  <a:t>PO</a:t>
                </a:r>
                <a:r>
                  <a:rPr lang="vi-VN" sz="2000" baseline="-25000">
                    <a:effectLst/>
                    <a:latin typeface="Arial" panose="020B0604020202020204" pitchFamily="34" charset="0"/>
                    <a:ea typeface="SimSun" panose="02010600030101010101" pitchFamily="2" charset="-122"/>
                    <a:cs typeface="Arial" panose="020B0604020202020204" pitchFamily="34" charset="0"/>
                  </a:rPr>
                  <a:t>4</a:t>
                </a:r>
                <a:r>
                  <a:rPr lang="vi-VN" sz="2000">
                    <a:effectLst/>
                    <a:latin typeface="Arial" panose="020B0604020202020204" pitchFamily="34" charset="0"/>
                    <a:ea typeface="SimSun" panose="02010600030101010101" pitchFamily="2" charset="-122"/>
                    <a:cs typeface="Arial" panose="020B0604020202020204" pitchFamily="34" charset="0"/>
                  </a:rPr>
                  <a:t>)</a:t>
                </a:r>
                <a:r>
                  <a:rPr lang="vi-VN" sz="2000" baseline="-25000">
                    <a:effectLst/>
                    <a:latin typeface="Arial" panose="020B0604020202020204" pitchFamily="34" charset="0"/>
                    <a:ea typeface="SimSun" panose="02010600030101010101" pitchFamily="2" charset="-122"/>
                    <a:cs typeface="Arial" panose="020B0604020202020204" pitchFamily="34" charset="0"/>
                  </a:rPr>
                  <a:t>2</a:t>
                </a:r>
                <a:r>
                  <a:rPr lang="vi-VN" sz="2000">
                    <a:effectLst/>
                    <a:latin typeface="Arial" panose="020B0604020202020204" pitchFamily="34" charset="0"/>
                    <a:ea typeface="SimSun" panose="02010600030101010101" pitchFamily="2" charset="-122"/>
                    <a:cs typeface="Arial" panose="020B0604020202020204" pitchFamily="34" charset="0"/>
                  </a:rPr>
                  <a:t>, KNO</a:t>
                </a:r>
                <a:r>
                  <a:rPr lang="vi-VN" sz="2000" baseline="-25000">
                    <a:effectLst/>
                    <a:latin typeface="Arial" panose="020B0604020202020204" pitchFamily="34" charset="0"/>
                    <a:ea typeface="SimSun" panose="02010600030101010101" pitchFamily="2" charset="-122"/>
                    <a:cs typeface="Arial" panose="020B0604020202020204" pitchFamily="34" charset="0"/>
                  </a:rPr>
                  <a:t>3</a:t>
                </a:r>
                <a:r>
                  <a:rPr lang="vi-VN" sz="2000">
                    <a:effectLst/>
                    <a:latin typeface="Arial" panose="020B0604020202020204" pitchFamily="34" charset="0"/>
                    <a:ea typeface="SimSun" panose="02010600030101010101" pitchFamily="2" charset="-122"/>
                    <a:cs typeface="Arial" panose="020B0604020202020204" pitchFamily="34" charset="0"/>
                  </a:rPr>
                  <a:t> cần trộn là xấp xỉ:</a:t>
                </a:r>
                <a:r>
                  <a:rPr lang="en-US" sz="2000">
                    <a:effectLst/>
                    <a:latin typeface="Arial" panose="020B0604020202020204" pitchFamily="34" charset="0"/>
                    <a:ea typeface="SimSun" panose="02010600030101010101" pitchFamily="2" charset="-122"/>
                    <a:cs typeface="Arial" panose="020B0604020202020204" pitchFamily="34" charset="0"/>
                  </a:rPr>
                  <a:t> </a:t>
                </a:r>
                <a:r>
                  <a:rPr lang="vi-VN" sz="2000" b="1">
                    <a:solidFill>
                      <a:srgbClr val="FF0000"/>
                    </a:solidFill>
                    <a:effectLst/>
                    <a:latin typeface="Arial" panose="020B0604020202020204" pitchFamily="34" charset="0"/>
                    <a:ea typeface="SimSun" panose="02010600030101010101" pitchFamily="2" charset="-122"/>
                    <a:cs typeface="Arial" panose="020B0604020202020204" pitchFamily="34" charset="0"/>
                  </a:rPr>
                  <a:t>64 : 26  : 9</a:t>
                </a:r>
                <a:r>
                  <a:rPr lang="vi-VN" sz="2000">
                    <a:effectLst/>
                    <a:latin typeface="Arial" panose="020B0604020202020204" pitchFamily="34" charset="0"/>
                    <a:ea typeface="SimSun" panose="02010600030101010101" pitchFamily="2" charset="-122"/>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BAACEB4A-620E-2EDD-507C-F960FBC24C5F}"/>
                  </a:ext>
                </a:extLst>
              </p:cNvPr>
              <p:cNvSpPr txBox="1">
                <a:spLocks noRot="1" noChangeAspect="1" noMove="1" noResize="1" noEditPoints="1" noAdjustHandles="1" noChangeArrowheads="1" noChangeShapeType="1" noTextEdit="1"/>
              </p:cNvSpPr>
              <p:nvPr/>
            </p:nvSpPr>
            <p:spPr>
              <a:xfrm>
                <a:off x="1147763" y="1191105"/>
                <a:ext cx="6848474" cy="3085140"/>
              </a:xfrm>
              <a:prstGeom prst="rect">
                <a:avLst/>
              </a:prstGeom>
              <a:blipFill>
                <a:blip r:embed="rId2"/>
                <a:stretch>
                  <a:fillRect l="-890" r="-890" b="-2767"/>
                </a:stretch>
              </a:blipFill>
            </p:spPr>
            <p:txBody>
              <a:bodyPr/>
              <a:lstStyle/>
              <a:p>
                <a:r>
                  <a:rPr lang="en-US">
                    <a:noFill/>
                  </a:rPr>
                  <a:t> </a:t>
                </a:r>
              </a:p>
            </p:txBody>
          </p:sp>
        </mc:Fallback>
      </mc:AlternateContent>
    </p:spTree>
    <p:extLst>
      <p:ext uri="{BB962C8B-B14F-4D97-AF65-F5344CB8AC3E}">
        <p14:creationId xmlns:p14="http://schemas.microsoft.com/office/powerpoint/2010/main" val="3450374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3F09E0-A8B7-5278-AC46-AB3FE5833F84}"/>
              </a:ext>
            </a:extLst>
          </p:cNvPr>
          <p:cNvSpPr/>
          <p:nvPr/>
        </p:nvSpPr>
        <p:spPr>
          <a:xfrm>
            <a:off x="3591169" y="0"/>
            <a:ext cx="1961662" cy="609601"/>
          </a:xfrm>
          <a:prstGeom prst="rect">
            <a:avLst/>
          </a:prstGeom>
          <a:solidFill>
            <a:schemeClr val="tx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Câu 2</a:t>
            </a:r>
          </a:p>
        </p:txBody>
      </p:sp>
      <p:sp>
        <p:nvSpPr>
          <p:cNvPr id="12" name="TextBox 11">
            <a:extLst>
              <a:ext uri="{FF2B5EF4-FFF2-40B4-BE49-F238E27FC236}">
                <a16:creationId xmlns:a16="http://schemas.microsoft.com/office/drawing/2014/main" id="{BAACEB4A-620E-2EDD-507C-F960FBC24C5F}"/>
              </a:ext>
            </a:extLst>
          </p:cNvPr>
          <p:cNvSpPr txBox="1"/>
          <p:nvPr/>
        </p:nvSpPr>
        <p:spPr>
          <a:xfrm>
            <a:off x="421481" y="772005"/>
            <a:ext cx="8301037" cy="496996"/>
          </a:xfrm>
          <a:prstGeom prst="rect">
            <a:avLst/>
          </a:prstGeom>
          <a:noFill/>
        </p:spPr>
        <p:txBody>
          <a:bodyPr wrap="square">
            <a:spAutoFit/>
          </a:bodyPr>
          <a:lstStyle/>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Quá trình sinh trưởng của cây lúa có thể được chia thành 4 giai đoạn: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7EC0518-7A05-2DEA-99E2-A0AA28EF553B}"/>
              </a:ext>
            </a:extLst>
          </p:cNvPr>
          <p:cNvGrpSpPr/>
          <p:nvPr/>
        </p:nvGrpSpPr>
        <p:grpSpPr>
          <a:xfrm>
            <a:off x="382064" y="1326150"/>
            <a:ext cx="8379871" cy="1703030"/>
            <a:chOff x="607821" y="881231"/>
            <a:chExt cx="8379871" cy="1703030"/>
          </a:xfrm>
        </p:grpSpPr>
        <p:sp>
          <p:nvSpPr>
            <p:cNvPr id="3" name="Oval 2">
              <a:extLst>
                <a:ext uri="{FF2B5EF4-FFF2-40B4-BE49-F238E27FC236}">
                  <a16:creationId xmlns:a16="http://schemas.microsoft.com/office/drawing/2014/main" id="{A6F866BB-2D13-22CC-C7B1-7D49B0D5FC6E}"/>
                </a:ext>
              </a:extLst>
            </p:cNvPr>
            <p:cNvSpPr/>
            <p:nvPr/>
          </p:nvSpPr>
          <p:spPr>
            <a:xfrm>
              <a:off x="607821" y="1179914"/>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id="{411342DF-C7A8-720D-D057-FBD7B1DF3E3E}"/>
                </a:ext>
              </a:extLst>
            </p:cNvPr>
            <p:cNvSpPr txBox="1"/>
            <p:nvPr/>
          </p:nvSpPr>
          <p:spPr>
            <a:xfrm>
              <a:off x="1496646" y="881231"/>
              <a:ext cx="7491046" cy="1703030"/>
            </a:xfrm>
            <a:prstGeom prst="rect">
              <a:avLst/>
            </a:prstGeom>
            <a:noFill/>
          </p:spPr>
          <p:txBody>
            <a:bodyPr wrap="square">
              <a:spAutoFit/>
            </a:bodyPr>
            <a:lstStyle/>
            <a:p>
              <a:pPr algn="just">
                <a:lnSpc>
                  <a:spcPct val="150000"/>
                </a:lnSpc>
              </a:pPr>
              <a:r>
                <a:rPr lang="vi-VN" sz="1800" b="1" i="1">
                  <a:solidFill>
                    <a:srgbClr val="FF0000"/>
                  </a:solidFill>
                </a:rPr>
                <a:t>Giai đoạn mạ, thực hiện bón lót: </a:t>
              </a:r>
              <a:r>
                <a:rPr lang="vi-VN" sz="1800"/>
                <a:t>Trong giai đoạn sinh trưởng đầu, cây lúa sẽ hấp thụ khá nhiều phân lân. Vì thế, phân lân cần phải bón lót toàn bộ hoặc bón lót và bón thúc sớm. Ngoài ra chúng ta nên bón kèm theo phân đạm và phân kali.</a:t>
              </a:r>
              <a:endParaRPr lang="en-US" sz="1800"/>
            </a:p>
          </p:txBody>
        </p:sp>
      </p:grpSp>
      <p:grpSp>
        <p:nvGrpSpPr>
          <p:cNvPr id="5" name="Group 4">
            <a:extLst>
              <a:ext uri="{FF2B5EF4-FFF2-40B4-BE49-F238E27FC236}">
                <a16:creationId xmlns:a16="http://schemas.microsoft.com/office/drawing/2014/main" id="{DC4B2B5E-1E78-E903-10AC-2BEB199C4172}"/>
              </a:ext>
            </a:extLst>
          </p:cNvPr>
          <p:cNvGrpSpPr/>
          <p:nvPr/>
        </p:nvGrpSpPr>
        <p:grpSpPr>
          <a:xfrm>
            <a:off x="382064" y="3216330"/>
            <a:ext cx="8476186" cy="1287532"/>
            <a:chOff x="607821" y="947628"/>
            <a:chExt cx="8476186" cy="1287532"/>
          </a:xfrm>
        </p:grpSpPr>
        <p:sp>
          <p:nvSpPr>
            <p:cNvPr id="6" name="Oval 5">
              <a:extLst>
                <a:ext uri="{FF2B5EF4-FFF2-40B4-BE49-F238E27FC236}">
                  <a16:creationId xmlns:a16="http://schemas.microsoft.com/office/drawing/2014/main" id="{B799B2EE-5461-D987-7897-5F0FAA449E1D}"/>
                </a:ext>
              </a:extLst>
            </p:cNvPr>
            <p:cNvSpPr/>
            <p:nvPr/>
          </p:nvSpPr>
          <p:spPr>
            <a:xfrm>
              <a:off x="607821" y="1179914"/>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DC817008-7117-35DC-2DEE-B0D7A172C9EC}"/>
                </a:ext>
              </a:extLst>
            </p:cNvPr>
            <p:cNvSpPr txBox="1"/>
            <p:nvPr/>
          </p:nvSpPr>
          <p:spPr>
            <a:xfrm>
              <a:off x="1496646" y="947628"/>
              <a:ext cx="7587361" cy="1287532"/>
            </a:xfrm>
            <a:prstGeom prst="rect">
              <a:avLst/>
            </a:prstGeom>
            <a:noFill/>
          </p:spPr>
          <p:txBody>
            <a:bodyPr wrap="square">
              <a:spAutoFit/>
            </a:bodyPr>
            <a:lstStyle/>
            <a:p>
              <a:pPr algn="just">
                <a:lnSpc>
                  <a:spcPct val="150000"/>
                </a:lnSpc>
              </a:pPr>
              <a:r>
                <a:rPr lang="vi-VN" sz="1800" b="1" i="1">
                  <a:solidFill>
                    <a:srgbClr val="FF0000"/>
                  </a:solidFill>
                </a:rPr>
                <a:t>Giai đoạn đẻ nhánh, thực hiện bón thúc cây đẻ nhánh: </a:t>
              </a:r>
              <a:r>
                <a:rPr lang="vi-VN" sz="1800"/>
                <a:t>kết hợp phân đạm với phân lân. Bón đạm sẽ giúp cây đẻ nhánh nhanh hơn. Đối với đất phèn hoặc đất quá chua, việc bón thúc lân cho lúa là rất cần thiết.</a:t>
              </a:r>
              <a:endParaRPr lang="en-US" sz="1800"/>
            </a:p>
          </p:txBody>
        </p:sp>
      </p:grpSp>
    </p:spTree>
    <p:extLst>
      <p:ext uri="{BB962C8B-B14F-4D97-AF65-F5344CB8AC3E}">
        <p14:creationId xmlns:p14="http://schemas.microsoft.com/office/powerpoint/2010/main" val="62879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3F09E0-A8B7-5278-AC46-AB3FE5833F84}"/>
              </a:ext>
            </a:extLst>
          </p:cNvPr>
          <p:cNvSpPr/>
          <p:nvPr/>
        </p:nvSpPr>
        <p:spPr>
          <a:xfrm>
            <a:off x="3591169" y="0"/>
            <a:ext cx="1961662" cy="609601"/>
          </a:xfrm>
          <a:prstGeom prst="rect">
            <a:avLst/>
          </a:prstGeom>
          <a:solidFill>
            <a:schemeClr val="tx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rPr>
              <a:t>Câu 2</a:t>
            </a:r>
          </a:p>
        </p:txBody>
      </p:sp>
      <p:sp>
        <p:nvSpPr>
          <p:cNvPr id="12" name="TextBox 11">
            <a:extLst>
              <a:ext uri="{FF2B5EF4-FFF2-40B4-BE49-F238E27FC236}">
                <a16:creationId xmlns:a16="http://schemas.microsoft.com/office/drawing/2014/main" id="{BAACEB4A-620E-2EDD-507C-F960FBC24C5F}"/>
              </a:ext>
            </a:extLst>
          </p:cNvPr>
          <p:cNvSpPr txBox="1"/>
          <p:nvPr/>
        </p:nvSpPr>
        <p:spPr>
          <a:xfrm>
            <a:off x="421481" y="772005"/>
            <a:ext cx="8301037" cy="496996"/>
          </a:xfrm>
          <a:prstGeom prst="rect">
            <a:avLst/>
          </a:prstGeom>
          <a:noFill/>
        </p:spPr>
        <p:txBody>
          <a:bodyPr wrap="square">
            <a:spAutoFit/>
          </a:bodyPr>
          <a:lstStyle/>
          <a:p>
            <a:pPr algn="just">
              <a:lnSpc>
                <a:spcPct val="150000"/>
              </a:lnSpc>
            </a:pPr>
            <a:r>
              <a:rPr lang="vi-VN" sz="2000">
                <a:effectLst/>
                <a:latin typeface="Arial" panose="020B0604020202020204" pitchFamily="34" charset="0"/>
                <a:ea typeface="SimSun" panose="02010600030101010101" pitchFamily="2" charset="-122"/>
                <a:cs typeface="Arial" panose="020B0604020202020204" pitchFamily="34" charset="0"/>
              </a:rPr>
              <a:t>Quá trình sinh trưởng của cây lúa có thể được chia thành 4 giai đoạn: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7EC0518-7A05-2DEA-99E2-A0AA28EF553B}"/>
              </a:ext>
            </a:extLst>
          </p:cNvPr>
          <p:cNvGrpSpPr/>
          <p:nvPr/>
        </p:nvGrpSpPr>
        <p:grpSpPr>
          <a:xfrm>
            <a:off x="382064" y="1383081"/>
            <a:ext cx="8379872" cy="2118529"/>
            <a:chOff x="607821" y="824082"/>
            <a:chExt cx="8379872" cy="2118529"/>
          </a:xfrm>
        </p:grpSpPr>
        <p:sp>
          <p:nvSpPr>
            <p:cNvPr id="3" name="Oval 2">
              <a:extLst>
                <a:ext uri="{FF2B5EF4-FFF2-40B4-BE49-F238E27FC236}">
                  <a16:creationId xmlns:a16="http://schemas.microsoft.com/office/drawing/2014/main" id="{A6F866BB-2D13-22CC-C7B1-7D49B0D5FC6E}"/>
                </a:ext>
              </a:extLst>
            </p:cNvPr>
            <p:cNvSpPr/>
            <p:nvPr/>
          </p:nvSpPr>
          <p:spPr>
            <a:xfrm>
              <a:off x="607821" y="1179914"/>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411342DF-C7A8-720D-D057-FBD7B1DF3E3E}"/>
                </a:ext>
              </a:extLst>
            </p:cNvPr>
            <p:cNvSpPr txBox="1"/>
            <p:nvPr/>
          </p:nvSpPr>
          <p:spPr>
            <a:xfrm>
              <a:off x="1496647" y="824082"/>
              <a:ext cx="7491046" cy="2118529"/>
            </a:xfrm>
            <a:prstGeom prst="rect">
              <a:avLst/>
            </a:prstGeom>
            <a:noFill/>
          </p:spPr>
          <p:txBody>
            <a:bodyPr wrap="square">
              <a:spAutoFit/>
            </a:bodyPr>
            <a:lstStyle/>
            <a:p>
              <a:pPr algn="just">
                <a:lnSpc>
                  <a:spcPct val="150000"/>
                </a:lnSpc>
              </a:pPr>
              <a:r>
                <a:rPr lang="vi-VN" sz="1800" b="1" i="1">
                  <a:solidFill>
                    <a:srgbClr val="FF0000"/>
                  </a:solidFill>
                </a:rPr>
                <a:t>Giai đoạn làm đòng, bón thúc cây lúa trổ đòng: </a:t>
              </a:r>
              <a:r>
                <a:rPr lang="vi-VN" sz="1800"/>
                <a:t>Đây chính là khâu quan trọng quyết định đến năng suất cây trồng.</a:t>
              </a:r>
              <a:r>
                <a:rPr lang="en-US" sz="1800"/>
                <a:t> </a:t>
              </a:r>
              <a:r>
                <a:rPr lang="vi-VN" sz="1800"/>
                <a:t>Nên sử dụng phân bón kali để thúc đòng nếu như chúng ta gieo cấy với giống lúa đẻ nhánh ít, giống dài ngày, hoặc giống gieo cấy thưa, gieo cấy ở đất phèn, đất kiềm hoặc mưa nhiều.</a:t>
              </a:r>
              <a:endParaRPr lang="en-US" sz="1800"/>
            </a:p>
          </p:txBody>
        </p:sp>
      </p:grpSp>
      <p:grpSp>
        <p:nvGrpSpPr>
          <p:cNvPr id="5" name="Group 4">
            <a:extLst>
              <a:ext uri="{FF2B5EF4-FFF2-40B4-BE49-F238E27FC236}">
                <a16:creationId xmlns:a16="http://schemas.microsoft.com/office/drawing/2014/main" id="{DC4B2B5E-1E78-E903-10AC-2BEB199C4172}"/>
              </a:ext>
            </a:extLst>
          </p:cNvPr>
          <p:cNvGrpSpPr/>
          <p:nvPr/>
        </p:nvGrpSpPr>
        <p:grpSpPr>
          <a:xfrm>
            <a:off x="382064" y="3616658"/>
            <a:ext cx="8340454" cy="872034"/>
            <a:chOff x="647238" y="881231"/>
            <a:chExt cx="8340454" cy="872034"/>
          </a:xfrm>
        </p:grpSpPr>
        <p:sp>
          <p:nvSpPr>
            <p:cNvPr id="6" name="Oval 5">
              <a:extLst>
                <a:ext uri="{FF2B5EF4-FFF2-40B4-BE49-F238E27FC236}">
                  <a16:creationId xmlns:a16="http://schemas.microsoft.com/office/drawing/2014/main" id="{B799B2EE-5461-D987-7897-5F0FAA449E1D}"/>
                </a:ext>
              </a:extLst>
            </p:cNvPr>
            <p:cNvSpPr/>
            <p:nvPr/>
          </p:nvSpPr>
          <p:spPr>
            <a:xfrm>
              <a:off x="647238" y="882200"/>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4</a:t>
              </a:r>
            </a:p>
          </p:txBody>
        </p:sp>
        <p:sp>
          <p:nvSpPr>
            <p:cNvPr id="7" name="TextBox 6">
              <a:extLst>
                <a:ext uri="{FF2B5EF4-FFF2-40B4-BE49-F238E27FC236}">
                  <a16:creationId xmlns:a16="http://schemas.microsoft.com/office/drawing/2014/main" id="{DC817008-7117-35DC-2DEE-B0D7A172C9EC}"/>
                </a:ext>
              </a:extLst>
            </p:cNvPr>
            <p:cNvSpPr txBox="1"/>
            <p:nvPr/>
          </p:nvSpPr>
          <p:spPr>
            <a:xfrm>
              <a:off x="1496646" y="881231"/>
              <a:ext cx="7491046" cy="872034"/>
            </a:xfrm>
            <a:prstGeom prst="rect">
              <a:avLst/>
            </a:prstGeom>
            <a:noFill/>
          </p:spPr>
          <p:txBody>
            <a:bodyPr wrap="square">
              <a:spAutoFit/>
            </a:bodyPr>
            <a:lstStyle/>
            <a:p>
              <a:pPr algn="just">
                <a:lnSpc>
                  <a:spcPct val="150000"/>
                </a:lnSpc>
              </a:pPr>
              <a:r>
                <a:rPr lang="vi-VN" sz="1800" b="1" i="1">
                  <a:solidFill>
                    <a:srgbClr val="FF0000"/>
                  </a:solidFill>
                </a:rPr>
                <a:t>Giai đoạn tạo hạt: </a:t>
              </a:r>
              <a:r>
                <a:rPr lang="vi-VN" sz="1800"/>
                <a:t>Sau khi lúa trổ có thể nuôi hạt bằng cách phun phân bón lá 1 – 2 lần nhằm tăng lượng hạt chắc, tăng năng suất lúa.</a:t>
              </a:r>
              <a:endParaRPr lang="en-US" sz="1800"/>
            </a:p>
          </p:txBody>
        </p:sp>
      </p:grpSp>
    </p:spTree>
    <p:extLst>
      <p:ext uri="{BB962C8B-B14F-4D97-AF65-F5344CB8AC3E}">
        <p14:creationId xmlns:p14="http://schemas.microsoft.com/office/powerpoint/2010/main" val="524514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16172D7-9390-4D0B-ABA4-CE4D679D2C9A}"/>
              </a:ext>
            </a:extLst>
          </p:cNvPr>
          <p:cNvSpPr/>
          <p:nvPr/>
        </p:nvSpPr>
        <p:spPr>
          <a:xfrm>
            <a:off x="390769" y="591038"/>
            <a:ext cx="8362462" cy="4368800"/>
          </a:xfrm>
          <a:prstGeom prst="roundRect">
            <a:avLst>
              <a:gd name="adj" fmla="val 2880"/>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
            </a:pPr>
            <a:r>
              <a:rPr lang="vi-VN" sz="2000">
                <a:solidFill>
                  <a:srgbClr val="000000"/>
                </a:solidFill>
              </a:rPr>
              <a:t>Các nhóm nguyên tố dinh dưỡng cần thiết để cây</a:t>
            </a:r>
            <a:r>
              <a:rPr lang="en-US" sz="2000">
                <a:solidFill>
                  <a:srgbClr val="000000"/>
                </a:solidFill>
              </a:rPr>
              <a:t> </a:t>
            </a:r>
            <a:r>
              <a:rPr lang="vi-VN" sz="2000">
                <a:solidFill>
                  <a:srgbClr val="000000"/>
                </a:solidFill>
              </a:rPr>
              <a:t>trồng sinh trưởng và phát triển là: nhóm nguyên</a:t>
            </a:r>
            <a:r>
              <a:rPr lang="en-US" sz="2000">
                <a:solidFill>
                  <a:srgbClr val="000000"/>
                </a:solidFill>
              </a:rPr>
              <a:t> </a:t>
            </a:r>
            <a:r>
              <a:rPr lang="vi-VN" sz="2000">
                <a:solidFill>
                  <a:srgbClr val="000000"/>
                </a:solidFill>
              </a:rPr>
              <a:t>tố đa lượng (N, P, K), nhóm nguyên tố trung</a:t>
            </a:r>
            <a:r>
              <a:rPr lang="en-US" sz="2000">
                <a:solidFill>
                  <a:srgbClr val="000000"/>
                </a:solidFill>
              </a:rPr>
              <a:t> </a:t>
            </a:r>
            <a:r>
              <a:rPr lang="vi-VN" sz="2000">
                <a:solidFill>
                  <a:srgbClr val="000000"/>
                </a:solidFill>
              </a:rPr>
              <a:t>lượng (Mg, Ca,...) và nhóm nguyên tố vi lượng</a:t>
            </a:r>
            <a:r>
              <a:rPr lang="en-US" sz="2000">
                <a:solidFill>
                  <a:srgbClr val="000000"/>
                </a:solidFill>
              </a:rPr>
              <a:t> </a:t>
            </a:r>
            <a:r>
              <a:rPr lang="vi-VN" sz="2000">
                <a:solidFill>
                  <a:srgbClr val="000000"/>
                </a:solidFill>
              </a:rPr>
              <a:t>(Zn, Cu,…).</a:t>
            </a:r>
          </a:p>
          <a:p>
            <a:pPr marL="285750" indent="-285750" algn="just">
              <a:lnSpc>
                <a:spcPct val="150000"/>
              </a:lnSpc>
              <a:buFont typeface="Wingdings" panose="05000000000000000000" pitchFamily="2" charset="2"/>
              <a:buChar char="§"/>
            </a:pPr>
            <a:r>
              <a:rPr lang="vi-VN" sz="2000">
                <a:solidFill>
                  <a:srgbClr val="000000"/>
                </a:solidFill>
              </a:rPr>
              <a:t>Một số loại phân bón thông thường như phân đạm</a:t>
            </a:r>
            <a:r>
              <a:rPr lang="en-US" sz="2000">
                <a:solidFill>
                  <a:srgbClr val="000000"/>
                </a:solidFill>
              </a:rPr>
              <a:t> </a:t>
            </a:r>
            <a:r>
              <a:rPr lang="vi-VN" sz="2000">
                <a:solidFill>
                  <a:srgbClr val="000000"/>
                </a:solidFill>
              </a:rPr>
              <a:t>chứa nguyên tố nitrogen, phân kali chứa nguyên tố</a:t>
            </a:r>
            <a:r>
              <a:rPr lang="en-US" sz="2000">
                <a:solidFill>
                  <a:srgbClr val="000000"/>
                </a:solidFill>
              </a:rPr>
              <a:t> </a:t>
            </a:r>
            <a:r>
              <a:rPr lang="vi-VN" sz="2000">
                <a:solidFill>
                  <a:srgbClr val="000000"/>
                </a:solidFill>
              </a:rPr>
              <a:t>potassium, phân lân chứa nguyên tố phosphorus và</a:t>
            </a:r>
            <a:r>
              <a:rPr lang="en-US" sz="2000">
                <a:solidFill>
                  <a:srgbClr val="000000"/>
                </a:solidFill>
              </a:rPr>
              <a:t> </a:t>
            </a:r>
            <a:r>
              <a:rPr lang="vi-VN" sz="2000">
                <a:solidFill>
                  <a:srgbClr val="000000"/>
                </a:solidFill>
              </a:rPr>
              <a:t>phân NPK chứa nhiều nguyên tố dinh dưỡng.</a:t>
            </a:r>
          </a:p>
          <a:p>
            <a:pPr marL="285750" indent="-285750" algn="just">
              <a:lnSpc>
                <a:spcPct val="150000"/>
              </a:lnSpc>
              <a:buFont typeface="Wingdings" panose="05000000000000000000" pitchFamily="2" charset="2"/>
              <a:buChar char="§"/>
            </a:pPr>
            <a:r>
              <a:rPr lang="vi-VN" sz="2000">
                <a:solidFill>
                  <a:srgbClr val="000000"/>
                </a:solidFill>
              </a:rPr>
              <a:t>Việc sử dụng phân bón không theo quy tắc “4 đúng”</a:t>
            </a:r>
            <a:r>
              <a:rPr lang="en-US" sz="2000">
                <a:solidFill>
                  <a:srgbClr val="000000"/>
                </a:solidFill>
              </a:rPr>
              <a:t> </a:t>
            </a:r>
            <a:r>
              <a:rPr lang="vi-VN" sz="2000">
                <a:solidFill>
                  <a:srgbClr val="000000"/>
                </a:solidFill>
              </a:rPr>
              <a:t>sẽ gây ô nhiễm môi trường và ảnh hưởng đến sức</a:t>
            </a:r>
            <a:r>
              <a:rPr lang="en-US" sz="2000">
                <a:solidFill>
                  <a:srgbClr val="000000"/>
                </a:solidFill>
              </a:rPr>
              <a:t> </a:t>
            </a:r>
            <a:r>
              <a:rPr lang="vi-VN" sz="2000">
                <a:solidFill>
                  <a:srgbClr val="000000"/>
                </a:solidFill>
              </a:rPr>
              <a:t>khoẻ con người.</a:t>
            </a:r>
            <a:endParaRPr lang="en-US" sz="2000">
              <a:solidFill>
                <a:srgbClr val="000000"/>
              </a:solidFill>
            </a:endParaRPr>
          </a:p>
        </p:txBody>
      </p:sp>
      <p:sp>
        <p:nvSpPr>
          <p:cNvPr id="4" name="Rectangle: Rounded Corners 3">
            <a:extLst>
              <a:ext uri="{FF2B5EF4-FFF2-40B4-BE49-F238E27FC236}">
                <a16:creationId xmlns:a16="http://schemas.microsoft.com/office/drawing/2014/main" id="{8D14B36A-BFF4-405F-8352-7D043ACEBD79}"/>
              </a:ext>
            </a:extLst>
          </p:cNvPr>
          <p:cNvSpPr/>
          <p:nvPr/>
        </p:nvSpPr>
        <p:spPr>
          <a:xfrm>
            <a:off x="3313723" y="265722"/>
            <a:ext cx="2516554" cy="508001"/>
          </a:xfrm>
          <a:prstGeom prst="roundRect">
            <a:avLst>
              <a:gd name="adj" fmla="val 50000"/>
            </a:avLst>
          </a:prstGeom>
          <a:solidFill>
            <a:srgbClr val="1288A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EM ĐÃ HỌC</a:t>
            </a:r>
          </a:p>
        </p:txBody>
      </p:sp>
    </p:spTree>
    <p:extLst>
      <p:ext uri="{BB962C8B-B14F-4D97-AF65-F5344CB8AC3E}">
        <p14:creationId xmlns:p14="http://schemas.microsoft.com/office/powerpoint/2010/main" val="142740991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56"/>
        <p:cNvGrpSpPr/>
        <p:nvPr/>
      </p:nvGrpSpPr>
      <p:grpSpPr>
        <a:xfrm>
          <a:off x="0" y="0"/>
          <a:ext cx="0" cy="0"/>
          <a:chOff x="0" y="0"/>
          <a:chExt cx="0" cy="0"/>
        </a:xfrm>
      </p:grpSpPr>
      <p:cxnSp>
        <p:nvCxnSpPr>
          <p:cNvPr id="3660" name="Google Shape;3660;p84"/>
          <p:cNvCxnSpPr/>
          <p:nvPr/>
        </p:nvCxnSpPr>
        <p:spPr>
          <a:xfrm rot="10800000">
            <a:off x="3209571" y="1865681"/>
            <a:ext cx="1012800" cy="0"/>
          </a:xfrm>
          <a:prstGeom prst="straightConnector1">
            <a:avLst/>
          </a:prstGeom>
          <a:noFill/>
          <a:ln w="19050" cap="flat" cmpd="sng">
            <a:solidFill>
              <a:schemeClr val="accent1"/>
            </a:solidFill>
            <a:prstDash val="solid"/>
            <a:round/>
            <a:headEnd type="oval" w="med" len="med"/>
            <a:tailEnd type="none" w="med" len="med"/>
          </a:ln>
        </p:spPr>
      </p:cxnSp>
      <p:grpSp>
        <p:nvGrpSpPr>
          <p:cNvPr id="10" name="Group 9">
            <a:extLst>
              <a:ext uri="{FF2B5EF4-FFF2-40B4-BE49-F238E27FC236}">
                <a16:creationId xmlns:a16="http://schemas.microsoft.com/office/drawing/2014/main" id="{21FE7117-A4F8-8F6E-D757-36F49C4077E5}"/>
              </a:ext>
            </a:extLst>
          </p:cNvPr>
          <p:cNvGrpSpPr/>
          <p:nvPr/>
        </p:nvGrpSpPr>
        <p:grpSpPr>
          <a:xfrm>
            <a:off x="2525758" y="1704382"/>
            <a:ext cx="4132815" cy="1533229"/>
            <a:chOff x="2525758" y="1704382"/>
            <a:chExt cx="4132815" cy="1533229"/>
          </a:xfrm>
        </p:grpSpPr>
        <p:sp>
          <p:nvSpPr>
            <p:cNvPr id="3657" name="Google Shape;3657;p84"/>
            <p:cNvSpPr/>
            <p:nvPr/>
          </p:nvSpPr>
          <p:spPr>
            <a:xfrm>
              <a:off x="3000385" y="2705546"/>
              <a:ext cx="273997" cy="421125"/>
            </a:xfrm>
            <a:custGeom>
              <a:avLst/>
              <a:gdLst/>
              <a:ahLst/>
              <a:cxnLst/>
              <a:rect l="l" t="t" r="r" b="b"/>
              <a:pathLst>
                <a:path w="14241" h="21888" extrusionOk="0">
                  <a:moveTo>
                    <a:pt x="7108" y="1"/>
                  </a:moveTo>
                  <a:cubicBezTo>
                    <a:pt x="3530" y="1"/>
                    <a:pt x="1" y="5001"/>
                    <a:pt x="1" y="9094"/>
                  </a:cubicBezTo>
                  <a:cubicBezTo>
                    <a:pt x="1" y="12941"/>
                    <a:pt x="3113" y="14608"/>
                    <a:pt x="6446" y="14804"/>
                  </a:cubicBezTo>
                  <a:lnTo>
                    <a:pt x="6201" y="21887"/>
                  </a:lnTo>
                  <a:lnTo>
                    <a:pt x="6201" y="21887"/>
                  </a:lnTo>
                  <a:lnTo>
                    <a:pt x="7868" y="20466"/>
                  </a:lnTo>
                  <a:lnTo>
                    <a:pt x="7353" y="14829"/>
                  </a:lnTo>
                  <a:cubicBezTo>
                    <a:pt x="10833" y="14755"/>
                    <a:pt x="14240" y="13015"/>
                    <a:pt x="14240" y="8996"/>
                  </a:cubicBezTo>
                  <a:cubicBezTo>
                    <a:pt x="14240" y="4903"/>
                    <a:pt x="10711" y="1"/>
                    <a:pt x="71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84"/>
            <p:cNvSpPr/>
            <p:nvPr/>
          </p:nvSpPr>
          <p:spPr>
            <a:xfrm>
              <a:off x="2773565" y="2908173"/>
              <a:ext cx="171198" cy="223992"/>
            </a:xfrm>
            <a:custGeom>
              <a:avLst/>
              <a:gdLst/>
              <a:ahLst/>
              <a:cxnLst/>
              <a:rect l="l" t="t" r="r" b="b"/>
              <a:pathLst>
                <a:path w="8898" h="11642" extrusionOk="0">
                  <a:moveTo>
                    <a:pt x="4462" y="0"/>
                  </a:moveTo>
                  <a:cubicBezTo>
                    <a:pt x="2207" y="0"/>
                    <a:pt x="1" y="3137"/>
                    <a:pt x="1" y="5686"/>
                  </a:cubicBezTo>
                  <a:cubicBezTo>
                    <a:pt x="1" y="8113"/>
                    <a:pt x="1962" y="9167"/>
                    <a:pt x="4069" y="9265"/>
                  </a:cubicBezTo>
                  <a:lnTo>
                    <a:pt x="4069" y="11642"/>
                  </a:lnTo>
                  <a:lnTo>
                    <a:pt x="4682" y="11642"/>
                  </a:lnTo>
                  <a:lnTo>
                    <a:pt x="4535" y="9289"/>
                  </a:lnTo>
                  <a:cubicBezTo>
                    <a:pt x="6765" y="9240"/>
                    <a:pt x="8898" y="8162"/>
                    <a:pt x="8898" y="5637"/>
                  </a:cubicBezTo>
                  <a:cubicBezTo>
                    <a:pt x="8898" y="3064"/>
                    <a:pt x="6692" y="0"/>
                    <a:pt x="4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84"/>
            <p:cNvSpPr/>
            <p:nvPr/>
          </p:nvSpPr>
          <p:spPr>
            <a:xfrm>
              <a:off x="2850814" y="2910568"/>
              <a:ext cx="582857" cy="222588"/>
            </a:xfrm>
            <a:custGeom>
              <a:avLst/>
              <a:gdLst/>
              <a:ahLst/>
              <a:cxnLst/>
              <a:rect l="l" t="t" r="r" b="b"/>
              <a:pathLst>
                <a:path w="30294" h="11569" extrusionOk="0">
                  <a:moveTo>
                    <a:pt x="14363" y="3309"/>
                  </a:moveTo>
                  <a:lnTo>
                    <a:pt x="14363" y="7623"/>
                  </a:lnTo>
                  <a:lnTo>
                    <a:pt x="2623" y="7623"/>
                  </a:lnTo>
                  <a:lnTo>
                    <a:pt x="2623" y="3309"/>
                  </a:lnTo>
                  <a:close/>
                  <a:moveTo>
                    <a:pt x="27745" y="3309"/>
                  </a:moveTo>
                  <a:lnTo>
                    <a:pt x="27745" y="3848"/>
                  </a:lnTo>
                  <a:lnTo>
                    <a:pt x="27745" y="7623"/>
                  </a:lnTo>
                  <a:lnTo>
                    <a:pt x="15956" y="7623"/>
                  </a:lnTo>
                  <a:lnTo>
                    <a:pt x="15956" y="3309"/>
                  </a:lnTo>
                  <a:close/>
                  <a:moveTo>
                    <a:pt x="1030" y="0"/>
                  </a:moveTo>
                  <a:lnTo>
                    <a:pt x="1030" y="1716"/>
                  </a:lnTo>
                  <a:lnTo>
                    <a:pt x="1" y="1716"/>
                  </a:lnTo>
                  <a:lnTo>
                    <a:pt x="1" y="3309"/>
                  </a:lnTo>
                  <a:lnTo>
                    <a:pt x="1030" y="3309"/>
                  </a:lnTo>
                  <a:lnTo>
                    <a:pt x="1030" y="3848"/>
                  </a:lnTo>
                  <a:lnTo>
                    <a:pt x="1030" y="7623"/>
                  </a:lnTo>
                  <a:lnTo>
                    <a:pt x="1" y="7623"/>
                  </a:lnTo>
                  <a:lnTo>
                    <a:pt x="1" y="9216"/>
                  </a:lnTo>
                  <a:lnTo>
                    <a:pt x="1030" y="9216"/>
                  </a:lnTo>
                  <a:lnTo>
                    <a:pt x="1030" y="9730"/>
                  </a:lnTo>
                  <a:lnTo>
                    <a:pt x="1030" y="11568"/>
                  </a:lnTo>
                  <a:lnTo>
                    <a:pt x="2599" y="11568"/>
                  </a:lnTo>
                  <a:lnTo>
                    <a:pt x="2599" y="9191"/>
                  </a:lnTo>
                  <a:lnTo>
                    <a:pt x="14363" y="9191"/>
                  </a:lnTo>
                  <a:lnTo>
                    <a:pt x="14363" y="11568"/>
                  </a:lnTo>
                  <a:lnTo>
                    <a:pt x="15931" y="11568"/>
                  </a:lnTo>
                  <a:lnTo>
                    <a:pt x="15931" y="9191"/>
                  </a:lnTo>
                  <a:lnTo>
                    <a:pt x="27745" y="9191"/>
                  </a:lnTo>
                  <a:lnTo>
                    <a:pt x="27745" y="11568"/>
                  </a:lnTo>
                  <a:lnTo>
                    <a:pt x="29313" y="11568"/>
                  </a:lnTo>
                  <a:lnTo>
                    <a:pt x="29313" y="9191"/>
                  </a:lnTo>
                  <a:lnTo>
                    <a:pt x="30293" y="9191"/>
                  </a:lnTo>
                  <a:lnTo>
                    <a:pt x="30293" y="7598"/>
                  </a:lnTo>
                  <a:lnTo>
                    <a:pt x="29313" y="7598"/>
                  </a:lnTo>
                  <a:lnTo>
                    <a:pt x="29313" y="3284"/>
                  </a:lnTo>
                  <a:lnTo>
                    <a:pt x="30293" y="3284"/>
                  </a:lnTo>
                  <a:lnTo>
                    <a:pt x="30293" y="1691"/>
                  </a:lnTo>
                  <a:lnTo>
                    <a:pt x="29313" y="1691"/>
                  </a:lnTo>
                  <a:lnTo>
                    <a:pt x="29338" y="0"/>
                  </a:lnTo>
                  <a:lnTo>
                    <a:pt x="27745" y="0"/>
                  </a:lnTo>
                  <a:lnTo>
                    <a:pt x="27745" y="1716"/>
                  </a:lnTo>
                  <a:lnTo>
                    <a:pt x="15956" y="1716"/>
                  </a:lnTo>
                  <a:lnTo>
                    <a:pt x="15956" y="0"/>
                  </a:lnTo>
                  <a:lnTo>
                    <a:pt x="14363" y="0"/>
                  </a:lnTo>
                  <a:lnTo>
                    <a:pt x="14363" y="1716"/>
                  </a:lnTo>
                  <a:lnTo>
                    <a:pt x="2623" y="1716"/>
                  </a:lnTo>
                  <a:lnTo>
                    <a:pt x="26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84"/>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84"/>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84"/>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84"/>
            <p:cNvSpPr/>
            <p:nvPr/>
          </p:nvSpPr>
          <p:spPr>
            <a:xfrm>
              <a:off x="4215468" y="2925893"/>
              <a:ext cx="582857" cy="222588"/>
            </a:xfrm>
            <a:custGeom>
              <a:avLst/>
              <a:gdLst/>
              <a:ahLst/>
              <a:cxnLst/>
              <a:rect l="l" t="t" r="r" b="b"/>
              <a:pathLst>
                <a:path w="30294" h="11569" extrusionOk="0">
                  <a:moveTo>
                    <a:pt x="14339" y="3309"/>
                  </a:moveTo>
                  <a:lnTo>
                    <a:pt x="14339" y="7623"/>
                  </a:lnTo>
                  <a:lnTo>
                    <a:pt x="2599" y="7623"/>
                  </a:lnTo>
                  <a:lnTo>
                    <a:pt x="2599" y="3309"/>
                  </a:lnTo>
                  <a:close/>
                  <a:moveTo>
                    <a:pt x="27720" y="3309"/>
                  </a:moveTo>
                  <a:lnTo>
                    <a:pt x="27720" y="3848"/>
                  </a:lnTo>
                  <a:lnTo>
                    <a:pt x="27720" y="7623"/>
                  </a:lnTo>
                  <a:lnTo>
                    <a:pt x="15932" y="7623"/>
                  </a:lnTo>
                  <a:lnTo>
                    <a:pt x="15932" y="3309"/>
                  </a:lnTo>
                  <a:close/>
                  <a:moveTo>
                    <a:pt x="1006" y="0"/>
                  </a:moveTo>
                  <a:lnTo>
                    <a:pt x="1006" y="1716"/>
                  </a:lnTo>
                  <a:lnTo>
                    <a:pt x="1" y="1716"/>
                  </a:lnTo>
                  <a:lnTo>
                    <a:pt x="1" y="3309"/>
                  </a:lnTo>
                  <a:lnTo>
                    <a:pt x="1006" y="3309"/>
                  </a:lnTo>
                  <a:lnTo>
                    <a:pt x="1006" y="3848"/>
                  </a:lnTo>
                  <a:lnTo>
                    <a:pt x="1006" y="7623"/>
                  </a:lnTo>
                  <a:lnTo>
                    <a:pt x="1" y="7623"/>
                  </a:lnTo>
                  <a:lnTo>
                    <a:pt x="1" y="9216"/>
                  </a:lnTo>
                  <a:lnTo>
                    <a:pt x="1006" y="9216"/>
                  </a:lnTo>
                  <a:lnTo>
                    <a:pt x="1006" y="9730"/>
                  </a:lnTo>
                  <a:lnTo>
                    <a:pt x="1006" y="11568"/>
                  </a:lnTo>
                  <a:lnTo>
                    <a:pt x="2599" y="11568"/>
                  </a:lnTo>
                  <a:lnTo>
                    <a:pt x="2599" y="9191"/>
                  </a:lnTo>
                  <a:lnTo>
                    <a:pt x="14339" y="9191"/>
                  </a:lnTo>
                  <a:lnTo>
                    <a:pt x="14339" y="11568"/>
                  </a:lnTo>
                  <a:lnTo>
                    <a:pt x="15932" y="11568"/>
                  </a:lnTo>
                  <a:lnTo>
                    <a:pt x="15932" y="9191"/>
                  </a:lnTo>
                  <a:lnTo>
                    <a:pt x="27720" y="9191"/>
                  </a:lnTo>
                  <a:lnTo>
                    <a:pt x="27720" y="11568"/>
                  </a:lnTo>
                  <a:lnTo>
                    <a:pt x="29313" y="11568"/>
                  </a:lnTo>
                  <a:lnTo>
                    <a:pt x="29313" y="9191"/>
                  </a:lnTo>
                  <a:lnTo>
                    <a:pt x="30294" y="9191"/>
                  </a:lnTo>
                  <a:lnTo>
                    <a:pt x="30294" y="7598"/>
                  </a:lnTo>
                  <a:lnTo>
                    <a:pt x="29313" y="7598"/>
                  </a:lnTo>
                  <a:lnTo>
                    <a:pt x="29313" y="3284"/>
                  </a:lnTo>
                  <a:lnTo>
                    <a:pt x="30294" y="3284"/>
                  </a:lnTo>
                  <a:lnTo>
                    <a:pt x="30294" y="1691"/>
                  </a:lnTo>
                  <a:lnTo>
                    <a:pt x="29313" y="1716"/>
                  </a:lnTo>
                  <a:lnTo>
                    <a:pt x="29313" y="0"/>
                  </a:lnTo>
                  <a:lnTo>
                    <a:pt x="27720" y="0"/>
                  </a:lnTo>
                  <a:lnTo>
                    <a:pt x="27720" y="1716"/>
                  </a:lnTo>
                  <a:lnTo>
                    <a:pt x="15932" y="1716"/>
                  </a:lnTo>
                  <a:lnTo>
                    <a:pt x="15932" y="0"/>
                  </a:lnTo>
                  <a:lnTo>
                    <a:pt x="14339" y="0"/>
                  </a:lnTo>
                  <a:lnTo>
                    <a:pt x="14339" y="1716"/>
                  </a:lnTo>
                  <a:lnTo>
                    <a:pt x="2599" y="1716"/>
                  </a:lnTo>
                  <a:lnTo>
                    <a:pt x="25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84"/>
            <p:cNvSpPr/>
            <p:nvPr/>
          </p:nvSpPr>
          <p:spPr>
            <a:xfrm>
              <a:off x="3462876" y="2099731"/>
              <a:ext cx="720557" cy="1010081"/>
            </a:xfrm>
            <a:custGeom>
              <a:avLst/>
              <a:gdLst/>
              <a:ahLst/>
              <a:cxnLst/>
              <a:rect l="l" t="t" r="r" b="b"/>
              <a:pathLst>
                <a:path w="37451" h="52499" extrusionOk="0">
                  <a:moveTo>
                    <a:pt x="18726" y="1"/>
                  </a:moveTo>
                  <a:lnTo>
                    <a:pt x="4388" y="10711"/>
                  </a:lnTo>
                  <a:lnTo>
                    <a:pt x="1" y="22353"/>
                  </a:lnTo>
                  <a:lnTo>
                    <a:pt x="1" y="52499"/>
                  </a:lnTo>
                  <a:lnTo>
                    <a:pt x="37450" y="52499"/>
                  </a:lnTo>
                  <a:lnTo>
                    <a:pt x="37450" y="22353"/>
                  </a:lnTo>
                  <a:lnTo>
                    <a:pt x="33063" y="10711"/>
                  </a:lnTo>
                  <a:lnTo>
                    <a:pt x="187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84"/>
            <p:cNvSpPr/>
            <p:nvPr/>
          </p:nvSpPr>
          <p:spPr>
            <a:xfrm>
              <a:off x="3422088" y="2069082"/>
              <a:ext cx="795555" cy="489369"/>
            </a:xfrm>
            <a:custGeom>
              <a:avLst/>
              <a:gdLst/>
              <a:ahLst/>
              <a:cxnLst/>
              <a:rect l="l" t="t" r="r" b="b"/>
              <a:pathLst>
                <a:path w="41349" h="25435" extrusionOk="0">
                  <a:moveTo>
                    <a:pt x="20674" y="1"/>
                  </a:moveTo>
                  <a:cubicBezTo>
                    <a:pt x="20398" y="1"/>
                    <a:pt x="20123" y="74"/>
                    <a:pt x="19890" y="221"/>
                  </a:cubicBezTo>
                  <a:cubicBezTo>
                    <a:pt x="15356" y="3603"/>
                    <a:pt x="10822" y="6986"/>
                    <a:pt x="6312" y="10368"/>
                  </a:cubicBezTo>
                  <a:cubicBezTo>
                    <a:pt x="5650" y="10858"/>
                    <a:pt x="5062" y="11250"/>
                    <a:pt x="4768" y="12035"/>
                  </a:cubicBezTo>
                  <a:lnTo>
                    <a:pt x="3395" y="15637"/>
                  </a:lnTo>
                  <a:lnTo>
                    <a:pt x="430" y="23529"/>
                  </a:lnTo>
                  <a:cubicBezTo>
                    <a:pt x="1" y="24683"/>
                    <a:pt x="938" y="25435"/>
                    <a:pt x="1905" y="25435"/>
                  </a:cubicBezTo>
                  <a:cubicBezTo>
                    <a:pt x="2540" y="25435"/>
                    <a:pt x="3187" y="25111"/>
                    <a:pt x="3469" y="24362"/>
                  </a:cubicBezTo>
                  <a:lnTo>
                    <a:pt x="7635" y="13284"/>
                  </a:lnTo>
                  <a:lnTo>
                    <a:pt x="20674" y="3554"/>
                  </a:lnTo>
                  <a:lnTo>
                    <a:pt x="33713" y="13284"/>
                  </a:lnTo>
                  <a:lnTo>
                    <a:pt x="37879" y="24362"/>
                  </a:lnTo>
                  <a:cubicBezTo>
                    <a:pt x="38160" y="25107"/>
                    <a:pt x="38802" y="25428"/>
                    <a:pt x="39434" y="25428"/>
                  </a:cubicBezTo>
                  <a:cubicBezTo>
                    <a:pt x="40404" y="25428"/>
                    <a:pt x="41349" y="24672"/>
                    <a:pt x="40918" y="23529"/>
                  </a:cubicBezTo>
                  <a:lnTo>
                    <a:pt x="37953" y="15637"/>
                  </a:lnTo>
                  <a:lnTo>
                    <a:pt x="36580" y="12035"/>
                  </a:lnTo>
                  <a:cubicBezTo>
                    <a:pt x="36286" y="11250"/>
                    <a:pt x="35698" y="10858"/>
                    <a:pt x="35036" y="10368"/>
                  </a:cubicBezTo>
                  <a:lnTo>
                    <a:pt x="21458" y="221"/>
                  </a:lnTo>
                  <a:cubicBezTo>
                    <a:pt x="21226" y="74"/>
                    <a:pt x="20950" y="1"/>
                    <a:pt x="20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84"/>
            <p:cNvSpPr/>
            <p:nvPr/>
          </p:nvSpPr>
          <p:spPr>
            <a:xfrm>
              <a:off x="3730255" y="2219981"/>
              <a:ext cx="217393" cy="186282"/>
            </a:xfrm>
            <a:custGeom>
              <a:avLst/>
              <a:gdLst/>
              <a:ahLst/>
              <a:cxnLst/>
              <a:rect l="l" t="t" r="r" b="b"/>
              <a:pathLst>
                <a:path w="11299" h="9682" extrusionOk="0">
                  <a:moveTo>
                    <a:pt x="4829" y="1"/>
                  </a:moveTo>
                  <a:cubicBezTo>
                    <a:pt x="2157" y="1"/>
                    <a:pt x="0" y="2182"/>
                    <a:pt x="0" y="4829"/>
                  </a:cubicBezTo>
                  <a:cubicBezTo>
                    <a:pt x="0" y="7749"/>
                    <a:pt x="2382" y="9681"/>
                    <a:pt x="4871" y="9681"/>
                  </a:cubicBezTo>
                  <a:cubicBezTo>
                    <a:pt x="6059" y="9681"/>
                    <a:pt x="7270" y="9241"/>
                    <a:pt x="8260" y="8260"/>
                  </a:cubicBezTo>
                  <a:cubicBezTo>
                    <a:pt x="11299" y="5221"/>
                    <a:pt x="9142" y="1"/>
                    <a:pt x="4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84"/>
            <p:cNvSpPr/>
            <p:nvPr/>
          </p:nvSpPr>
          <p:spPr>
            <a:xfrm>
              <a:off x="3755709" y="2245917"/>
              <a:ext cx="157056" cy="134449"/>
            </a:xfrm>
            <a:custGeom>
              <a:avLst/>
              <a:gdLst/>
              <a:ahLst/>
              <a:cxnLst/>
              <a:rect l="l" t="t" r="r" b="b"/>
              <a:pathLst>
                <a:path w="8163" h="6988" extrusionOk="0">
                  <a:moveTo>
                    <a:pt x="3506" y="0"/>
                  </a:moveTo>
                  <a:cubicBezTo>
                    <a:pt x="1569" y="0"/>
                    <a:pt x="1" y="1569"/>
                    <a:pt x="1" y="3481"/>
                  </a:cubicBezTo>
                  <a:cubicBezTo>
                    <a:pt x="1" y="5588"/>
                    <a:pt x="1731" y="6987"/>
                    <a:pt x="3532" y="6987"/>
                  </a:cubicBezTo>
                  <a:cubicBezTo>
                    <a:pt x="4392" y="6987"/>
                    <a:pt x="5268" y="6669"/>
                    <a:pt x="5981" y="5956"/>
                  </a:cubicBezTo>
                  <a:cubicBezTo>
                    <a:pt x="8162" y="3750"/>
                    <a:pt x="6618" y="0"/>
                    <a:pt x="3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84"/>
            <p:cNvSpPr/>
            <p:nvPr/>
          </p:nvSpPr>
          <p:spPr>
            <a:xfrm>
              <a:off x="3875959" y="2493016"/>
              <a:ext cx="185339" cy="185339"/>
            </a:xfrm>
            <a:custGeom>
              <a:avLst/>
              <a:gdLst/>
              <a:ahLst/>
              <a:cxnLst/>
              <a:rect l="l" t="t" r="r" b="b"/>
              <a:pathLst>
                <a:path w="9633" h="9633" extrusionOk="0">
                  <a:moveTo>
                    <a:pt x="1" y="0"/>
                  </a:moveTo>
                  <a:lnTo>
                    <a:pt x="1" y="9632"/>
                  </a:lnTo>
                  <a:lnTo>
                    <a:pt x="9633" y="9632"/>
                  </a:lnTo>
                  <a:lnTo>
                    <a:pt x="96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84"/>
            <p:cNvSpPr/>
            <p:nvPr/>
          </p:nvSpPr>
          <p:spPr>
            <a:xfrm>
              <a:off x="3895295" y="2512333"/>
              <a:ext cx="146667" cy="146686"/>
            </a:xfrm>
            <a:custGeom>
              <a:avLst/>
              <a:gdLst/>
              <a:ahLst/>
              <a:cxnLst/>
              <a:rect l="l" t="t" r="r" b="b"/>
              <a:pathLst>
                <a:path w="7623" h="7624" extrusionOk="0">
                  <a:moveTo>
                    <a:pt x="0" y="1"/>
                  </a:moveTo>
                  <a:lnTo>
                    <a:pt x="0" y="7623"/>
                  </a:lnTo>
                  <a:lnTo>
                    <a:pt x="7623" y="7623"/>
                  </a:lnTo>
                  <a:lnTo>
                    <a:pt x="76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84"/>
            <p:cNvSpPr/>
            <p:nvPr/>
          </p:nvSpPr>
          <p:spPr>
            <a:xfrm>
              <a:off x="3875959" y="2493016"/>
              <a:ext cx="185339" cy="185339"/>
            </a:xfrm>
            <a:custGeom>
              <a:avLst/>
              <a:gdLst/>
              <a:ahLst/>
              <a:cxnLst/>
              <a:rect l="l" t="t" r="r" b="b"/>
              <a:pathLst>
                <a:path w="9633" h="9633" extrusionOk="0">
                  <a:moveTo>
                    <a:pt x="4314" y="0"/>
                  </a:moveTo>
                  <a:lnTo>
                    <a:pt x="4314" y="4314"/>
                  </a:lnTo>
                  <a:lnTo>
                    <a:pt x="1" y="4314"/>
                  </a:lnTo>
                  <a:lnTo>
                    <a:pt x="1" y="5318"/>
                  </a:lnTo>
                  <a:lnTo>
                    <a:pt x="4314" y="5318"/>
                  </a:lnTo>
                  <a:lnTo>
                    <a:pt x="4314" y="9632"/>
                  </a:lnTo>
                  <a:lnTo>
                    <a:pt x="5319" y="9632"/>
                  </a:lnTo>
                  <a:lnTo>
                    <a:pt x="5319" y="5318"/>
                  </a:lnTo>
                  <a:lnTo>
                    <a:pt x="9633" y="5318"/>
                  </a:lnTo>
                  <a:lnTo>
                    <a:pt x="9633" y="4314"/>
                  </a:lnTo>
                  <a:lnTo>
                    <a:pt x="5319" y="4314"/>
                  </a:lnTo>
                  <a:lnTo>
                    <a:pt x="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84"/>
            <p:cNvSpPr/>
            <p:nvPr/>
          </p:nvSpPr>
          <p:spPr>
            <a:xfrm>
              <a:off x="3585012" y="2493016"/>
              <a:ext cx="184877" cy="185339"/>
            </a:xfrm>
            <a:custGeom>
              <a:avLst/>
              <a:gdLst/>
              <a:ahLst/>
              <a:cxnLst/>
              <a:rect l="l" t="t" r="r" b="b"/>
              <a:pathLst>
                <a:path w="9609" h="9633" extrusionOk="0">
                  <a:moveTo>
                    <a:pt x="1" y="0"/>
                  </a:moveTo>
                  <a:lnTo>
                    <a:pt x="1" y="9632"/>
                  </a:lnTo>
                  <a:lnTo>
                    <a:pt x="9608" y="9632"/>
                  </a:lnTo>
                  <a:lnTo>
                    <a:pt x="96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84"/>
            <p:cNvSpPr/>
            <p:nvPr/>
          </p:nvSpPr>
          <p:spPr>
            <a:xfrm>
              <a:off x="3604348" y="2512333"/>
              <a:ext cx="146205" cy="146686"/>
            </a:xfrm>
            <a:custGeom>
              <a:avLst/>
              <a:gdLst/>
              <a:ahLst/>
              <a:cxnLst/>
              <a:rect l="l" t="t" r="r" b="b"/>
              <a:pathLst>
                <a:path w="7599" h="7624" extrusionOk="0">
                  <a:moveTo>
                    <a:pt x="1" y="1"/>
                  </a:moveTo>
                  <a:lnTo>
                    <a:pt x="1" y="7623"/>
                  </a:lnTo>
                  <a:lnTo>
                    <a:pt x="7598" y="7623"/>
                  </a:lnTo>
                  <a:lnTo>
                    <a:pt x="7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84"/>
            <p:cNvSpPr/>
            <p:nvPr/>
          </p:nvSpPr>
          <p:spPr>
            <a:xfrm>
              <a:off x="3585012" y="2493016"/>
              <a:ext cx="184877" cy="185339"/>
            </a:xfrm>
            <a:custGeom>
              <a:avLst/>
              <a:gdLst/>
              <a:ahLst/>
              <a:cxnLst/>
              <a:rect l="l" t="t" r="r" b="b"/>
              <a:pathLst>
                <a:path w="9609" h="9633" extrusionOk="0">
                  <a:moveTo>
                    <a:pt x="4290" y="0"/>
                  </a:moveTo>
                  <a:lnTo>
                    <a:pt x="4290" y="4314"/>
                  </a:lnTo>
                  <a:lnTo>
                    <a:pt x="1" y="4314"/>
                  </a:lnTo>
                  <a:lnTo>
                    <a:pt x="1" y="5318"/>
                  </a:lnTo>
                  <a:lnTo>
                    <a:pt x="4290" y="5318"/>
                  </a:lnTo>
                  <a:lnTo>
                    <a:pt x="4290" y="9632"/>
                  </a:lnTo>
                  <a:lnTo>
                    <a:pt x="5319" y="9632"/>
                  </a:lnTo>
                  <a:lnTo>
                    <a:pt x="5319" y="5318"/>
                  </a:lnTo>
                  <a:lnTo>
                    <a:pt x="9608" y="5318"/>
                  </a:lnTo>
                  <a:lnTo>
                    <a:pt x="9608" y="4314"/>
                  </a:lnTo>
                  <a:lnTo>
                    <a:pt x="5319" y="4314"/>
                  </a:lnTo>
                  <a:lnTo>
                    <a:pt x="53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84"/>
            <p:cNvSpPr/>
            <p:nvPr/>
          </p:nvSpPr>
          <p:spPr>
            <a:xfrm>
              <a:off x="3823145" y="2778288"/>
              <a:ext cx="208927" cy="331524"/>
            </a:xfrm>
            <a:custGeom>
              <a:avLst/>
              <a:gdLst/>
              <a:ahLst/>
              <a:cxnLst/>
              <a:rect l="l" t="t" r="r" b="b"/>
              <a:pathLst>
                <a:path w="10859" h="17231" extrusionOk="0">
                  <a:moveTo>
                    <a:pt x="1" y="1"/>
                  </a:moveTo>
                  <a:lnTo>
                    <a:pt x="1" y="17231"/>
                  </a:lnTo>
                  <a:lnTo>
                    <a:pt x="10858" y="17231"/>
                  </a:lnTo>
                  <a:lnTo>
                    <a:pt x="108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84"/>
            <p:cNvSpPr/>
            <p:nvPr/>
          </p:nvSpPr>
          <p:spPr>
            <a:xfrm>
              <a:off x="3840596" y="2796219"/>
              <a:ext cx="174026" cy="295680"/>
            </a:xfrm>
            <a:custGeom>
              <a:avLst/>
              <a:gdLst/>
              <a:ahLst/>
              <a:cxnLst/>
              <a:rect l="l" t="t" r="r" b="b"/>
              <a:pathLst>
                <a:path w="9045" h="15368" extrusionOk="0">
                  <a:moveTo>
                    <a:pt x="0" y="0"/>
                  </a:moveTo>
                  <a:lnTo>
                    <a:pt x="0" y="15367"/>
                  </a:lnTo>
                  <a:lnTo>
                    <a:pt x="9044" y="15367"/>
                  </a:lnTo>
                  <a:lnTo>
                    <a:pt x="90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84"/>
            <p:cNvSpPr/>
            <p:nvPr/>
          </p:nvSpPr>
          <p:spPr>
            <a:xfrm>
              <a:off x="3823145" y="2778288"/>
              <a:ext cx="208927" cy="331524"/>
            </a:xfrm>
            <a:custGeom>
              <a:avLst/>
              <a:gdLst/>
              <a:ahLst/>
              <a:cxnLst/>
              <a:rect l="l" t="t" r="r" b="b"/>
              <a:pathLst>
                <a:path w="10859" h="17231" extrusionOk="0">
                  <a:moveTo>
                    <a:pt x="1" y="1"/>
                  </a:moveTo>
                  <a:lnTo>
                    <a:pt x="9584" y="17231"/>
                  </a:lnTo>
                  <a:lnTo>
                    <a:pt x="10858" y="17231"/>
                  </a:lnTo>
                  <a:lnTo>
                    <a:pt x="11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84"/>
            <p:cNvSpPr/>
            <p:nvPr/>
          </p:nvSpPr>
          <p:spPr>
            <a:xfrm>
              <a:off x="3614257" y="2778288"/>
              <a:ext cx="208908" cy="331524"/>
            </a:xfrm>
            <a:custGeom>
              <a:avLst/>
              <a:gdLst/>
              <a:ahLst/>
              <a:cxnLst/>
              <a:rect l="l" t="t" r="r" b="b"/>
              <a:pathLst>
                <a:path w="10858" h="17231" extrusionOk="0">
                  <a:moveTo>
                    <a:pt x="0" y="1"/>
                  </a:moveTo>
                  <a:lnTo>
                    <a:pt x="0" y="17231"/>
                  </a:lnTo>
                  <a:lnTo>
                    <a:pt x="10858" y="17231"/>
                  </a:lnTo>
                  <a:lnTo>
                    <a:pt x="10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84"/>
            <p:cNvSpPr/>
            <p:nvPr/>
          </p:nvSpPr>
          <p:spPr>
            <a:xfrm>
              <a:off x="3631707" y="2796219"/>
              <a:ext cx="174007" cy="295680"/>
            </a:xfrm>
            <a:custGeom>
              <a:avLst/>
              <a:gdLst/>
              <a:ahLst/>
              <a:cxnLst/>
              <a:rect l="l" t="t" r="r" b="b"/>
              <a:pathLst>
                <a:path w="9044" h="15368" extrusionOk="0">
                  <a:moveTo>
                    <a:pt x="0" y="0"/>
                  </a:moveTo>
                  <a:lnTo>
                    <a:pt x="0" y="15367"/>
                  </a:lnTo>
                  <a:lnTo>
                    <a:pt x="9044" y="15367"/>
                  </a:lnTo>
                  <a:lnTo>
                    <a:pt x="90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84"/>
            <p:cNvSpPr/>
            <p:nvPr/>
          </p:nvSpPr>
          <p:spPr>
            <a:xfrm>
              <a:off x="3614257" y="2778288"/>
              <a:ext cx="208908" cy="331524"/>
            </a:xfrm>
            <a:custGeom>
              <a:avLst/>
              <a:gdLst/>
              <a:ahLst/>
              <a:cxnLst/>
              <a:rect l="l" t="t" r="r" b="b"/>
              <a:pathLst>
                <a:path w="10858" h="17231" extrusionOk="0">
                  <a:moveTo>
                    <a:pt x="9681" y="1"/>
                  </a:moveTo>
                  <a:lnTo>
                    <a:pt x="0" y="17231"/>
                  </a:lnTo>
                  <a:lnTo>
                    <a:pt x="1250" y="17231"/>
                  </a:lnTo>
                  <a:lnTo>
                    <a:pt x="10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84"/>
            <p:cNvSpPr/>
            <p:nvPr/>
          </p:nvSpPr>
          <p:spPr>
            <a:xfrm>
              <a:off x="5597208" y="2955873"/>
              <a:ext cx="129697" cy="169293"/>
            </a:xfrm>
            <a:custGeom>
              <a:avLst/>
              <a:gdLst/>
              <a:ahLst/>
              <a:cxnLst/>
              <a:rect l="l" t="t" r="r" b="b"/>
              <a:pathLst>
                <a:path w="6741" h="8799" extrusionOk="0">
                  <a:moveTo>
                    <a:pt x="3382" y="0"/>
                  </a:moveTo>
                  <a:cubicBezTo>
                    <a:pt x="1691" y="0"/>
                    <a:pt x="0" y="2378"/>
                    <a:pt x="0" y="4289"/>
                  </a:cubicBezTo>
                  <a:cubicBezTo>
                    <a:pt x="0" y="6128"/>
                    <a:pt x="1495" y="6912"/>
                    <a:pt x="3064" y="6985"/>
                  </a:cubicBezTo>
                  <a:lnTo>
                    <a:pt x="3064" y="8799"/>
                  </a:lnTo>
                  <a:lnTo>
                    <a:pt x="3529" y="8799"/>
                  </a:lnTo>
                  <a:lnTo>
                    <a:pt x="3431" y="7010"/>
                  </a:lnTo>
                  <a:cubicBezTo>
                    <a:pt x="5122" y="6985"/>
                    <a:pt x="6740" y="6177"/>
                    <a:pt x="6740" y="4265"/>
                  </a:cubicBezTo>
                  <a:cubicBezTo>
                    <a:pt x="6740" y="2329"/>
                    <a:pt x="5073" y="0"/>
                    <a:pt x="3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84"/>
            <p:cNvSpPr/>
            <p:nvPr/>
          </p:nvSpPr>
          <p:spPr>
            <a:xfrm>
              <a:off x="6324807" y="2816686"/>
              <a:ext cx="210793" cy="323982"/>
            </a:xfrm>
            <a:custGeom>
              <a:avLst/>
              <a:gdLst/>
              <a:ahLst/>
              <a:cxnLst/>
              <a:rect l="l" t="t" r="r" b="b"/>
              <a:pathLst>
                <a:path w="10956" h="16839" extrusionOk="0">
                  <a:moveTo>
                    <a:pt x="5490" y="1"/>
                  </a:moveTo>
                  <a:cubicBezTo>
                    <a:pt x="2721" y="1"/>
                    <a:pt x="0" y="3849"/>
                    <a:pt x="0" y="6986"/>
                  </a:cubicBezTo>
                  <a:cubicBezTo>
                    <a:pt x="0" y="9951"/>
                    <a:pt x="2402" y="11250"/>
                    <a:pt x="4975" y="11397"/>
                  </a:cubicBezTo>
                  <a:lnTo>
                    <a:pt x="4779" y="16838"/>
                  </a:lnTo>
                  <a:lnTo>
                    <a:pt x="6054" y="15735"/>
                  </a:lnTo>
                  <a:lnTo>
                    <a:pt x="5637" y="11397"/>
                  </a:lnTo>
                  <a:cubicBezTo>
                    <a:pt x="8333" y="11348"/>
                    <a:pt x="10956" y="10000"/>
                    <a:pt x="10956" y="6912"/>
                  </a:cubicBezTo>
                  <a:cubicBezTo>
                    <a:pt x="10956" y="3775"/>
                    <a:pt x="8235" y="1"/>
                    <a:pt x="5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84"/>
            <p:cNvSpPr/>
            <p:nvPr/>
          </p:nvSpPr>
          <p:spPr>
            <a:xfrm>
              <a:off x="5740557" y="2378910"/>
              <a:ext cx="582879" cy="606856"/>
            </a:xfrm>
            <a:custGeom>
              <a:avLst/>
              <a:gdLst/>
              <a:ahLst/>
              <a:cxnLst/>
              <a:rect l="l" t="t" r="r" b="b"/>
              <a:pathLst>
                <a:path w="32769" h="34117" extrusionOk="0">
                  <a:moveTo>
                    <a:pt x="16373" y="1"/>
                  </a:moveTo>
                  <a:cubicBezTo>
                    <a:pt x="8138" y="1"/>
                    <a:pt x="1" y="11520"/>
                    <a:pt x="1" y="20931"/>
                  </a:cubicBezTo>
                  <a:cubicBezTo>
                    <a:pt x="1" y="30343"/>
                    <a:pt x="8138" y="34117"/>
                    <a:pt x="16373" y="34117"/>
                  </a:cubicBezTo>
                  <a:cubicBezTo>
                    <a:pt x="24632" y="34117"/>
                    <a:pt x="32769" y="30097"/>
                    <a:pt x="32769" y="20686"/>
                  </a:cubicBezTo>
                  <a:cubicBezTo>
                    <a:pt x="32769" y="11250"/>
                    <a:pt x="24632" y="1"/>
                    <a:pt x="16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84"/>
            <p:cNvSpPr/>
            <p:nvPr/>
          </p:nvSpPr>
          <p:spPr>
            <a:xfrm>
              <a:off x="5740557" y="2512747"/>
              <a:ext cx="538855" cy="472596"/>
            </a:xfrm>
            <a:custGeom>
              <a:avLst/>
              <a:gdLst/>
              <a:ahLst/>
              <a:cxnLst/>
              <a:rect l="l" t="t" r="r" b="b"/>
              <a:pathLst>
                <a:path w="30294" h="26569" extrusionOk="0">
                  <a:moveTo>
                    <a:pt x="4657" y="1"/>
                  </a:moveTo>
                  <a:cubicBezTo>
                    <a:pt x="1839" y="3971"/>
                    <a:pt x="1" y="8922"/>
                    <a:pt x="1" y="13383"/>
                  </a:cubicBezTo>
                  <a:cubicBezTo>
                    <a:pt x="1" y="22819"/>
                    <a:pt x="8138" y="26568"/>
                    <a:pt x="16373" y="26568"/>
                  </a:cubicBezTo>
                  <a:cubicBezTo>
                    <a:pt x="21838" y="26568"/>
                    <a:pt x="27255" y="24804"/>
                    <a:pt x="30294" y="20858"/>
                  </a:cubicBezTo>
                  <a:lnTo>
                    <a:pt x="30294" y="20858"/>
                  </a:lnTo>
                  <a:cubicBezTo>
                    <a:pt x="29867" y="20877"/>
                    <a:pt x="29441" y="20887"/>
                    <a:pt x="29015" y="20887"/>
                  </a:cubicBezTo>
                  <a:cubicBezTo>
                    <a:pt x="27310" y="20887"/>
                    <a:pt x="25612" y="20730"/>
                    <a:pt x="23946" y="20417"/>
                  </a:cubicBezTo>
                  <a:cubicBezTo>
                    <a:pt x="20319" y="19681"/>
                    <a:pt x="17108" y="17966"/>
                    <a:pt x="14167" y="15736"/>
                  </a:cubicBezTo>
                  <a:cubicBezTo>
                    <a:pt x="11373" y="13652"/>
                    <a:pt x="8113" y="11373"/>
                    <a:pt x="6324" y="8285"/>
                  </a:cubicBezTo>
                  <a:cubicBezTo>
                    <a:pt x="4805" y="5662"/>
                    <a:pt x="4706" y="2868"/>
                    <a:pt x="4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84"/>
            <p:cNvSpPr/>
            <p:nvPr/>
          </p:nvSpPr>
          <p:spPr>
            <a:xfrm>
              <a:off x="5812066" y="2421210"/>
              <a:ext cx="439885" cy="718900"/>
            </a:xfrm>
            <a:custGeom>
              <a:avLst/>
              <a:gdLst/>
              <a:ahLst/>
              <a:cxnLst/>
              <a:rect l="l" t="t" r="r" b="b"/>
              <a:pathLst>
                <a:path w="24730" h="40416" extrusionOk="0">
                  <a:moveTo>
                    <a:pt x="12328" y="0"/>
                  </a:moveTo>
                  <a:lnTo>
                    <a:pt x="12132" y="221"/>
                  </a:lnTo>
                  <a:lnTo>
                    <a:pt x="11642" y="735"/>
                  </a:lnTo>
                  <a:lnTo>
                    <a:pt x="11176" y="13602"/>
                  </a:lnTo>
                  <a:lnTo>
                    <a:pt x="7598" y="10441"/>
                  </a:lnTo>
                  <a:lnTo>
                    <a:pt x="7353" y="4191"/>
                  </a:lnTo>
                  <a:lnTo>
                    <a:pt x="7108" y="4191"/>
                  </a:lnTo>
                  <a:lnTo>
                    <a:pt x="6838" y="9706"/>
                  </a:lnTo>
                  <a:lnTo>
                    <a:pt x="1348" y="6470"/>
                  </a:lnTo>
                  <a:lnTo>
                    <a:pt x="1348" y="6912"/>
                  </a:lnTo>
                  <a:lnTo>
                    <a:pt x="6225" y="10612"/>
                  </a:lnTo>
                  <a:lnTo>
                    <a:pt x="1079" y="11666"/>
                  </a:lnTo>
                  <a:lnTo>
                    <a:pt x="1054" y="12156"/>
                  </a:lnTo>
                  <a:lnTo>
                    <a:pt x="7132" y="11176"/>
                  </a:lnTo>
                  <a:lnTo>
                    <a:pt x="11176" y="14779"/>
                  </a:lnTo>
                  <a:lnTo>
                    <a:pt x="10980" y="25318"/>
                  </a:lnTo>
                  <a:lnTo>
                    <a:pt x="5490" y="22303"/>
                  </a:lnTo>
                  <a:lnTo>
                    <a:pt x="4976" y="17205"/>
                  </a:lnTo>
                  <a:lnTo>
                    <a:pt x="4657" y="17205"/>
                  </a:lnTo>
                  <a:lnTo>
                    <a:pt x="4804" y="21690"/>
                  </a:lnTo>
                  <a:lnTo>
                    <a:pt x="4804" y="21690"/>
                  </a:lnTo>
                  <a:lnTo>
                    <a:pt x="907" y="19215"/>
                  </a:lnTo>
                  <a:lnTo>
                    <a:pt x="1275" y="20122"/>
                  </a:lnTo>
                  <a:lnTo>
                    <a:pt x="4216" y="22524"/>
                  </a:lnTo>
                  <a:lnTo>
                    <a:pt x="0" y="24484"/>
                  </a:lnTo>
                  <a:lnTo>
                    <a:pt x="0" y="24925"/>
                  </a:lnTo>
                  <a:lnTo>
                    <a:pt x="4877" y="23136"/>
                  </a:lnTo>
                  <a:lnTo>
                    <a:pt x="10980" y="27180"/>
                  </a:lnTo>
                  <a:lnTo>
                    <a:pt x="10980" y="40415"/>
                  </a:lnTo>
                  <a:lnTo>
                    <a:pt x="13235" y="40415"/>
                  </a:lnTo>
                  <a:lnTo>
                    <a:pt x="12353" y="26421"/>
                  </a:lnTo>
                  <a:lnTo>
                    <a:pt x="17132" y="23651"/>
                  </a:lnTo>
                  <a:lnTo>
                    <a:pt x="23872" y="25783"/>
                  </a:lnTo>
                  <a:lnTo>
                    <a:pt x="24043" y="25538"/>
                  </a:lnTo>
                  <a:lnTo>
                    <a:pt x="18039" y="22891"/>
                  </a:lnTo>
                  <a:lnTo>
                    <a:pt x="23210" y="19141"/>
                  </a:lnTo>
                  <a:lnTo>
                    <a:pt x="22475" y="19141"/>
                  </a:lnTo>
                  <a:lnTo>
                    <a:pt x="17352" y="22524"/>
                  </a:lnTo>
                  <a:lnTo>
                    <a:pt x="16838" y="17940"/>
                  </a:lnTo>
                  <a:lnTo>
                    <a:pt x="16446" y="18553"/>
                  </a:lnTo>
                  <a:lnTo>
                    <a:pt x="16519" y="22965"/>
                  </a:lnTo>
                  <a:lnTo>
                    <a:pt x="12353" y="25073"/>
                  </a:lnTo>
                  <a:lnTo>
                    <a:pt x="12010" y="18161"/>
                  </a:lnTo>
                  <a:lnTo>
                    <a:pt x="17892" y="14411"/>
                  </a:lnTo>
                  <a:lnTo>
                    <a:pt x="24730" y="14852"/>
                  </a:lnTo>
                  <a:lnTo>
                    <a:pt x="24730" y="14485"/>
                  </a:lnTo>
                  <a:lnTo>
                    <a:pt x="19019" y="13504"/>
                  </a:lnTo>
                  <a:lnTo>
                    <a:pt x="24264" y="9607"/>
                  </a:lnTo>
                  <a:lnTo>
                    <a:pt x="24264" y="8848"/>
                  </a:lnTo>
                  <a:lnTo>
                    <a:pt x="18553" y="13137"/>
                  </a:lnTo>
                  <a:lnTo>
                    <a:pt x="18553" y="13137"/>
                  </a:lnTo>
                  <a:lnTo>
                    <a:pt x="19607" y="7426"/>
                  </a:lnTo>
                  <a:lnTo>
                    <a:pt x="19044" y="7647"/>
                  </a:lnTo>
                  <a:lnTo>
                    <a:pt x="17426" y="13651"/>
                  </a:lnTo>
                  <a:lnTo>
                    <a:pt x="11936" y="16813"/>
                  </a:lnTo>
                  <a:lnTo>
                    <a:pt x="11936" y="16813"/>
                  </a:lnTo>
                  <a:lnTo>
                    <a:pt x="12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84"/>
            <p:cNvSpPr/>
            <p:nvPr/>
          </p:nvSpPr>
          <p:spPr>
            <a:xfrm>
              <a:off x="5190725" y="2514426"/>
              <a:ext cx="471572" cy="490909"/>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84"/>
            <p:cNvSpPr/>
            <p:nvPr/>
          </p:nvSpPr>
          <p:spPr>
            <a:xfrm>
              <a:off x="5226088" y="2622882"/>
              <a:ext cx="436209" cy="382453"/>
            </a:xfrm>
            <a:custGeom>
              <a:avLst/>
              <a:gdLst/>
              <a:ahLst/>
              <a:cxnLst/>
              <a:rect l="l" t="t" r="r" b="b"/>
              <a:pathLst>
                <a:path w="22672" h="19878" extrusionOk="0">
                  <a:moveTo>
                    <a:pt x="19191" y="1"/>
                  </a:moveTo>
                  <a:cubicBezTo>
                    <a:pt x="19167" y="2133"/>
                    <a:pt x="19069" y="4241"/>
                    <a:pt x="17941" y="6201"/>
                  </a:cubicBezTo>
                  <a:cubicBezTo>
                    <a:pt x="16593" y="8505"/>
                    <a:pt x="14167" y="10196"/>
                    <a:pt x="12084" y="11765"/>
                  </a:cubicBezTo>
                  <a:cubicBezTo>
                    <a:pt x="9878" y="13431"/>
                    <a:pt x="7476" y="14730"/>
                    <a:pt x="4755" y="15269"/>
                  </a:cubicBezTo>
                  <a:cubicBezTo>
                    <a:pt x="3485" y="15508"/>
                    <a:pt x="2198" y="15633"/>
                    <a:pt x="907" y="15633"/>
                  </a:cubicBezTo>
                  <a:cubicBezTo>
                    <a:pt x="605" y="15633"/>
                    <a:pt x="303" y="15627"/>
                    <a:pt x="1" y="15613"/>
                  </a:cubicBezTo>
                  <a:lnTo>
                    <a:pt x="1" y="15613"/>
                  </a:lnTo>
                  <a:cubicBezTo>
                    <a:pt x="2256" y="18554"/>
                    <a:pt x="6324" y="19877"/>
                    <a:pt x="10417" y="19877"/>
                  </a:cubicBezTo>
                  <a:cubicBezTo>
                    <a:pt x="16593" y="19877"/>
                    <a:pt x="22671" y="17059"/>
                    <a:pt x="22671" y="10025"/>
                  </a:cubicBezTo>
                  <a:cubicBezTo>
                    <a:pt x="22671" y="6667"/>
                    <a:pt x="21299" y="2966"/>
                    <a:pt x="19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84"/>
            <p:cNvSpPr/>
            <p:nvPr/>
          </p:nvSpPr>
          <p:spPr>
            <a:xfrm>
              <a:off x="5248733" y="2548846"/>
              <a:ext cx="355555" cy="581433"/>
            </a:xfrm>
            <a:custGeom>
              <a:avLst/>
              <a:gdLst/>
              <a:ahLst/>
              <a:cxnLst/>
              <a:rect l="l" t="t" r="r" b="b"/>
              <a:pathLst>
                <a:path w="18480" h="30220" extrusionOk="0">
                  <a:moveTo>
                    <a:pt x="9265" y="1"/>
                  </a:moveTo>
                  <a:lnTo>
                    <a:pt x="9559" y="12574"/>
                  </a:lnTo>
                  <a:lnTo>
                    <a:pt x="5441" y="10221"/>
                  </a:lnTo>
                  <a:lnTo>
                    <a:pt x="4240" y="5736"/>
                  </a:lnTo>
                  <a:lnTo>
                    <a:pt x="3824" y="5564"/>
                  </a:lnTo>
                  <a:lnTo>
                    <a:pt x="4608" y="9829"/>
                  </a:lnTo>
                  <a:lnTo>
                    <a:pt x="4608" y="9829"/>
                  </a:lnTo>
                  <a:lnTo>
                    <a:pt x="343" y="6618"/>
                  </a:lnTo>
                  <a:lnTo>
                    <a:pt x="343" y="7182"/>
                  </a:lnTo>
                  <a:lnTo>
                    <a:pt x="4265" y="10098"/>
                  </a:lnTo>
                  <a:lnTo>
                    <a:pt x="0" y="10834"/>
                  </a:lnTo>
                  <a:lnTo>
                    <a:pt x="0" y="11103"/>
                  </a:lnTo>
                  <a:lnTo>
                    <a:pt x="5123" y="10785"/>
                  </a:lnTo>
                  <a:lnTo>
                    <a:pt x="9510" y="13579"/>
                  </a:lnTo>
                  <a:lnTo>
                    <a:pt x="9240" y="18750"/>
                  </a:lnTo>
                  <a:lnTo>
                    <a:pt x="6127" y="17181"/>
                  </a:lnTo>
                  <a:lnTo>
                    <a:pt x="6176" y="13873"/>
                  </a:lnTo>
                  <a:lnTo>
                    <a:pt x="5907" y="13407"/>
                  </a:lnTo>
                  <a:lnTo>
                    <a:pt x="5515" y="16838"/>
                  </a:lnTo>
                  <a:lnTo>
                    <a:pt x="1691" y="14314"/>
                  </a:lnTo>
                  <a:lnTo>
                    <a:pt x="1128" y="14314"/>
                  </a:lnTo>
                  <a:lnTo>
                    <a:pt x="5000" y="17132"/>
                  </a:lnTo>
                  <a:lnTo>
                    <a:pt x="515" y="19093"/>
                  </a:lnTo>
                  <a:lnTo>
                    <a:pt x="613" y="19289"/>
                  </a:lnTo>
                  <a:lnTo>
                    <a:pt x="5686" y="17696"/>
                  </a:lnTo>
                  <a:lnTo>
                    <a:pt x="9240" y="19779"/>
                  </a:lnTo>
                  <a:lnTo>
                    <a:pt x="8603" y="30220"/>
                  </a:lnTo>
                  <a:lnTo>
                    <a:pt x="10294" y="30220"/>
                  </a:lnTo>
                  <a:lnTo>
                    <a:pt x="10294" y="20318"/>
                  </a:lnTo>
                  <a:lnTo>
                    <a:pt x="14828" y="17304"/>
                  </a:lnTo>
                  <a:lnTo>
                    <a:pt x="18480" y="18652"/>
                  </a:lnTo>
                  <a:lnTo>
                    <a:pt x="18480" y="18309"/>
                  </a:lnTo>
                  <a:lnTo>
                    <a:pt x="15343" y="16838"/>
                  </a:lnTo>
                  <a:lnTo>
                    <a:pt x="17524" y="15049"/>
                  </a:lnTo>
                  <a:lnTo>
                    <a:pt x="17818" y="14363"/>
                  </a:lnTo>
                  <a:lnTo>
                    <a:pt x="14902" y="16225"/>
                  </a:lnTo>
                  <a:lnTo>
                    <a:pt x="14902" y="16225"/>
                  </a:lnTo>
                  <a:lnTo>
                    <a:pt x="15000" y="12868"/>
                  </a:lnTo>
                  <a:lnTo>
                    <a:pt x="14779" y="12868"/>
                  </a:lnTo>
                  <a:lnTo>
                    <a:pt x="14387" y="16667"/>
                  </a:lnTo>
                  <a:lnTo>
                    <a:pt x="10294" y="18921"/>
                  </a:lnTo>
                  <a:lnTo>
                    <a:pt x="10147" y="11054"/>
                  </a:lnTo>
                  <a:lnTo>
                    <a:pt x="13137" y="8358"/>
                  </a:lnTo>
                  <a:lnTo>
                    <a:pt x="17696" y="9093"/>
                  </a:lnTo>
                  <a:lnTo>
                    <a:pt x="17696" y="9093"/>
                  </a:lnTo>
                  <a:lnTo>
                    <a:pt x="17671" y="8726"/>
                  </a:lnTo>
                  <a:lnTo>
                    <a:pt x="13823" y="7941"/>
                  </a:lnTo>
                  <a:lnTo>
                    <a:pt x="17475" y="5147"/>
                  </a:lnTo>
                  <a:lnTo>
                    <a:pt x="17475" y="4853"/>
                  </a:lnTo>
                  <a:lnTo>
                    <a:pt x="13382" y="7255"/>
                  </a:lnTo>
                  <a:lnTo>
                    <a:pt x="13161" y="3138"/>
                  </a:lnTo>
                  <a:lnTo>
                    <a:pt x="12990" y="3138"/>
                  </a:lnTo>
                  <a:lnTo>
                    <a:pt x="12818" y="7794"/>
                  </a:lnTo>
                  <a:lnTo>
                    <a:pt x="10147" y="10172"/>
                  </a:lnTo>
                  <a:lnTo>
                    <a:pt x="9779" y="540"/>
                  </a:lnTo>
                  <a:lnTo>
                    <a:pt x="9412" y="148"/>
                  </a:lnTo>
                  <a:lnTo>
                    <a:pt x="92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84"/>
            <p:cNvSpPr/>
            <p:nvPr/>
          </p:nvSpPr>
          <p:spPr>
            <a:xfrm rot="10800000" flipH="1">
              <a:off x="2525758" y="3167200"/>
              <a:ext cx="4132479" cy="704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84"/>
            <p:cNvSpPr/>
            <p:nvPr/>
          </p:nvSpPr>
          <p:spPr>
            <a:xfrm>
              <a:off x="2525760" y="3070793"/>
              <a:ext cx="4132813" cy="97804"/>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0" name="Google Shape;3700;p84"/>
            <p:cNvGrpSpPr/>
            <p:nvPr/>
          </p:nvGrpSpPr>
          <p:grpSpPr>
            <a:xfrm>
              <a:off x="4774879" y="2771557"/>
              <a:ext cx="580779" cy="385061"/>
              <a:chOff x="5875825" y="1610200"/>
              <a:chExt cx="1352850" cy="896950"/>
            </a:xfrm>
          </p:grpSpPr>
          <p:sp>
            <p:nvSpPr>
              <p:cNvPr id="3701" name="Google Shape;3701;p84"/>
              <p:cNvSpPr/>
              <p:nvPr/>
            </p:nvSpPr>
            <p:spPr>
              <a:xfrm>
                <a:off x="6061625" y="1610200"/>
                <a:ext cx="987125" cy="622825"/>
              </a:xfrm>
              <a:custGeom>
                <a:avLst/>
                <a:gdLst/>
                <a:ahLst/>
                <a:cxnLst/>
                <a:rect l="l" t="t" r="r" b="b"/>
                <a:pathLst>
                  <a:path w="39485" h="24913" extrusionOk="0">
                    <a:moveTo>
                      <a:pt x="1" y="0"/>
                    </a:moveTo>
                    <a:lnTo>
                      <a:pt x="1" y="11076"/>
                    </a:lnTo>
                    <a:lnTo>
                      <a:pt x="1" y="22885"/>
                    </a:lnTo>
                    <a:lnTo>
                      <a:pt x="1" y="24912"/>
                    </a:lnTo>
                    <a:lnTo>
                      <a:pt x="39484" y="24912"/>
                    </a:lnTo>
                    <a:lnTo>
                      <a:pt x="39484" y="13955"/>
                    </a:lnTo>
                    <a:lnTo>
                      <a:pt x="36546" y="11076"/>
                    </a:lnTo>
                    <a:lnTo>
                      <a:pt x="21535" y="11076"/>
                    </a:lnTo>
                    <a:lnTo>
                      <a:pt x="177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84"/>
              <p:cNvSpPr/>
              <p:nvPr/>
            </p:nvSpPr>
            <p:spPr>
              <a:xfrm>
                <a:off x="5908150" y="1967125"/>
                <a:ext cx="561125" cy="539800"/>
              </a:xfrm>
              <a:custGeom>
                <a:avLst/>
                <a:gdLst/>
                <a:ahLst/>
                <a:cxnLst/>
                <a:rect l="l" t="t" r="r" b="b"/>
                <a:pathLst>
                  <a:path w="22445" h="21592" extrusionOk="0">
                    <a:moveTo>
                      <a:pt x="10782" y="1"/>
                    </a:moveTo>
                    <a:cubicBezTo>
                      <a:pt x="4847" y="1"/>
                      <a:pt x="0" y="4848"/>
                      <a:pt x="0" y="10812"/>
                    </a:cubicBezTo>
                    <a:cubicBezTo>
                      <a:pt x="0" y="15159"/>
                      <a:pt x="2644" y="19096"/>
                      <a:pt x="6669" y="20771"/>
                    </a:cubicBezTo>
                    <a:cubicBezTo>
                      <a:pt x="7997" y="21323"/>
                      <a:pt x="9392" y="21591"/>
                      <a:pt x="10777" y="21591"/>
                    </a:cubicBezTo>
                    <a:cubicBezTo>
                      <a:pt x="13587" y="21591"/>
                      <a:pt x="16353" y="20487"/>
                      <a:pt x="18420" y="18420"/>
                    </a:cubicBezTo>
                    <a:cubicBezTo>
                      <a:pt x="21504" y="15336"/>
                      <a:pt x="22444" y="10694"/>
                      <a:pt x="20770" y="6669"/>
                    </a:cubicBezTo>
                    <a:cubicBezTo>
                      <a:pt x="19095" y="2645"/>
                      <a:pt x="15159" y="1"/>
                      <a:pt x="1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84"/>
              <p:cNvSpPr/>
              <p:nvPr/>
            </p:nvSpPr>
            <p:spPr>
              <a:xfrm>
                <a:off x="6049875" y="2108875"/>
                <a:ext cx="298950" cy="256375"/>
              </a:xfrm>
              <a:custGeom>
                <a:avLst/>
                <a:gdLst/>
                <a:ahLst/>
                <a:cxnLst/>
                <a:rect l="l" t="t" r="r" b="b"/>
                <a:pathLst>
                  <a:path w="11958" h="10255" extrusionOk="0">
                    <a:moveTo>
                      <a:pt x="5113" y="1"/>
                    </a:moveTo>
                    <a:cubicBezTo>
                      <a:pt x="2292" y="1"/>
                      <a:pt x="1" y="2292"/>
                      <a:pt x="1" y="5142"/>
                    </a:cubicBezTo>
                    <a:cubicBezTo>
                      <a:pt x="1" y="8223"/>
                      <a:pt x="2529" y="10255"/>
                      <a:pt x="5166" y="10255"/>
                    </a:cubicBezTo>
                    <a:cubicBezTo>
                      <a:pt x="6426" y="10255"/>
                      <a:pt x="7710" y="9791"/>
                      <a:pt x="8755" y="8755"/>
                    </a:cubicBezTo>
                    <a:cubicBezTo>
                      <a:pt x="11958" y="5524"/>
                      <a:pt x="9695" y="1"/>
                      <a:pt x="5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84"/>
              <p:cNvSpPr/>
              <p:nvPr/>
            </p:nvSpPr>
            <p:spPr>
              <a:xfrm>
                <a:off x="6780650" y="2122825"/>
                <a:ext cx="448025" cy="384325"/>
              </a:xfrm>
              <a:custGeom>
                <a:avLst/>
                <a:gdLst/>
                <a:ahLst/>
                <a:cxnLst/>
                <a:rect l="l" t="t" r="r" b="b"/>
                <a:pathLst>
                  <a:path w="17921" h="15373" extrusionOk="0">
                    <a:moveTo>
                      <a:pt x="7668" y="1"/>
                    </a:moveTo>
                    <a:cubicBezTo>
                      <a:pt x="3438" y="1"/>
                      <a:pt x="0" y="3438"/>
                      <a:pt x="0" y="7698"/>
                    </a:cubicBezTo>
                    <a:cubicBezTo>
                      <a:pt x="0" y="12308"/>
                      <a:pt x="3778" y="15373"/>
                      <a:pt x="7723" y="15373"/>
                    </a:cubicBezTo>
                    <a:cubicBezTo>
                      <a:pt x="9609" y="15373"/>
                      <a:pt x="11534" y="14671"/>
                      <a:pt x="13103" y="13103"/>
                    </a:cubicBezTo>
                    <a:cubicBezTo>
                      <a:pt x="17921" y="8285"/>
                      <a:pt x="14513" y="1"/>
                      <a:pt x="7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84"/>
              <p:cNvSpPr/>
              <p:nvPr/>
            </p:nvSpPr>
            <p:spPr>
              <a:xfrm>
                <a:off x="6881275" y="2224175"/>
                <a:ext cx="213000" cy="181875"/>
              </a:xfrm>
              <a:custGeom>
                <a:avLst/>
                <a:gdLst/>
                <a:ahLst/>
                <a:cxnLst/>
                <a:rect l="l" t="t" r="r" b="b"/>
                <a:pathLst>
                  <a:path w="8520" h="7275" extrusionOk="0">
                    <a:moveTo>
                      <a:pt x="3643" y="1"/>
                    </a:moveTo>
                    <a:cubicBezTo>
                      <a:pt x="1645" y="1"/>
                      <a:pt x="0" y="1617"/>
                      <a:pt x="0" y="3644"/>
                    </a:cubicBezTo>
                    <a:cubicBezTo>
                      <a:pt x="0" y="5828"/>
                      <a:pt x="1786" y="7274"/>
                      <a:pt x="3659" y="7274"/>
                    </a:cubicBezTo>
                    <a:cubicBezTo>
                      <a:pt x="4558" y="7274"/>
                      <a:pt x="5476" y="6942"/>
                      <a:pt x="6228" y="6199"/>
                    </a:cubicBezTo>
                    <a:cubicBezTo>
                      <a:pt x="8520" y="3908"/>
                      <a:pt x="6904" y="1"/>
                      <a:pt x="3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84"/>
              <p:cNvSpPr/>
              <p:nvPr/>
            </p:nvSpPr>
            <p:spPr>
              <a:xfrm>
                <a:off x="6310600" y="1656450"/>
                <a:ext cx="244600" cy="244600"/>
              </a:xfrm>
              <a:custGeom>
                <a:avLst/>
                <a:gdLst/>
                <a:ahLst/>
                <a:cxnLst/>
                <a:rect l="l" t="t" r="r" b="b"/>
                <a:pathLst>
                  <a:path w="9784" h="9784" extrusionOk="0">
                    <a:moveTo>
                      <a:pt x="1" y="1"/>
                    </a:moveTo>
                    <a:lnTo>
                      <a:pt x="1" y="9784"/>
                    </a:lnTo>
                    <a:lnTo>
                      <a:pt x="9784" y="9784"/>
                    </a:lnTo>
                    <a:lnTo>
                      <a:pt x="67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84"/>
              <p:cNvSpPr/>
              <p:nvPr/>
            </p:nvSpPr>
            <p:spPr>
              <a:xfrm>
                <a:off x="6119650" y="1656450"/>
                <a:ext cx="160150" cy="244600"/>
              </a:xfrm>
              <a:custGeom>
                <a:avLst/>
                <a:gdLst/>
                <a:ahLst/>
                <a:cxnLst/>
                <a:rect l="l" t="t" r="r" b="b"/>
                <a:pathLst>
                  <a:path w="6406" h="9784" extrusionOk="0">
                    <a:moveTo>
                      <a:pt x="1" y="1"/>
                    </a:moveTo>
                    <a:lnTo>
                      <a:pt x="1" y="9784"/>
                    </a:lnTo>
                    <a:lnTo>
                      <a:pt x="6405" y="9784"/>
                    </a:lnTo>
                    <a:lnTo>
                      <a:pt x="64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84"/>
              <p:cNvSpPr/>
              <p:nvPr/>
            </p:nvSpPr>
            <p:spPr>
              <a:xfrm>
                <a:off x="6795350" y="1826125"/>
                <a:ext cx="97700" cy="60975"/>
              </a:xfrm>
              <a:custGeom>
                <a:avLst/>
                <a:gdLst/>
                <a:ahLst/>
                <a:cxnLst/>
                <a:rect l="l" t="t" r="r" b="b"/>
                <a:pathLst>
                  <a:path w="3908" h="2439" extrusionOk="0">
                    <a:moveTo>
                      <a:pt x="0" y="0"/>
                    </a:moveTo>
                    <a:lnTo>
                      <a:pt x="0" y="2439"/>
                    </a:lnTo>
                    <a:lnTo>
                      <a:pt x="3907" y="2439"/>
                    </a:lnTo>
                    <a:lnTo>
                      <a:pt x="39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84"/>
              <p:cNvSpPr/>
              <p:nvPr/>
            </p:nvSpPr>
            <p:spPr>
              <a:xfrm>
                <a:off x="6830600" y="1656450"/>
                <a:ext cx="27925" cy="185850"/>
              </a:xfrm>
              <a:custGeom>
                <a:avLst/>
                <a:gdLst/>
                <a:ahLst/>
                <a:cxnLst/>
                <a:rect l="l" t="t" r="r" b="b"/>
                <a:pathLst>
                  <a:path w="1117" h="7434" extrusionOk="0">
                    <a:moveTo>
                      <a:pt x="0" y="1"/>
                    </a:moveTo>
                    <a:lnTo>
                      <a:pt x="0" y="7433"/>
                    </a:lnTo>
                    <a:lnTo>
                      <a:pt x="1116" y="7433"/>
                    </a:lnTo>
                    <a:lnTo>
                      <a:pt x="11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84"/>
              <p:cNvSpPr/>
              <p:nvPr/>
            </p:nvSpPr>
            <p:spPr>
              <a:xfrm>
                <a:off x="5875825" y="1948775"/>
                <a:ext cx="630175" cy="135150"/>
              </a:xfrm>
              <a:custGeom>
                <a:avLst/>
                <a:gdLst/>
                <a:ahLst/>
                <a:cxnLst/>
                <a:rect l="l" t="t" r="r" b="b"/>
                <a:pathLst>
                  <a:path w="25207" h="5406" extrusionOk="0">
                    <a:moveTo>
                      <a:pt x="3320" y="0"/>
                    </a:moveTo>
                    <a:lnTo>
                      <a:pt x="0" y="3614"/>
                    </a:lnTo>
                    <a:lnTo>
                      <a:pt x="1087" y="4613"/>
                    </a:lnTo>
                    <a:lnTo>
                      <a:pt x="3966" y="1498"/>
                    </a:lnTo>
                    <a:lnTo>
                      <a:pt x="19566" y="1498"/>
                    </a:lnTo>
                    <a:lnTo>
                      <a:pt x="22504" y="5406"/>
                    </a:lnTo>
                    <a:lnTo>
                      <a:pt x="25206" y="5406"/>
                    </a:lnTo>
                    <a:lnTo>
                      <a:pt x="25206" y="3937"/>
                    </a:lnTo>
                    <a:lnTo>
                      <a:pt x="23238" y="3937"/>
                    </a:lnTo>
                    <a:lnTo>
                      <a:pt x="203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84"/>
              <p:cNvSpPr/>
              <p:nvPr/>
            </p:nvSpPr>
            <p:spPr>
              <a:xfrm>
                <a:off x="6923875" y="1897350"/>
                <a:ext cx="80800" cy="68325"/>
              </a:xfrm>
              <a:custGeom>
                <a:avLst/>
                <a:gdLst/>
                <a:ahLst/>
                <a:cxnLst/>
                <a:rect l="l" t="t" r="r" b="b"/>
                <a:pathLst>
                  <a:path w="3232" h="2733" extrusionOk="0">
                    <a:moveTo>
                      <a:pt x="0" y="1"/>
                    </a:moveTo>
                    <a:lnTo>
                      <a:pt x="2732" y="2733"/>
                    </a:lnTo>
                    <a:lnTo>
                      <a:pt x="3232" y="2733"/>
                    </a:lnTo>
                    <a:lnTo>
                      <a:pt x="4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4"/>
              <p:cNvSpPr/>
              <p:nvPr/>
            </p:nvSpPr>
            <p:spPr>
              <a:xfrm>
                <a:off x="6887150" y="1897350"/>
                <a:ext cx="80075" cy="68325"/>
              </a:xfrm>
              <a:custGeom>
                <a:avLst/>
                <a:gdLst/>
                <a:ahLst/>
                <a:cxnLst/>
                <a:rect l="l" t="t" r="r" b="b"/>
                <a:pathLst>
                  <a:path w="3203" h="2733" extrusionOk="0">
                    <a:moveTo>
                      <a:pt x="0" y="1"/>
                    </a:moveTo>
                    <a:lnTo>
                      <a:pt x="2732" y="2733"/>
                    </a:lnTo>
                    <a:lnTo>
                      <a:pt x="320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4"/>
              <p:cNvSpPr/>
              <p:nvPr/>
            </p:nvSpPr>
            <p:spPr>
              <a:xfrm>
                <a:off x="6849675"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4"/>
              <p:cNvSpPr/>
              <p:nvPr/>
            </p:nvSpPr>
            <p:spPr>
              <a:xfrm>
                <a:off x="6812225"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4"/>
              <p:cNvSpPr/>
              <p:nvPr/>
            </p:nvSpPr>
            <p:spPr>
              <a:xfrm>
                <a:off x="6775500" y="1897350"/>
                <a:ext cx="80825" cy="68325"/>
              </a:xfrm>
              <a:custGeom>
                <a:avLst/>
                <a:gdLst/>
                <a:ahLst/>
                <a:cxnLst/>
                <a:rect l="l" t="t" r="r" b="b"/>
                <a:pathLst>
                  <a:path w="3233" h="2733" extrusionOk="0">
                    <a:moveTo>
                      <a:pt x="1" y="1"/>
                    </a:moveTo>
                    <a:lnTo>
                      <a:pt x="2733" y="2733"/>
                    </a:lnTo>
                    <a:lnTo>
                      <a:pt x="3232" y="2733"/>
                    </a:lnTo>
                    <a:lnTo>
                      <a:pt x="5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16" name="Google Shape;3716;p84"/>
          <p:cNvSpPr/>
          <p:nvPr/>
        </p:nvSpPr>
        <p:spPr>
          <a:xfrm>
            <a:off x="3212096" y="3291578"/>
            <a:ext cx="582900" cy="606822"/>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txBody>
          <a:bodyPr/>
          <a:lstStyle/>
          <a:p>
            <a:endParaRPr lang="en-US"/>
          </a:p>
        </p:txBody>
      </p:sp>
      <p:sp>
        <p:nvSpPr>
          <p:cNvPr id="3717" name="Google Shape;3717;p84"/>
          <p:cNvSpPr/>
          <p:nvPr/>
        </p:nvSpPr>
        <p:spPr>
          <a:xfrm rot="10800000">
            <a:off x="5022522" y="1878079"/>
            <a:ext cx="907628" cy="770996"/>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txBody>
          <a:bodyPr/>
          <a:lstStyle/>
          <a:p>
            <a:endParaRPr lang="en-US"/>
          </a:p>
        </p:txBody>
      </p:sp>
      <p:sp>
        <p:nvSpPr>
          <p:cNvPr id="3718" name="Google Shape;3718;p84"/>
          <p:cNvSpPr/>
          <p:nvPr/>
        </p:nvSpPr>
        <p:spPr>
          <a:xfrm flipH="1">
            <a:off x="5854546" y="2985757"/>
            <a:ext cx="87250" cy="912671"/>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txBody>
          <a:bodyPr/>
          <a:lstStyle/>
          <a:p>
            <a:endParaRPr lang="en-US"/>
          </a:p>
        </p:txBody>
      </p:sp>
      <p:sp>
        <p:nvSpPr>
          <p:cNvPr id="4" name="TextBox 3">
            <a:extLst>
              <a:ext uri="{FF2B5EF4-FFF2-40B4-BE49-F238E27FC236}">
                <a16:creationId xmlns:a16="http://schemas.microsoft.com/office/drawing/2014/main" id="{87CE6C8E-43FB-74DD-8456-51C55CCD9DDB}"/>
              </a:ext>
            </a:extLst>
          </p:cNvPr>
          <p:cNvSpPr txBox="1"/>
          <p:nvPr/>
        </p:nvSpPr>
        <p:spPr>
          <a:xfrm>
            <a:off x="2050871" y="533366"/>
            <a:ext cx="5039197" cy="646331"/>
          </a:xfrm>
          <a:prstGeom prst="rect">
            <a:avLst/>
          </a:prstGeom>
          <a:noFill/>
        </p:spPr>
        <p:txBody>
          <a:bodyPr wrap="square">
            <a:spAutoFit/>
          </a:bodyPr>
          <a:lstStyle/>
          <a:p>
            <a:pPr algn="ctr"/>
            <a:r>
              <a:rPr lang="en" sz="3600" b="1">
                <a:solidFill>
                  <a:srgbClr val="52321D"/>
                </a:solidFill>
                <a:latin typeface="+mj-lt"/>
              </a:rPr>
              <a:t>HƯỚNG DẪN VỀ NHÀ</a:t>
            </a:r>
            <a:endParaRPr lang="en-US" sz="3600" b="1">
              <a:solidFill>
                <a:srgbClr val="52321D"/>
              </a:solidFill>
              <a:latin typeface="+mj-lt"/>
            </a:endParaRPr>
          </a:p>
        </p:txBody>
      </p:sp>
      <p:sp>
        <p:nvSpPr>
          <p:cNvPr id="6" name="TextBox 5">
            <a:extLst>
              <a:ext uri="{FF2B5EF4-FFF2-40B4-BE49-F238E27FC236}">
                <a16:creationId xmlns:a16="http://schemas.microsoft.com/office/drawing/2014/main" id="{1463B0FF-B828-30C4-DA2C-72B7D52FDC3D}"/>
              </a:ext>
            </a:extLst>
          </p:cNvPr>
          <p:cNvSpPr txBox="1"/>
          <p:nvPr/>
        </p:nvSpPr>
        <p:spPr>
          <a:xfrm>
            <a:off x="1038809" y="1375743"/>
            <a:ext cx="1905954" cy="872034"/>
          </a:xfrm>
          <a:prstGeom prst="rect">
            <a:avLst/>
          </a:prstGeom>
          <a:noFill/>
        </p:spPr>
        <p:txBody>
          <a:bodyPr wrap="square">
            <a:spAutoFit/>
          </a:bodyPr>
          <a:lstStyle/>
          <a:p>
            <a:pPr algn="ctr">
              <a:lnSpc>
                <a:spcPct val="150000"/>
              </a:lnSpc>
            </a:pPr>
            <a:r>
              <a:rPr lang="en-US" sz="1800"/>
              <a:t>Ôn lại kiến thức đã học</a:t>
            </a:r>
          </a:p>
        </p:txBody>
      </p:sp>
      <p:sp>
        <p:nvSpPr>
          <p:cNvPr id="7" name="TextBox 6">
            <a:extLst>
              <a:ext uri="{FF2B5EF4-FFF2-40B4-BE49-F238E27FC236}">
                <a16:creationId xmlns:a16="http://schemas.microsoft.com/office/drawing/2014/main" id="{A85A6FB1-254E-4364-D39E-CA1F0244A7A0}"/>
              </a:ext>
            </a:extLst>
          </p:cNvPr>
          <p:cNvSpPr txBox="1"/>
          <p:nvPr/>
        </p:nvSpPr>
        <p:spPr>
          <a:xfrm>
            <a:off x="468921" y="3442092"/>
            <a:ext cx="2668462" cy="1287532"/>
          </a:xfrm>
          <a:prstGeom prst="rect">
            <a:avLst/>
          </a:prstGeom>
          <a:noFill/>
        </p:spPr>
        <p:txBody>
          <a:bodyPr wrap="square">
            <a:spAutoFit/>
          </a:bodyPr>
          <a:lstStyle/>
          <a:p>
            <a:pPr algn="ctr">
              <a:lnSpc>
                <a:spcPct val="150000"/>
              </a:lnSpc>
            </a:pPr>
            <a:r>
              <a:rPr lang="en-US" sz="1800"/>
              <a:t>Hoàn thành bài tập phần Vận dụng </a:t>
            </a:r>
          </a:p>
          <a:p>
            <a:pPr algn="ctr">
              <a:lnSpc>
                <a:spcPct val="150000"/>
              </a:lnSpc>
            </a:pPr>
            <a:r>
              <a:rPr lang="en-US" sz="1800"/>
              <a:t>(nếu chưa xong). </a:t>
            </a:r>
          </a:p>
        </p:txBody>
      </p:sp>
      <p:sp>
        <p:nvSpPr>
          <p:cNvPr id="8" name="TextBox 7">
            <a:extLst>
              <a:ext uri="{FF2B5EF4-FFF2-40B4-BE49-F238E27FC236}">
                <a16:creationId xmlns:a16="http://schemas.microsoft.com/office/drawing/2014/main" id="{7E61C796-792C-81B9-E66D-F6EFE0902DC3}"/>
              </a:ext>
            </a:extLst>
          </p:cNvPr>
          <p:cNvSpPr txBox="1"/>
          <p:nvPr/>
        </p:nvSpPr>
        <p:spPr>
          <a:xfrm>
            <a:off x="6350921" y="1377748"/>
            <a:ext cx="2170761" cy="1287532"/>
          </a:xfrm>
          <a:prstGeom prst="rect">
            <a:avLst/>
          </a:prstGeom>
          <a:noFill/>
        </p:spPr>
        <p:txBody>
          <a:bodyPr wrap="square">
            <a:spAutoFit/>
          </a:bodyPr>
          <a:lstStyle/>
          <a:p>
            <a:pPr algn="ctr">
              <a:lnSpc>
                <a:spcPct val="150000"/>
              </a:lnSpc>
            </a:pPr>
            <a:r>
              <a:rPr lang="en-US" sz="1800"/>
              <a:t>Làm bài tập Bài 12 – SBT Khoa học tự nhiên 8. </a:t>
            </a:r>
          </a:p>
        </p:txBody>
      </p:sp>
      <p:sp>
        <p:nvSpPr>
          <p:cNvPr id="9" name="TextBox 8">
            <a:extLst>
              <a:ext uri="{FF2B5EF4-FFF2-40B4-BE49-F238E27FC236}">
                <a16:creationId xmlns:a16="http://schemas.microsoft.com/office/drawing/2014/main" id="{9E7C8B78-0564-3718-6D3E-54086EB5E19C}"/>
              </a:ext>
            </a:extLst>
          </p:cNvPr>
          <p:cNvSpPr txBox="1"/>
          <p:nvPr/>
        </p:nvSpPr>
        <p:spPr>
          <a:xfrm>
            <a:off x="5856471" y="3443358"/>
            <a:ext cx="2925580" cy="872034"/>
          </a:xfrm>
          <a:prstGeom prst="rect">
            <a:avLst/>
          </a:prstGeom>
          <a:noFill/>
        </p:spPr>
        <p:txBody>
          <a:bodyPr wrap="square">
            <a:spAutoFit/>
          </a:bodyPr>
          <a:lstStyle/>
          <a:p>
            <a:pPr algn="ctr">
              <a:lnSpc>
                <a:spcPct val="150000"/>
              </a:lnSpc>
            </a:pPr>
            <a:r>
              <a:rPr lang="vi-VN" sz="1800"/>
              <a:t>Đọc và tìm hiểu trước </a:t>
            </a:r>
            <a:endParaRPr lang="en-US" sz="1800"/>
          </a:p>
          <a:p>
            <a:pPr algn="ctr">
              <a:lnSpc>
                <a:spcPct val="150000"/>
              </a:lnSpc>
            </a:pPr>
            <a:r>
              <a:rPr lang="vi-VN" sz="1800" b="1" i="1"/>
              <a:t>Bài 13: Khối lượng riêng</a:t>
            </a:r>
            <a:endParaRPr lang="en-US" sz="1800" b="1" i="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660"/>
                                        </p:tgtEl>
                                        <p:attrNameLst>
                                          <p:attrName>style.visibility</p:attrName>
                                        </p:attrNameLst>
                                      </p:cBhvr>
                                      <p:to>
                                        <p:strVal val="visible"/>
                                      </p:to>
                                    </p:set>
                                    <p:animEffect transition="in" filter="wipe(right)">
                                      <p:cBhvr>
                                        <p:cTn id="12" dur="500"/>
                                        <p:tgtEl>
                                          <p:spTgt spid="366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716"/>
                                        </p:tgtEl>
                                        <p:attrNameLst>
                                          <p:attrName>style.visibility</p:attrName>
                                        </p:attrNameLst>
                                      </p:cBhvr>
                                      <p:to>
                                        <p:strVal val="visible"/>
                                      </p:to>
                                    </p:set>
                                    <p:animEffect transition="in" filter="wipe(right)">
                                      <p:cBhvr>
                                        <p:cTn id="21" dur="500"/>
                                        <p:tgtEl>
                                          <p:spTgt spid="371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717"/>
                                        </p:tgtEl>
                                        <p:attrNameLst>
                                          <p:attrName>style.visibility</p:attrName>
                                        </p:attrNameLst>
                                      </p:cBhvr>
                                      <p:to>
                                        <p:strVal val="visible"/>
                                      </p:to>
                                    </p:set>
                                    <p:animEffect transition="in" filter="wipe(left)">
                                      <p:cBhvr>
                                        <p:cTn id="30" dur="500"/>
                                        <p:tgtEl>
                                          <p:spTgt spid="371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718"/>
                                        </p:tgtEl>
                                        <p:attrNameLst>
                                          <p:attrName>style.visibility</p:attrName>
                                        </p:attrNameLst>
                                      </p:cBhvr>
                                      <p:to>
                                        <p:strVal val="visible"/>
                                      </p:to>
                                    </p:set>
                                    <p:animEffect transition="in" filter="wipe(left)">
                                      <p:cBhvr>
                                        <p:cTn id="39" dur="500"/>
                                        <p:tgtEl>
                                          <p:spTgt spid="3718"/>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7" name="Rectangle 6">
            <a:extLst>
              <a:ext uri="{FF2B5EF4-FFF2-40B4-BE49-F238E27FC236}">
                <a16:creationId xmlns:a16="http://schemas.microsoft.com/office/drawing/2014/main" id="{9FDFD075-86D6-B6DC-3007-843E00BFBB49}"/>
              </a:ext>
            </a:extLst>
          </p:cNvPr>
          <p:cNvSpPr/>
          <p:nvPr/>
        </p:nvSpPr>
        <p:spPr>
          <a:xfrm>
            <a:off x="4114800" y="420041"/>
            <a:ext cx="914400" cy="914400"/>
          </a:xfrm>
          <a:prstGeom prst="rect">
            <a:avLst/>
          </a:prstGeom>
          <a:noFill/>
          <a:ln w="44450" cmpd="dbl">
            <a:solidFill>
              <a:srgbClr val="937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84B100"/>
                </a:solidFill>
                <a:latin typeface="Libre Baskerville" panose="02000000000000000000" pitchFamily="2" charset="0"/>
              </a:rPr>
              <a:t>I</a:t>
            </a:r>
          </a:p>
        </p:txBody>
      </p:sp>
      <p:sp>
        <p:nvSpPr>
          <p:cNvPr id="8" name="TextBox 7">
            <a:extLst>
              <a:ext uri="{FF2B5EF4-FFF2-40B4-BE49-F238E27FC236}">
                <a16:creationId xmlns:a16="http://schemas.microsoft.com/office/drawing/2014/main" id="{38A7BBFA-F93B-8599-2B39-BDB162E82BF6}"/>
              </a:ext>
            </a:extLst>
          </p:cNvPr>
          <p:cNvSpPr txBox="1"/>
          <p:nvPr/>
        </p:nvSpPr>
        <p:spPr>
          <a:xfrm>
            <a:off x="516524" y="1460822"/>
            <a:ext cx="8110951" cy="2482667"/>
          </a:xfrm>
          <a:prstGeom prst="rect">
            <a:avLst/>
          </a:prstGeom>
          <a:noFill/>
        </p:spPr>
        <p:txBody>
          <a:bodyPr wrap="square">
            <a:spAutoFit/>
          </a:bodyPr>
          <a:lstStyle/>
          <a:p>
            <a:pPr algn="ctr">
              <a:lnSpc>
                <a:spcPct val="150000"/>
              </a:lnSpc>
            </a:pPr>
            <a:r>
              <a:rPr lang="en-US" sz="3600" b="1">
                <a:solidFill>
                  <a:srgbClr val="2F4132"/>
                </a:solidFill>
                <a:latin typeface="+mn-lt"/>
                <a:ea typeface="Times New Roman" panose="02020603050405020304" pitchFamily="18" charset="0"/>
              </a:rPr>
              <a:t>VAI TRÒ CỦA CÁC NGUYÊN TỐ HOÁ HỌC VỚI SỰ PHÁT TRIỂN CỦA CÂY TRỒNG. PHÂN BÓN HOÁ HỌC</a:t>
            </a:r>
          </a:p>
        </p:txBody>
      </p:sp>
    </p:spTree>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31"/>
        <p:cNvGrpSpPr/>
        <p:nvPr/>
      </p:nvGrpSpPr>
      <p:grpSpPr>
        <a:xfrm>
          <a:off x="0" y="0"/>
          <a:ext cx="0" cy="0"/>
          <a:chOff x="0" y="0"/>
          <a:chExt cx="0" cy="0"/>
        </a:xfrm>
      </p:grpSpPr>
      <p:sp>
        <p:nvSpPr>
          <p:cNvPr id="8493" name="TextBox 8492">
            <a:extLst>
              <a:ext uri="{FF2B5EF4-FFF2-40B4-BE49-F238E27FC236}">
                <a16:creationId xmlns:a16="http://schemas.microsoft.com/office/drawing/2014/main" id="{231F2ECB-E4BC-D450-8E25-5179DADF1A6E}"/>
              </a:ext>
            </a:extLst>
          </p:cNvPr>
          <p:cNvSpPr txBox="1"/>
          <p:nvPr/>
        </p:nvSpPr>
        <p:spPr>
          <a:xfrm>
            <a:off x="221950" y="1192108"/>
            <a:ext cx="8700100" cy="1824923"/>
          </a:xfrm>
          <a:prstGeom prst="rect">
            <a:avLst/>
          </a:prstGeom>
          <a:noFill/>
        </p:spPr>
        <p:txBody>
          <a:bodyPr wrap="square">
            <a:spAutoFit/>
          </a:bodyPr>
          <a:lstStyle/>
          <a:p>
            <a:pPr lvl="0" algn="ctr">
              <a:lnSpc>
                <a:spcPct val="150000"/>
              </a:lnSpc>
              <a:spcAft>
                <a:spcPts val="1000"/>
              </a:spcAft>
            </a:pPr>
            <a:r>
              <a:rPr lang="en-US" sz="4000" b="1">
                <a:solidFill>
                  <a:srgbClr val="5B4C37"/>
                </a:solidFill>
                <a:effectLst/>
                <a:latin typeface="+mj-lt"/>
                <a:ea typeface="Calibri" panose="020F0502020204030204" pitchFamily="34" charset="0"/>
                <a:cs typeface="Times New Roman" panose="02020603050405020304" pitchFamily="18" charset="0"/>
              </a:rPr>
              <a:t>CẢM ƠN CÁC EM ĐÃ LẮNG NGHE! </a:t>
            </a:r>
            <a:r>
              <a:rPr lang="en-US" sz="4000" b="1">
                <a:solidFill>
                  <a:srgbClr val="84B100"/>
                </a:solidFill>
                <a:effectLst/>
                <a:latin typeface="+mj-lt"/>
                <a:ea typeface="Calibri" panose="020F0502020204030204" pitchFamily="34" charset="0"/>
                <a:cs typeface="Times New Roman" panose="02020603050405020304" pitchFamily="18" charset="0"/>
              </a:rPr>
              <a:t>HẸN GẶP LẠI!</a:t>
            </a:r>
            <a:endParaRPr lang="en-US" sz="3200" b="1">
              <a:solidFill>
                <a:srgbClr val="84B100"/>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spd="med">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4" name="Arrow: Pentagon 3">
            <a:extLst>
              <a:ext uri="{FF2B5EF4-FFF2-40B4-BE49-F238E27FC236}">
                <a16:creationId xmlns:a16="http://schemas.microsoft.com/office/drawing/2014/main" id="{B6A786AD-DA58-3ECD-3A04-43EF0EF83FA9}"/>
              </a:ext>
            </a:extLst>
          </p:cNvPr>
          <p:cNvSpPr/>
          <p:nvPr/>
        </p:nvSpPr>
        <p:spPr>
          <a:xfrm>
            <a:off x="1" y="1084579"/>
            <a:ext cx="1625600" cy="624844"/>
          </a:xfrm>
          <a:prstGeom prst="homePlat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Chuẩn bị</a:t>
            </a:r>
          </a:p>
        </p:txBody>
      </p:sp>
      <p:sp>
        <p:nvSpPr>
          <p:cNvPr id="5" name="TextBox 4">
            <a:extLst>
              <a:ext uri="{FF2B5EF4-FFF2-40B4-BE49-F238E27FC236}">
                <a16:creationId xmlns:a16="http://schemas.microsoft.com/office/drawing/2014/main" id="{AFADF227-ECB4-8639-2ACD-2284DEBE731C}"/>
              </a:ext>
            </a:extLst>
          </p:cNvPr>
          <p:cNvSpPr txBox="1"/>
          <p:nvPr/>
        </p:nvSpPr>
        <p:spPr>
          <a:xfrm>
            <a:off x="1625601" y="960984"/>
            <a:ext cx="7283937" cy="87203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1800">
                <a:latin typeface="Arial" panose="020B0604020202020204" pitchFamily="34" charset="0"/>
                <a:cs typeface="Arial" panose="020B0604020202020204" pitchFamily="34" charset="0"/>
              </a:rPr>
              <a:t>T</a:t>
            </a:r>
            <a:r>
              <a:rPr lang="vi-VN" sz="1800">
                <a:latin typeface="Arial" panose="020B0604020202020204" pitchFamily="34" charset="0"/>
                <a:cs typeface="Arial" panose="020B0604020202020204" pitchFamily="34" charset="0"/>
              </a:rPr>
              <a:t>ranh, ảnh, tài liệu về các nguyên tố dinh dưỡng cần thiết cho cây trồng và</a:t>
            </a:r>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vai trò của chúng đối với sự phát triển của cây trồng</a:t>
            </a:r>
            <a:r>
              <a:rPr lang="en-US" sz="180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0C6EE7B6-584E-2BDB-6C63-D09D44C5DAF9}"/>
              </a:ext>
            </a:extLst>
          </p:cNvPr>
          <p:cNvSpPr txBox="1"/>
          <p:nvPr/>
        </p:nvSpPr>
        <p:spPr>
          <a:xfrm>
            <a:off x="2286000" y="322850"/>
            <a:ext cx="4572000" cy="523220"/>
          </a:xfrm>
          <a:prstGeom prst="rect">
            <a:avLst/>
          </a:prstGeom>
          <a:noFill/>
        </p:spPr>
        <p:txBody>
          <a:bodyPr wrap="square">
            <a:spAutoFit/>
          </a:bodyPr>
          <a:lstStyle/>
          <a:p>
            <a:pPr algn="ctr"/>
            <a:r>
              <a:rPr lang="en-US" sz="2800" b="1">
                <a:solidFill>
                  <a:schemeClr val="tx1">
                    <a:lumMod val="50000"/>
                  </a:schemeClr>
                </a:solidFill>
              </a:rPr>
              <a:t>THẢO LUẬN NHÓM</a:t>
            </a:r>
          </a:p>
        </p:txBody>
      </p:sp>
      <p:sp>
        <p:nvSpPr>
          <p:cNvPr id="8" name="Arrow: Pentagon 7">
            <a:extLst>
              <a:ext uri="{FF2B5EF4-FFF2-40B4-BE49-F238E27FC236}">
                <a16:creationId xmlns:a16="http://schemas.microsoft.com/office/drawing/2014/main" id="{7625E478-B88F-F01C-CEC3-3411F2CA83E0}"/>
              </a:ext>
            </a:extLst>
          </p:cNvPr>
          <p:cNvSpPr/>
          <p:nvPr/>
        </p:nvSpPr>
        <p:spPr>
          <a:xfrm>
            <a:off x="1" y="2060206"/>
            <a:ext cx="1625600" cy="624844"/>
          </a:xfrm>
          <a:prstGeom prst="homePlat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Yêu cầu</a:t>
            </a:r>
          </a:p>
        </p:txBody>
      </p:sp>
      <p:sp>
        <p:nvSpPr>
          <p:cNvPr id="10" name="TextBox 9">
            <a:extLst>
              <a:ext uri="{FF2B5EF4-FFF2-40B4-BE49-F238E27FC236}">
                <a16:creationId xmlns:a16="http://schemas.microsoft.com/office/drawing/2014/main" id="{DA3B62D2-5DF5-7695-B23C-12C8789299BF}"/>
              </a:ext>
            </a:extLst>
          </p:cNvPr>
          <p:cNvSpPr txBox="1"/>
          <p:nvPr/>
        </p:nvSpPr>
        <p:spPr>
          <a:xfrm>
            <a:off x="394677" y="2702121"/>
            <a:ext cx="8514861" cy="2118529"/>
          </a:xfrm>
          <a:prstGeom prst="rect">
            <a:avLst/>
          </a:prstGeom>
          <a:noFill/>
        </p:spPr>
        <p:txBody>
          <a:bodyPr wrap="square">
            <a:spAutoFit/>
          </a:bodyPr>
          <a:lstStyle/>
          <a:p>
            <a:pPr algn="just">
              <a:lnSpc>
                <a:spcPct val="150000"/>
              </a:lnSpc>
            </a:pPr>
            <a:r>
              <a:rPr lang="en-US" sz="1800" i="1"/>
              <a:t>Th</a:t>
            </a:r>
            <a:r>
              <a:rPr lang="vi-VN" sz="1800" i="1"/>
              <a:t>ảo luận nhóm và xây dựng đề cương báo cáo theo các nội dung sau:</a:t>
            </a:r>
          </a:p>
          <a:p>
            <a:pPr algn="just">
              <a:lnSpc>
                <a:spcPct val="150000"/>
              </a:lnSpc>
            </a:pPr>
            <a:r>
              <a:rPr lang="vi-VN" sz="1800"/>
              <a:t>1. Lí do cần phải bổ sung thêm các nguyên tố dinh dưỡng cho cây trồng.</a:t>
            </a:r>
          </a:p>
          <a:p>
            <a:pPr algn="just">
              <a:lnSpc>
                <a:spcPct val="150000"/>
              </a:lnSpc>
            </a:pPr>
            <a:r>
              <a:rPr lang="vi-VN" sz="1800"/>
              <a:t>2. Kể tên các nguyên tố hoá học mà cây trồng cần với số lượng nhiều (nhóm nguyên</a:t>
            </a:r>
            <a:r>
              <a:rPr lang="en-US" sz="1800"/>
              <a:t> </a:t>
            </a:r>
            <a:r>
              <a:rPr lang="vi-VN" sz="1800"/>
              <a:t>tố đa lượng), trung bình (nhóm nguyên tố trung lượng) và ít (nhóm nguyên tố vi</a:t>
            </a:r>
            <a:r>
              <a:rPr lang="en-US" sz="1800"/>
              <a:t> </a:t>
            </a:r>
            <a:r>
              <a:rPr lang="vi-VN" sz="1800"/>
              <a:t>lượng) và nêu vai trò của chúng đối với sự phát triển cây trồng.</a:t>
            </a:r>
            <a:endParaRPr lang="en-US" sz="1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3" name="Picture 2" descr="A poster with a plant with different colored leaves&#10;&#10;Description automatically generated">
            <a:extLst>
              <a:ext uri="{FF2B5EF4-FFF2-40B4-BE49-F238E27FC236}">
                <a16:creationId xmlns:a16="http://schemas.microsoft.com/office/drawing/2014/main" id="{3A359876-B122-2C37-DF4C-A672A37BAAC1}"/>
              </a:ext>
            </a:extLst>
          </p:cNvPr>
          <p:cNvPicPr>
            <a:picLocks noChangeAspect="1"/>
          </p:cNvPicPr>
          <p:nvPr/>
        </p:nvPicPr>
        <p:blipFill>
          <a:blip r:embed="rId3"/>
          <a:stretch>
            <a:fillRect/>
          </a:stretch>
        </p:blipFill>
        <p:spPr>
          <a:xfrm>
            <a:off x="5456903" y="0"/>
            <a:ext cx="3687097" cy="5143500"/>
          </a:xfrm>
          <a:prstGeom prst="rect">
            <a:avLst/>
          </a:prstGeom>
        </p:spPr>
      </p:pic>
      <p:sp>
        <p:nvSpPr>
          <p:cNvPr id="5" name="TextBox 4">
            <a:extLst>
              <a:ext uri="{FF2B5EF4-FFF2-40B4-BE49-F238E27FC236}">
                <a16:creationId xmlns:a16="http://schemas.microsoft.com/office/drawing/2014/main" id="{1CE425A4-159A-5362-D10E-760FA9F0BA5E}"/>
              </a:ext>
            </a:extLst>
          </p:cNvPr>
          <p:cNvSpPr txBox="1"/>
          <p:nvPr/>
        </p:nvSpPr>
        <p:spPr>
          <a:xfrm>
            <a:off x="425938" y="332359"/>
            <a:ext cx="4833816" cy="958660"/>
          </a:xfrm>
          <a:prstGeom prst="rect">
            <a:avLst/>
          </a:prstGeom>
          <a:noFill/>
        </p:spPr>
        <p:txBody>
          <a:bodyPr wrap="square">
            <a:spAutoFit/>
          </a:bodyPr>
          <a:lstStyle/>
          <a:p>
            <a:pPr algn="just">
              <a:lnSpc>
                <a:spcPct val="150000"/>
              </a:lnSpc>
            </a:pPr>
            <a:r>
              <a:rPr lang="vi-VN" sz="2000"/>
              <a:t>1. Lí do cần phải bổ sung thêm các nguyên tố dinh dưỡng cho cây trồng:</a:t>
            </a:r>
            <a:endParaRPr lang="en-US" sz="2000"/>
          </a:p>
        </p:txBody>
      </p:sp>
      <p:sp>
        <p:nvSpPr>
          <p:cNvPr id="6" name="Rectangle: Rounded Corners 5">
            <a:extLst>
              <a:ext uri="{FF2B5EF4-FFF2-40B4-BE49-F238E27FC236}">
                <a16:creationId xmlns:a16="http://schemas.microsoft.com/office/drawing/2014/main" id="{E4319949-8C4C-DBF3-C4E2-5920E5A1CEA5}"/>
              </a:ext>
            </a:extLst>
          </p:cNvPr>
          <p:cNvSpPr/>
          <p:nvPr/>
        </p:nvSpPr>
        <p:spPr>
          <a:xfrm>
            <a:off x="144584" y="1453660"/>
            <a:ext cx="5115170" cy="3446586"/>
          </a:xfrm>
          <a:prstGeom prst="roundRect">
            <a:avLst>
              <a:gd name="adj" fmla="val 4930"/>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Cây trồng cần các nguyên tố đa lượng, trung lượng và vi lượng để</a:t>
            </a:r>
            <a:r>
              <a:rPr lang="en-US" sz="2000">
                <a:solidFill>
                  <a:srgbClr val="000000"/>
                </a:solidFill>
              </a:rPr>
              <a:t>:</a:t>
            </a:r>
          </a:p>
          <a:p>
            <a:pPr marL="342900" indent="-342900" algn="just">
              <a:lnSpc>
                <a:spcPct val="150000"/>
              </a:lnSpc>
              <a:buFont typeface="Arial" panose="020B0604020202020204" pitchFamily="34" charset="0"/>
              <a:buChar char="•"/>
            </a:pPr>
            <a:r>
              <a:rPr lang="en-US" sz="2000">
                <a:solidFill>
                  <a:srgbClr val="000000"/>
                </a:solidFill>
              </a:rPr>
              <a:t>C</a:t>
            </a:r>
            <a:r>
              <a:rPr lang="vi-VN" sz="2000">
                <a:solidFill>
                  <a:srgbClr val="000000"/>
                </a:solidFill>
              </a:rPr>
              <a:t>ấu tạo nên tế bào của chúng</a:t>
            </a:r>
            <a:r>
              <a:rPr lang="en-US" sz="2000">
                <a:solidFill>
                  <a:srgbClr val="000000"/>
                </a:solidFill>
              </a:rPr>
              <a:t>.</a:t>
            </a:r>
          </a:p>
          <a:p>
            <a:pPr marL="342900" indent="-342900" algn="just">
              <a:lnSpc>
                <a:spcPct val="150000"/>
              </a:lnSpc>
              <a:buFont typeface="Arial" panose="020B0604020202020204" pitchFamily="34" charset="0"/>
              <a:buChar char="•"/>
            </a:pPr>
            <a:r>
              <a:rPr lang="en-US" sz="2000">
                <a:solidFill>
                  <a:srgbClr val="000000"/>
                </a:solidFill>
              </a:rPr>
              <a:t>Đ</a:t>
            </a:r>
            <a:r>
              <a:rPr lang="vi-VN" sz="2000">
                <a:solidFill>
                  <a:srgbClr val="000000"/>
                </a:solidFill>
              </a:rPr>
              <a:t>iều chỉnh các hoạt động trao đổi chất, các hoạt động sinh lí trong cây</a:t>
            </a:r>
            <a:r>
              <a:rPr lang="en-US" sz="2000">
                <a:solidFill>
                  <a:srgbClr val="000000"/>
                </a:solidFill>
              </a:rPr>
              <a:t>.</a:t>
            </a:r>
          </a:p>
          <a:p>
            <a:pPr marL="342900" indent="-342900" algn="just">
              <a:lnSpc>
                <a:spcPct val="150000"/>
              </a:lnSpc>
              <a:buFont typeface="Arial" panose="020B0604020202020204" pitchFamily="34" charset="0"/>
              <a:buChar char="•"/>
            </a:pPr>
            <a:r>
              <a:rPr lang="en-US" sz="2000">
                <a:solidFill>
                  <a:srgbClr val="000000"/>
                </a:solidFill>
              </a:rPr>
              <a:t>G</a:t>
            </a:r>
            <a:r>
              <a:rPr lang="vi-VN" sz="2000">
                <a:solidFill>
                  <a:srgbClr val="000000"/>
                </a:solidFill>
              </a:rPr>
              <a:t>iúp cây trồng tăng khả năng chống lại các điều kiện bất lợi của môi trường.</a:t>
            </a:r>
            <a:endParaRPr lang="en-US" sz="2000">
              <a:solidFill>
                <a:srgbClr val="000000"/>
              </a:solidFill>
            </a:endParaRPr>
          </a:p>
        </p:txBody>
      </p:sp>
      <p:sp>
        <p:nvSpPr>
          <p:cNvPr id="7" name="Rectangle: Rounded Corners 6">
            <a:extLst>
              <a:ext uri="{FF2B5EF4-FFF2-40B4-BE49-F238E27FC236}">
                <a16:creationId xmlns:a16="http://schemas.microsoft.com/office/drawing/2014/main" id="{60BD68B7-AFDB-26B6-C19D-A15DAFE1EDF1}"/>
              </a:ext>
            </a:extLst>
          </p:cNvPr>
          <p:cNvSpPr/>
          <p:nvPr/>
        </p:nvSpPr>
        <p:spPr>
          <a:xfrm>
            <a:off x="144584" y="1453660"/>
            <a:ext cx="5115170" cy="3446586"/>
          </a:xfrm>
          <a:prstGeom prst="roundRect">
            <a:avLst>
              <a:gd name="adj" fmla="val 4930"/>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a:solidFill>
                  <a:srgbClr val="000000"/>
                </a:solidFill>
              </a:rPr>
              <a:t>Nhu cầu nước và muối khoáng ở từng loài và từng giai đoạn phát triển của cây là khác nhau. </a:t>
            </a:r>
            <a:endParaRPr lang="en-US" sz="2000">
              <a:solidFill>
                <a:srgbClr val="000000"/>
              </a:solidFill>
            </a:endParaRPr>
          </a:p>
          <a:p>
            <a:pPr marL="342900" indent="-342900" algn="just">
              <a:lnSpc>
                <a:spcPct val="150000"/>
              </a:lnSpc>
              <a:buFont typeface="Arial" panose="020B0604020202020204" pitchFamily="34" charset="0"/>
              <a:buChar char="•"/>
            </a:pPr>
            <a:r>
              <a:rPr lang="vi-VN" sz="2000">
                <a:solidFill>
                  <a:srgbClr val="000000"/>
                </a:solidFill>
              </a:rPr>
              <a:t>Để sinh trưởng và phát triển tốt, đảm bảo năng suất, cây trồng cần được bổ sung thêm các nguyên tố dinh dưỡng bằng cách bón phân và tưới nước.</a:t>
            </a:r>
            <a:endParaRPr lang="en-US" sz="200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75FADB2-EE18-C5E6-AB06-A8E5ADA7AC5F}"/>
              </a:ext>
            </a:extLst>
          </p:cNvPr>
          <p:cNvSpPr/>
          <p:nvPr/>
        </p:nvSpPr>
        <p:spPr>
          <a:xfrm>
            <a:off x="2102338" y="429846"/>
            <a:ext cx="4939323" cy="578340"/>
          </a:xfrm>
          <a:prstGeom prst="roundRect">
            <a:avLst/>
          </a:prstGeom>
          <a:solidFill>
            <a:schemeClr val="bg1"/>
          </a:solidFill>
          <a:ln>
            <a:solidFill>
              <a:srgbClr val="F4C5C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Nhóm nguyên tố đa lượng</a:t>
            </a:r>
          </a:p>
        </p:txBody>
      </p:sp>
      <p:grpSp>
        <p:nvGrpSpPr>
          <p:cNvPr id="20" name="Group 19">
            <a:extLst>
              <a:ext uri="{FF2B5EF4-FFF2-40B4-BE49-F238E27FC236}">
                <a16:creationId xmlns:a16="http://schemas.microsoft.com/office/drawing/2014/main" id="{419642E9-5048-6810-CE8E-5C81CF295CC4}"/>
              </a:ext>
            </a:extLst>
          </p:cNvPr>
          <p:cNvGrpSpPr/>
          <p:nvPr/>
        </p:nvGrpSpPr>
        <p:grpSpPr>
          <a:xfrm>
            <a:off x="789837" y="1085469"/>
            <a:ext cx="7947763" cy="1182360"/>
            <a:chOff x="1364876" y="1482686"/>
            <a:chExt cx="7947763" cy="1182360"/>
          </a:xfrm>
        </p:grpSpPr>
        <p:sp>
          <p:nvSpPr>
            <p:cNvPr id="12" name="Freeform 2">
              <a:extLst>
                <a:ext uri="{FF2B5EF4-FFF2-40B4-BE49-F238E27FC236}">
                  <a16:creationId xmlns:a16="http://schemas.microsoft.com/office/drawing/2014/main" id="{322C32FD-E162-E56C-9A4A-ED02EC94DB3C}"/>
                </a:ext>
              </a:extLst>
            </p:cNvPr>
            <p:cNvSpPr/>
            <p:nvPr/>
          </p:nvSpPr>
          <p:spPr>
            <a:xfrm>
              <a:off x="1364876" y="1482686"/>
              <a:ext cx="1026473" cy="1182360"/>
            </a:xfrm>
            <a:custGeom>
              <a:avLst/>
              <a:gdLst/>
              <a:ahLst/>
              <a:cxnLst/>
              <a:rect l="l" t="t" r="r" b="b"/>
              <a:pathLst>
                <a:path w="2463432" h="2787476">
                  <a:moveTo>
                    <a:pt x="0" y="0"/>
                  </a:moveTo>
                  <a:lnTo>
                    <a:pt x="2463432" y="0"/>
                  </a:lnTo>
                  <a:lnTo>
                    <a:pt x="2463432" y="2787475"/>
                  </a:lnTo>
                  <a:lnTo>
                    <a:pt x="0" y="2787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7" name="TextBox 16">
              <a:extLst>
                <a:ext uri="{FF2B5EF4-FFF2-40B4-BE49-F238E27FC236}">
                  <a16:creationId xmlns:a16="http://schemas.microsoft.com/office/drawing/2014/main" id="{1886EC9A-FEC3-AAC8-94DF-14E5C925481A}"/>
                </a:ext>
              </a:extLst>
            </p:cNvPr>
            <p:cNvSpPr txBox="1"/>
            <p:nvPr/>
          </p:nvSpPr>
          <p:spPr>
            <a:xfrm>
              <a:off x="2497072" y="1594536"/>
              <a:ext cx="6815567"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Đảm bảo cho cây sinh trưởng và phát triển tốt</a:t>
              </a:r>
              <a:r>
                <a:rPr lang="en-US" sz="2000"/>
                <a:t>.</a:t>
              </a:r>
            </a:p>
            <a:p>
              <a:pPr marL="285750" indent="-285750" algn="just">
                <a:lnSpc>
                  <a:spcPct val="150000"/>
                </a:lnSpc>
                <a:buFont typeface="Arial" panose="020B0604020202020204" pitchFamily="34" charset="0"/>
                <a:buChar char="•"/>
              </a:pPr>
              <a:r>
                <a:rPr lang="en-US" sz="2000"/>
                <a:t>T</a:t>
              </a:r>
              <a:r>
                <a:rPr lang="vi-VN" sz="2000"/>
                <a:t>ham gia điều tiết các quá trình trao đổi chất của cây.</a:t>
              </a:r>
              <a:endParaRPr lang="en-US" sz="2000"/>
            </a:p>
          </p:txBody>
        </p:sp>
      </p:grpSp>
      <p:grpSp>
        <p:nvGrpSpPr>
          <p:cNvPr id="27" name="Group 26">
            <a:extLst>
              <a:ext uri="{FF2B5EF4-FFF2-40B4-BE49-F238E27FC236}">
                <a16:creationId xmlns:a16="http://schemas.microsoft.com/office/drawing/2014/main" id="{E8C9F8B8-5712-AE63-0AD1-2C22512E830F}"/>
              </a:ext>
            </a:extLst>
          </p:cNvPr>
          <p:cNvGrpSpPr/>
          <p:nvPr/>
        </p:nvGrpSpPr>
        <p:grpSpPr>
          <a:xfrm>
            <a:off x="785481" y="2378278"/>
            <a:ext cx="7224253" cy="1182360"/>
            <a:chOff x="785481" y="2534581"/>
            <a:chExt cx="7224253" cy="1182360"/>
          </a:xfrm>
        </p:grpSpPr>
        <p:sp>
          <p:nvSpPr>
            <p:cNvPr id="13" name="Freeform 9">
              <a:extLst>
                <a:ext uri="{FF2B5EF4-FFF2-40B4-BE49-F238E27FC236}">
                  <a16:creationId xmlns:a16="http://schemas.microsoft.com/office/drawing/2014/main" id="{D2B2BD4B-CABC-9231-08D9-07A2DE8F4CB1}"/>
                </a:ext>
              </a:extLst>
            </p:cNvPr>
            <p:cNvSpPr/>
            <p:nvPr/>
          </p:nvSpPr>
          <p:spPr>
            <a:xfrm>
              <a:off x="785481" y="2534581"/>
              <a:ext cx="1030829" cy="1182360"/>
            </a:xfrm>
            <a:custGeom>
              <a:avLst/>
              <a:gdLst/>
              <a:ahLst/>
              <a:cxnLst/>
              <a:rect l="l" t="t" r="r" b="b"/>
              <a:pathLst>
                <a:path w="2473885" h="2787476">
                  <a:moveTo>
                    <a:pt x="0" y="0"/>
                  </a:moveTo>
                  <a:lnTo>
                    <a:pt x="2473885" y="0"/>
                  </a:lnTo>
                  <a:lnTo>
                    <a:pt x="2473885" y="2787475"/>
                  </a:lnTo>
                  <a:lnTo>
                    <a:pt x="0" y="27874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8" name="TextBox 17">
              <a:extLst>
                <a:ext uri="{FF2B5EF4-FFF2-40B4-BE49-F238E27FC236}">
                  <a16:creationId xmlns:a16="http://schemas.microsoft.com/office/drawing/2014/main" id="{ED896AB2-DC49-ADA4-9643-04DE0AA92E5C}"/>
                </a:ext>
              </a:extLst>
            </p:cNvPr>
            <p:cNvSpPr txBox="1"/>
            <p:nvPr/>
          </p:nvSpPr>
          <p:spPr>
            <a:xfrm>
              <a:off x="1922033" y="2574876"/>
              <a:ext cx="6087701"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Cần cho cây trồng nở hoa, đậu quả và phát triển bộ rễ.</a:t>
              </a:r>
              <a:endParaRPr lang="en-US" sz="2000"/>
            </a:p>
          </p:txBody>
        </p:sp>
      </p:grpSp>
      <p:grpSp>
        <p:nvGrpSpPr>
          <p:cNvPr id="26" name="Group 25">
            <a:extLst>
              <a:ext uri="{FF2B5EF4-FFF2-40B4-BE49-F238E27FC236}">
                <a16:creationId xmlns:a16="http://schemas.microsoft.com/office/drawing/2014/main" id="{4FCD998C-6988-3BF1-50A3-5D8526C61460}"/>
              </a:ext>
            </a:extLst>
          </p:cNvPr>
          <p:cNvGrpSpPr/>
          <p:nvPr/>
        </p:nvGrpSpPr>
        <p:grpSpPr>
          <a:xfrm>
            <a:off x="785481" y="3560638"/>
            <a:ext cx="7114195" cy="1420325"/>
            <a:chOff x="743588" y="3701635"/>
            <a:chExt cx="7114195" cy="1420325"/>
          </a:xfrm>
        </p:grpSpPr>
        <p:sp>
          <p:nvSpPr>
            <p:cNvPr id="14" name="Freeform 10">
              <a:extLst>
                <a:ext uri="{FF2B5EF4-FFF2-40B4-BE49-F238E27FC236}">
                  <a16:creationId xmlns:a16="http://schemas.microsoft.com/office/drawing/2014/main" id="{4E35E834-4C8D-6267-5A05-DE8493E31982}"/>
                </a:ext>
              </a:extLst>
            </p:cNvPr>
            <p:cNvSpPr/>
            <p:nvPr/>
          </p:nvSpPr>
          <p:spPr>
            <a:xfrm>
              <a:off x="743588" y="3833410"/>
              <a:ext cx="1030345" cy="1182360"/>
            </a:xfrm>
            <a:custGeom>
              <a:avLst/>
              <a:gdLst/>
              <a:ahLst/>
              <a:cxnLst/>
              <a:rect l="l" t="t" r="r" b="b"/>
              <a:pathLst>
                <a:path w="2472723" h="2787476">
                  <a:moveTo>
                    <a:pt x="0" y="0"/>
                  </a:moveTo>
                  <a:lnTo>
                    <a:pt x="2472723" y="0"/>
                  </a:lnTo>
                  <a:lnTo>
                    <a:pt x="2472723" y="2787475"/>
                  </a:lnTo>
                  <a:lnTo>
                    <a:pt x="0" y="2787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9" name="TextBox 18">
              <a:extLst>
                <a:ext uri="{FF2B5EF4-FFF2-40B4-BE49-F238E27FC236}">
                  <a16:creationId xmlns:a16="http://schemas.microsoft.com/office/drawing/2014/main" id="{D6BD6381-92F0-59D0-6F14-8E109502F402}"/>
                </a:ext>
              </a:extLst>
            </p:cNvPr>
            <p:cNvSpPr txBox="1"/>
            <p:nvPr/>
          </p:nvSpPr>
          <p:spPr>
            <a:xfrm>
              <a:off x="1880140" y="3701635"/>
              <a:ext cx="5977643"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Chuyển hoá năng lượng trong quá trình đồng hoá các chất trong cây</a:t>
              </a:r>
              <a:r>
                <a:rPr lang="en-US" sz="2000"/>
                <a:t>.</a:t>
              </a:r>
            </a:p>
            <a:p>
              <a:pPr marL="285750" indent="-285750" algn="just">
                <a:lnSpc>
                  <a:spcPct val="150000"/>
                </a:lnSpc>
                <a:buFont typeface="Arial" panose="020B0604020202020204" pitchFamily="34" charset="0"/>
                <a:buChar char="•"/>
              </a:pPr>
              <a:r>
                <a:rPr lang="en-US" sz="2000"/>
                <a:t>L</a:t>
              </a:r>
              <a:r>
                <a:rPr lang="vi-VN" sz="2000"/>
                <a:t>àm cho cây ra nhiều nhánh, phân cành nhiều.</a:t>
              </a:r>
              <a:endParaRPr lang="en-US" sz="2000"/>
            </a:p>
          </p:txBody>
        </p:sp>
      </p:grpSp>
    </p:spTree>
    <p:extLst>
      <p:ext uri="{BB962C8B-B14F-4D97-AF65-F5344CB8AC3E}">
        <p14:creationId xmlns:p14="http://schemas.microsoft.com/office/powerpoint/2010/main" val="3322095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TotalTime>
  <Words>3444</Words>
  <PresentationFormat>On-screen Show (16:9)</PresentationFormat>
  <Paragraphs>301</Paragraphs>
  <Slides>60</Slides>
  <Notes>49</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60</vt:i4>
      </vt:variant>
    </vt:vector>
  </HeadingPairs>
  <TitlesOfParts>
    <vt:vector size="74" baseType="lpstr">
      <vt:lpstr>Montserrat</vt:lpstr>
      <vt:lpstr>Arial</vt:lpstr>
      <vt:lpstr>Poppins</vt:lpstr>
      <vt:lpstr>Wingdings</vt:lpstr>
      <vt:lpstr>Livvic</vt:lpstr>
      <vt:lpstr>Cambria Math</vt:lpstr>
      <vt:lpstr>Poppins Light</vt:lpstr>
      <vt:lpstr>Cabin Sketch</vt:lpstr>
      <vt:lpstr>Roboto Condensed Light</vt:lpstr>
      <vt:lpstr>Calibri</vt:lpstr>
      <vt:lpstr>Libre Baskerville</vt:lpstr>
      <vt:lpstr>Patrick Hand</vt:lpstr>
      <vt:lpstr> Farm Production Thesis XL by Slidesgo</vt:lpstr>
      <vt:lpstr>1_ Farm Production Thesis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2023-09-20T15:50:19Z</dcterms:modified>
</cp:coreProperties>
</file>