
<file path=[Content_Types].xml><?xml version="1.0" encoding="utf-8"?>
<Types xmlns="http://schemas.openxmlformats.org/package/2006/content-types">
  <Default Extension="fntdata" ContentType="application/x-fontdata"/>
  <Default Extension="jfif"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63"/>
  </p:notesMasterIdLst>
  <p:sldIdLst>
    <p:sldId id="259" r:id="rId2"/>
    <p:sldId id="257" r:id="rId3"/>
    <p:sldId id="312" r:id="rId4"/>
    <p:sldId id="256" r:id="rId5"/>
    <p:sldId id="258" r:id="rId6"/>
    <p:sldId id="260" r:id="rId7"/>
    <p:sldId id="261" r:id="rId8"/>
    <p:sldId id="262" r:id="rId9"/>
    <p:sldId id="263" r:id="rId10"/>
    <p:sldId id="264" r:id="rId11"/>
    <p:sldId id="268" r:id="rId12"/>
    <p:sldId id="265" r:id="rId13"/>
    <p:sldId id="266" r:id="rId14"/>
    <p:sldId id="313" r:id="rId15"/>
    <p:sldId id="314" r:id="rId16"/>
    <p:sldId id="315" r:id="rId17"/>
    <p:sldId id="316" r:id="rId18"/>
    <p:sldId id="273" r:id="rId19"/>
    <p:sldId id="277" r:id="rId20"/>
    <p:sldId id="317" r:id="rId21"/>
    <p:sldId id="318" r:id="rId22"/>
    <p:sldId id="278" r:id="rId23"/>
    <p:sldId id="319" r:id="rId24"/>
    <p:sldId id="320" r:id="rId25"/>
    <p:sldId id="281" r:id="rId26"/>
    <p:sldId id="287" r:id="rId27"/>
    <p:sldId id="321" r:id="rId28"/>
    <p:sldId id="322" r:id="rId29"/>
    <p:sldId id="284" r:id="rId30"/>
    <p:sldId id="274" r:id="rId31"/>
    <p:sldId id="270" r:id="rId32"/>
    <p:sldId id="323" r:id="rId33"/>
    <p:sldId id="280" r:id="rId34"/>
    <p:sldId id="283" r:id="rId35"/>
    <p:sldId id="324" r:id="rId36"/>
    <p:sldId id="325" r:id="rId37"/>
    <p:sldId id="285" r:id="rId38"/>
    <p:sldId id="286" r:id="rId39"/>
    <p:sldId id="326" r:id="rId40"/>
    <p:sldId id="327" r:id="rId41"/>
    <p:sldId id="328" r:id="rId42"/>
    <p:sldId id="267" r:id="rId43"/>
    <p:sldId id="329" r:id="rId44"/>
    <p:sldId id="332" r:id="rId45"/>
    <p:sldId id="331" r:id="rId46"/>
    <p:sldId id="330" r:id="rId47"/>
    <p:sldId id="338" r:id="rId48"/>
    <p:sldId id="333" r:id="rId49"/>
    <p:sldId id="334" r:id="rId50"/>
    <p:sldId id="335" r:id="rId51"/>
    <p:sldId id="337" r:id="rId52"/>
    <p:sldId id="336" r:id="rId53"/>
    <p:sldId id="339" r:id="rId54"/>
    <p:sldId id="271" r:id="rId55"/>
    <p:sldId id="288" r:id="rId56"/>
    <p:sldId id="289" r:id="rId57"/>
    <p:sldId id="340" r:id="rId58"/>
    <p:sldId id="341" r:id="rId59"/>
    <p:sldId id="275" r:id="rId60"/>
    <p:sldId id="282" r:id="rId61"/>
    <p:sldId id="290" r:id="rId62"/>
  </p:sldIdLst>
  <p:sldSz cx="9144000" cy="5143500" type="screen16x9"/>
  <p:notesSz cx="6858000" cy="9144000"/>
  <p:embeddedFontLst>
    <p:embeddedFont>
      <p:font typeface="Anaheim" panose="020B0604020202020204" charset="0"/>
      <p:regular r:id="rId64"/>
    </p:embeddedFont>
    <p:embeddedFont>
      <p:font typeface="Bebas Neue" panose="020B0606020202050201" pitchFamily="34" charset="0"/>
      <p:regular r:id="rId65"/>
    </p:embeddedFont>
    <p:embeddedFont>
      <p:font typeface="Cambria Math" panose="02040503050406030204" pitchFamily="18" charset="0"/>
      <p:regular r:id="rId66"/>
    </p:embeddedFont>
    <p:embeddedFont>
      <p:font typeface="Montserrat" panose="00000500000000000000" pitchFamily="2" charset="0"/>
      <p:regular r:id="rId67"/>
      <p:bold r:id="rId68"/>
      <p:italic r:id="rId69"/>
      <p:boldItalic r:id="rId70"/>
    </p:embeddedFont>
    <p:embeddedFont>
      <p:font typeface="Montserrat Black" panose="00000A00000000000000" pitchFamily="2" charset="0"/>
      <p:bold r:id="rId71"/>
      <p:boldItalic r:id="rId72"/>
    </p:embeddedFont>
    <p:embeddedFont>
      <p:font typeface="Montserrat Medium" panose="00000600000000000000" pitchFamily="2" charset="0"/>
      <p:regular r:id="rId73"/>
      <p:bold r:id="rId74"/>
      <p:italic r:id="rId75"/>
      <p:boldItalic r:id="rId76"/>
    </p:embeddedFont>
    <p:embeddedFont>
      <p:font typeface="Nunito Light" pitchFamily="2" charset="0"/>
      <p:regular r:id="rId77"/>
      <p:italic r:id="rId7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2349"/>
    <a:srgbClr val="000000"/>
    <a:srgbClr val="FFB307"/>
    <a:srgbClr val="E0FBFF"/>
    <a:srgbClr val="64346E"/>
    <a:srgbClr val="FFEBCB"/>
    <a:srgbClr val="FFF5E7"/>
    <a:srgbClr val="008F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F70D9EF-2FE3-4C8E-8DBA-254DB29FE3B0}">
  <a:tblStyle styleId="{7F70D9EF-2FE3-4C8E-8DBA-254DB29FE3B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1018" y="77"/>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font" Target="fonts/font5.fntdata"/><Relationship Id="rId76" Type="http://schemas.openxmlformats.org/officeDocument/2006/relationships/font" Target="fonts/font13.fntdata"/><Relationship Id="rId7" Type="http://schemas.openxmlformats.org/officeDocument/2006/relationships/slide" Target="slides/slide6.xml"/><Relationship Id="rId71"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3.fntdata"/><Relationship Id="rId74" Type="http://schemas.openxmlformats.org/officeDocument/2006/relationships/font" Target="fonts/font11.fntdata"/><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2.fntdata"/><Relationship Id="rId73" Type="http://schemas.openxmlformats.org/officeDocument/2006/relationships/font" Target="fonts/font10.fntdata"/><Relationship Id="rId78" Type="http://schemas.openxmlformats.org/officeDocument/2006/relationships/font" Target="fonts/font15.fntdata"/><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1.fntdata"/><Relationship Id="rId69" Type="http://schemas.openxmlformats.org/officeDocument/2006/relationships/font" Target="fonts/font6.fntdata"/><Relationship Id="rId77"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9.fntdata"/><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7.fntdata"/><Relationship Id="rId75"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4" name="Google Shape;974;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1" name="Google Shape;761;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1" name="Google Shape;821;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1" name="Google Shape;821;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1876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1" name="Google Shape;821;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861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1" name="Google Shape;761;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0315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5063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4" name="Google Shape;1274;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0"/>
        <p:cNvGrpSpPr/>
        <p:nvPr/>
      </p:nvGrpSpPr>
      <p:grpSpPr>
        <a:xfrm>
          <a:off x="0" y="0"/>
          <a:ext cx="0" cy="0"/>
          <a:chOff x="0" y="0"/>
          <a:chExt cx="0" cy="0"/>
        </a:xfrm>
      </p:grpSpPr>
      <p:sp>
        <p:nvSpPr>
          <p:cNvPr id="1471" name="Google Shape;1471;g54dda1946d_4_2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2" name="Google Shape;1472;g54dda1946d_4_2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8658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1"/>
        <p:cNvGrpSpPr/>
        <p:nvPr/>
      </p:nvGrpSpPr>
      <p:grpSpPr>
        <a:xfrm>
          <a:off x="0" y="0"/>
          <a:ext cx="0" cy="0"/>
          <a:chOff x="0" y="0"/>
          <a:chExt cx="0" cy="0"/>
        </a:xfrm>
      </p:grpSpPr>
      <p:sp>
        <p:nvSpPr>
          <p:cNvPr id="1562" name="Google Shape;1562;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3" name="Google Shape;1563;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0074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1"/>
        <p:cNvGrpSpPr/>
        <p:nvPr/>
      </p:nvGrpSpPr>
      <p:grpSpPr>
        <a:xfrm>
          <a:off x="0" y="0"/>
          <a:ext cx="0" cy="0"/>
          <a:chOff x="0" y="0"/>
          <a:chExt cx="0" cy="0"/>
        </a:xfrm>
      </p:grpSpPr>
      <p:sp>
        <p:nvSpPr>
          <p:cNvPr id="1562" name="Google Shape;1562;g54dda1946d_4_2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3" name="Google Shape;1563;g54dda1946d_4_2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6"/>
        <p:cNvGrpSpPr/>
        <p:nvPr/>
      </p:nvGrpSpPr>
      <p:grpSpPr>
        <a:xfrm>
          <a:off x="0" y="0"/>
          <a:ext cx="0" cy="0"/>
          <a:chOff x="0" y="0"/>
          <a:chExt cx="0" cy="0"/>
        </a:xfrm>
      </p:grpSpPr>
      <p:sp>
        <p:nvSpPr>
          <p:cNvPr id="1707" name="Google Shape;1707;g253bbda504f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8" name="Google Shape;1708;g253bbda504f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4667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6"/>
        <p:cNvGrpSpPr/>
        <p:nvPr/>
      </p:nvGrpSpPr>
      <p:grpSpPr>
        <a:xfrm>
          <a:off x="0" y="0"/>
          <a:ext cx="0" cy="0"/>
          <a:chOff x="0" y="0"/>
          <a:chExt cx="0" cy="0"/>
        </a:xfrm>
      </p:grpSpPr>
      <p:sp>
        <p:nvSpPr>
          <p:cNvPr id="1707" name="Google Shape;1707;g253bbda504f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8" name="Google Shape;1708;g253bbda504f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8"/>
        <p:cNvGrpSpPr/>
        <p:nvPr/>
      </p:nvGrpSpPr>
      <p:grpSpPr>
        <a:xfrm>
          <a:off x="0" y="0"/>
          <a:ext cx="0" cy="0"/>
          <a:chOff x="0" y="0"/>
          <a:chExt cx="0" cy="0"/>
        </a:xfrm>
      </p:grpSpPr>
      <p:sp>
        <p:nvSpPr>
          <p:cNvPr id="1899" name="Google Shape;1899;g2492181979b_0_1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0" name="Google Shape;1900;g2492181979b_0_1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8"/>
        <p:cNvGrpSpPr/>
        <p:nvPr/>
      </p:nvGrpSpPr>
      <p:grpSpPr>
        <a:xfrm>
          <a:off x="0" y="0"/>
          <a:ext cx="0" cy="0"/>
          <a:chOff x="0" y="0"/>
          <a:chExt cx="0" cy="0"/>
        </a:xfrm>
      </p:grpSpPr>
      <p:sp>
        <p:nvSpPr>
          <p:cNvPr id="1899" name="Google Shape;1899;g2492181979b_0_1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0" name="Google Shape;1900;g2492181979b_0_1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70954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8"/>
        <p:cNvGrpSpPr/>
        <p:nvPr/>
      </p:nvGrpSpPr>
      <p:grpSpPr>
        <a:xfrm>
          <a:off x="0" y="0"/>
          <a:ext cx="0" cy="0"/>
          <a:chOff x="0" y="0"/>
          <a:chExt cx="0" cy="0"/>
        </a:xfrm>
      </p:grpSpPr>
      <p:sp>
        <p:nvSpPr>
          <p:cNvPr id="1899" name="Google Shape;1899;g2492181979b_0_1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0" name="Google Shape;1900;g2492181979b_0_1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63080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3"/>
        <p:cNvGrpSpPr/>
        <p:nvPr/>
      </p:nvGrpSpPr>
      <p:grpSpPr>
        <a:xfrm>
          <a:off x="0" y="0"/>
          <a:ext cx="0" cy="0"/>
          <a:chOff x="0" y="0"/>
          <a:chExt cx="0" cy="0"/>
        </a:xfrm>
      </p:grpSpPr>
      <p:sp>
        <p:nvSpPr>
          <p:cNvPr id="1794" name="Google Shape;1794;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5" name="Google Shape;1795;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6"/>
        <p:cNvGrpSpPr/>
        <p:nvPr/>
      </p:nvGrpSpPr>
      <p:grpSpPr>
        <a:xfrm>
          <a:off x="0" y="0"/>
          <a:ext cx="0" cy="0"/>
          <a:chOff x="0" y="0"/>
          <a:chExt cx="0" cy="0"/>
        </a:xfrm>
      </p:grpSpPr>
      <p:sp>
        <p:nvSpPr>
          <p:cNvPr id="1307" name="Google Shape;1307;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8" name="Google Shape;1308;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8"/>
        <p:cNvGrpSpPr/>
        <p:nvPr/>
      </p:nvGrpSpPr>
      <p:grpSpPr>
        <a:xfrm>
          <a:off x="0" y="0"/>
          <a:ext cx="0" cy="0"/>
          <a:chOff x="0" y="0"/>
          <a:chExt cx="0" cy="0"/>
        </a:xfrm>
      </p:grpSpPr>
      <p:sp>
        <p:nvSpPr>
          <p:cNvPr id="1069" name="Google Shape;1069;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0" name="Google Shape;1070;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74361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7"/>
        <p:cNvGrpSpPr/>
        <p:nvPr/>
      </p:nvGrpSpPr>
      <p:grpSpPr>
        <a:xfrm>
          <a:off x="0" y="0"/>
          <a:ext cx="0" cy="0"/>
          <a:chOff x="0" y="0"/>
          <a:chExt cx="0" cy="0"/>
        </a:xfrm>
      </p:grpSpPr>
      <p:sp>
        <p:nvSpPr>
          <p:cNvPr id="1678" name="Google Shape;1678;g54dda1946d_4_26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9" name="Google Shape;1679;g54dda1946d_4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9"/>
        <p:cNvGrpSpPr/>
        <p:nvPr/>
      </p:nvGrpSpPr>
      <p:grpSpPr>
        <a:xfrm>
          <a:off x="0" y="0"/>
          <a:ext cx="0" cy="0"/>
          <a:chOff x="0" y="0"/>
          <a:chExt cx="0" cy="0"/>
        </a:xfrm>
      </p:grpSpPr>
      <p:sp>
        <p:nvSpPr>
          <p:cNvPr id="1760" name="Google Shape;1760;g2492181979b_0_10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1" name="Google Shape;1761;g2492181979b_0_10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9"/>
        <p:cNvGrpSpPr/>
        <p:nvPr/>
      </p:nvGrpSpPr>
      <p:grpSpPr>
        <a:xfrm>
          <a:off x="0" y="0"/>
          <a:ext cx="0" cy="0"/>
          <a:chOff x="0" y="0"/>
          <a:chExt cx="0" cy="0"/>
        </a:xfrm>
      </p:grpSpPr>
      <p:sp>
        <p:nvSpPr>
          <p:cNvPr id="1760" name="Google Shape;1760;g2492181979b_0_10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1" name="Google Shape;1761;g2492181979b_0_10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02991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20943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3"/>
        <p:cNvGrpSpPr/>
        <p:nvPr/>
      </p:nvGrpSpPr>
      <p:grpSpPr>
        <a:xfrm>
          <a:off x="0" y="0"/>
          <a:ext cx="0" cy="0"/>
          <a:chOff x="0" y="0"/>
          <a:chExt cx="0" cy="0"/>
        </a:xfrm>
      </p:grpSpPr>
      <p:sp>
        <p:nvSpPr>
          <p:cNvPr id="1814" name="Google Shape;1814;g2492181979b_0_1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5" name="Google Shape;1815;g2492181979b_0_1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5"/>
        <p:cNvGrpSpPr/>
        <p:nvPr/>
      </p:nvGrpSpPr>
      <p:grpSpPr>
        <a:xfrm>
          <a:off x="0" y="0"/>
          <a:ext cx="0" cy="0"/>
          <a:chOff x="0" y="0"/>
          <a:chExt cx="0" cy="0"/>
        </a:xfrm>
      </p:grpSpPr>
      <p:sp>
        <p:nvSpPr>
          <p:cNvPr id="1866" name="Google Shape;1866;g2492181979b_0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7" name="Google Shape;1867;g2492181979b_0_1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5"/>
        <p:cNvGrpSpPr/>
        <p:nvPr/>
      </p:nvGrpSpPr>
      <p:grpSpPr>
        <a:xfrm>
          <a:off x="0" y="0"/>
          <a:ext cx="0" cy="0"/>
          <a:chOff x="0" y="0"/>
          <a:chExt cx="0" cy="0"/>
        </a:xfrm>
      </p:grpSpPr>
      <p:sp>
        <p:nvSpPr>
          <p:cNvPr id="1866" name="Google Shape;1866;g2492181979b_0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7" name="Google Shape;1867;g2492181979b_0_1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7897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5"/>
        <p:cNvGrpSpPr/>
        <p:nvPr/>
      </p:nvGrpSpPr>
      <p:grpSpPr>
        <a:xfrm>
          <a:off x="0" y="0"/>
          <a:ext cx="0" cy="0"/>
          <a:chOff x="0" y="0"/>
          <a:chExt cx="0" cy="0"/>
        </a:xfrm>
      </p:grpSpPr>
      <p:sp>
        <p:nvSpPr>
          <p:cNvPr id="1866" name="Google Shape;1866;g2492181979b_0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7" name="Google Shape;1867;g2492181979b_0_1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48497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5"/>
        <p:cNvGrpSpPr/>
        <p:nvPr/>
      </p:nvGrpSpPr>
      <p:grpSpPr>
        <a:xfrm>
          <a:off x="0" y="0"/>
          <a:ext cx="0" cy="0"/>
          <a:chOff x="0" y="0"/>
          <a:chExt cx="0" cy="0"/>
        </a:xfrm>
      </p:grpSpPr>
      <p:sp>
        <p:nvSpPr>
          <p:cNvPr id="1866" name="Google Shape;1866;g2492181979b_0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7" name="Google Shape;1867;g2492181979b_0_1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068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4"/>
        <p:cNvGrpSpPr/>
        <p:nvPr/>
      </p:nvGrpSpPr>
      <p:grpSpPr>
        <a:xfrm>
          <a:off x="0" y="0"/>
          <a:ext cx="0" cy="0"/>
          <a:chOff x="0" y="0"/>
          <a:chExt cx="0" cy="0"/>
        </a:xfrm>
      </p:grpSpPr>
      <p:sp>
        <p:nvSpPr>
          <p:cNvPr id="2285" name="Google Shape;2285;g2032c3cedae_0_219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6" name="Google Shape;2286;g2032c3cedae_0_219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a:t>Bấm vào từng ô số để chuyển sang slide câu hỏi.</a:t>
            </a:r>
          </a:p>
          <a:p>
            <a:pPr marL="171450" lvl="0" indent="-171450" algn="l" rtl="0">
              <a:spcBef>
                <a:spcPts val="0"/>
              </a:spcBef>
              <a:spcAft>
                <a:spcPts val="0"/>
              </a:spcAft>
            </a:pPr>
            <a:r>
              <a:rPr lang="en-US"/>
              <a:t>Bấm vào dấu nhân để chuyển sang ô luyện tập</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Nhấn vào các chất hóa học để quay lại bảng chọn số</a:t>
            </a:r>
          </a:p>
        </p:txBody>
      </p:sp>
    </p:spTree>
    <p:extLst>
      <p:ext uri="{BB962C8B-B14F-4D97-AF65-F5344CB8AC3E}">
        <p14:creationId xmlns:p14="http://schemas.microsoft.com/office/powerpoint/2010/main" val="2788899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Nhấn vào các chất hóa học để quay lại bảng chọn số</a:t>
            </a:r>
          </a:p>
        </p:txBody>
      </p:sp>
    </p:spTree>
    <p:extLst>
      <p:ext uri="{BB962C8B-B14F-4D97-AF65-F5344CB8AC3E}">
        <p14:creationId xmlns:p14="http://schemas.microsoft.com/office/powerpoint/2010/main" val="35017269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Nhấn vào các chất hóa học để quay lại bảng chọn số</a:t>
            </a:r>
          </a:p>
        </p:txBody>
      </p:sp>
    </p:spTree>
    <p:extLst>
      <p:ext uri="{BB962C8B-B14F-4D97-AF65-F5344CB8AC3E}">
        <p14:creationId xmlns:p14="http://schemas.microsoft.com/office/powerpoint/2010/main" val="32266437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Nhấn vào các chất hóa học để quay lại bảng chọn số</a:t>
            </a:r>
          </a:p>
        </p:txBody>
      </p:sp>
    </p:spTree>
    <p:extLst>
      <p:ext uri="{BB962C8B-B14F-4D97-AF65-F5344CB8AC3E}">
        <p14:creationId xmlns:p14="http://schemas.microsoft.com/office/powerpoint/2010/main" val="4990382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Nhấn vào các chất hóa học để quay lại bảng chọn số</a:t>
            </a:r>
          </a:p>
        </p:txBody>
      </p:sp>
    </p:spTree>
    <p:extLst>
      <p:ext uri="{BB962C8B-B14F-4D97-AF65-F5344CB8AC3E}">
        <p14:creationId xmlns:p14="http://schemas.microsoft.com/office/powerpoint/2010/main" val="41056045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Nhấn vào các chất hóa học để quay lại bảng chọn số</a:t>
            </a:r>
          </a:p>
        </p:txBody>
      </p:sp>
    </p:spTree>
    <p:extLst>
      <p:ext uri="{BB962C8B-B14F-4D97-AF65-F5344CB8AC3E}">
        <p14:creationId xmlns:p14="http://schemas.microsoft.com/office/powerpoint/2010/main" val="32767257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Nhấn vào các chất hóa học để quay lại bảng chọn số</a:t>
            </a:r>
          </a:p>
        </p:txBody>
      </p:sp>
    </p:spTree>
    <p:extLst>
      <p:ext uri="{BB962C8B-B14F-4D97-AF65-F5344CB8AC3E}">
        <p14:creationId xmlns:p14="http://schemas.microsoft.com/office/powerpoint/2010/main" val="25131183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Nhấn vào các chất hóa học để quay lại bảng chọn số</a:t>
            </a:r>
          </a:p>
        </p:txBody>
      </p:sp>
    </p:spTree>
    <p:extLst>
      <p:ext uri="{BB962C8B-B14F-4D97-AF65-F5344CB8AC3E}">
        <p14:creationId xmlns:p14="http://schemas.microsoft.com/office/powerpoint/2010/main" val="1366015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Nhấn vào các chất hóa học để quay lại bảng chọn số</a:t>
            </a:r>
          </a:p>
        </p:txBody>
      </p:sp>
    </p:spTree>
    <p:extLst>
      <p:ext uri="{BB962C8B-B14F-4D97-AF65-F5344CB8AC3E}">
        <p14:creationId xmlns:p14="http://schemas.microsoft.com/office/powerpoint/2010/main" val="42735102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Nhấn vào các chất hóa học để quay lại bảng chọn số</a:t>
            </a:r>
          </a:p>
        </p:txBody>
      </p:sp>
    </p:spTree>
    <p:extLst>
      <p:ext uri="{BB962C8B-B14F-4D97-AF65-F5344CB8AC3E}">
        <p14:creationId xmlns:p14="http://schemas.microsoft.com/office/powerpoint/2010/main" val="4797893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8" name="Google Shape;1118;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9"/>
        <p:cNvGrpSpPr/>
        <p:nvPr/>
      </p:nvGrpSpPr>
      <p:grpSpPr>
        <a:xfrm>
          <a:off x="0" y="0"/>
          <a:ext cx="0" cy="0"/>
          <a:chOff x="0" y="0"/>
          <a:chExt cx="0" cy="0"/>
        </a:xfrm>
      </p:grpSpPr>
      <p:sp>
        <p:nvSpPr>
          <p:cNvPr id="1930" name="Google Shape;1930;g2492181979b_0_1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1" name="Google Shape;1931;g2492181979b_0_1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0"/>
        <p:cNvGrpSpPr/>
        <p:nvPr/>
      </p:nvGrpSpPr>
      <p:grpSpPr>
        <a:xfrm>
          <a:off x="0" y="0"/>
          <a:ext cx="0" cy="0"/>
          <a:chOff x="0" y="0"/>
          <a:chExt cx="0" cy="0"/>
        </a:xfrm>
      </p:grpSpPr>
      <p:sp>
        <p:nvSpPr>
          <p:cNvPr id="1951" name="Google Shape;1951;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2" name="Google Shape;1952;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0"/>
        <p:cNvGrpSpPr/>
        <p:nvPr/>
      </p:nvGrpSpPr>
      <p:grpSpPr>
        <a:xfrm>
          <a:off x="0" y="0"/>
          <a:ext cx="0" cy="0"/>
          <a:chOff x="0" y="0"/>
          <a:chExt cx="0" cy="0"/>
        </a:xfrm>
      </p:grpSpPr>
      <p:sp>
        <p:nvSpPr>
          <p:cNvPr id="1951" name="Google Shape;1951;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2" name="Google Shape;1952;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09011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0"/>
        <p:cNvGrpSpPr/>
        <p:nvPr/>
      </p:nvGrpSpPr>
      <p:grpSpPr>
        <a:xfrm>
          <a:off x="0" y="0"/>
          <a:ext cx="0" cy="0"/>
          <a:chOff x="0" y="0"/>
          <a:chExt cx="0" cy="0"/>
        </a:xfrm>
      </p:grpSpPr>
      <p:sp>
        <p:nvSpPr>
          <p:cNvPr id="1951" name="Google Shape;1951;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2" name="Google Shape;1952;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07658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2"/>
        <p:cNvGrpSpPr/>
        <p:nvPr/>
      </p:nvGrpSpPr>
      <p:grpSpPr>
        <a:xfrm>
          <a:off x="0" y="0"/>
          <a:ext cx="0" cy="0"/>
          <a:chOff x="0" y="0"/>
          <a:chExt cx="0" cy="0"/>
        </a:xfrm>
      </p:grpSpPr>
      <p:sp>
        <p:nvSpPr>
          <p:cNvPr id="1363" name="Google Shape;1363;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4" name="Google Shape;1364;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9"/>
        <p:cNvGrpSpPr/>
        <p:nvPr/>
      </p:nvGrpSpPr>
      <p:grpSpPr>
        <a:xfrm>
          <a:off x="0" y="0"/>
          <a:ext cx="0" cy="0"/>
          <a:chOff x="0" y="0"/>
          <a:chExt cx="0" cy="0"/>
        </a:xfrm>
      </p:grpSpPr>
      <p:sp>
        <p:nvSpPr>
          <p:cNvPr id="1720" name="Google Shape;1720;g2492181979b_0_10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1" name="Google Shape;1721;g2492181979b_0_10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1"/>
        <p:cNvGrpSpPr/>
        <p:nvPr/>
      </p:nvGrpSpPr>
      <p:grpSpPr>
        <a:xfrm>
          <a:off x="0" y="0"/>
          <a:ext cx="0" cy="0"/>
          <a:chOff x="0" y="0"/>
          <a:chExt cx="0" cy="0"/>
        </a:xfrm>
      </p:grpSpPr>
      <p:sp>
        <p:nvSpPr>
          <p:cNvPr id="1972" name="Google Shape;1972;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3" name="Google Shape;1973;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8" name="Google Shape;708;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flipH="1">
            <a:off x="-699783" y="-875"/>
            <a:ext cx="4291384" cy="5143524"/>
          </a:xfrm>
          <a:custGeom>
            <a:avLst/>
            <a:gdLst/>
            <a:ahLst/>
            <a:cxnLst/>
            <a:rect l="l" t="t" r="r" b="b"/>
            <a:pathLst>
              <a:path w="29206" h="31930" extrusionOk="0">
                <a:moveTo>
                  <a:pt x="247" y="0"/>
                </a:moveTo>
                <a:cubicBezTo>
                  <a:pt x="0" y="1054"/>
                  <a:pt x="873" y="2099"/>
                  <a:pt x="1893" y="2444"/>
                </a:cubicBezTo>
                <a:cubicBezTo>
                  <a:pt x="2319" y="2587"/>
                  <a:pt x="2758" y="2640"/>
                  <a:pt x="3203" y="2640"/>
                </a:cubicBezTo>
                <a:cubicBezTo>
                  <a:pt x="3834" y="2640"/>
                  <a:pt x="4475" y="2534"/>
                  <a:pt x="5103" y="2428"/>
                </a:cubicBezTo>
                <a:cubicBezTo>
                  <a:pt x="5749" y="2313"/>
                  <a:pt x="6414" y="2197"/>
                  <a:pt x="7067" y="2197"/>
                </a:cubicBezTo>
                <a:cubicBezTo>
                  <a:pt x="7487" y="2197"/>
                  <a:pt x="7902" y="2245"/>
                  <a:pt x="8304" y="2370"/>
                </a:cubicBezTo>
                <a:cubicBezTo>
                  <a:pt x="9324" y="2683"/>
                  <a:pt x="10163" y="3481"/>
                  <a:pt x="11217" y="3646"/>
                </a:cubicBezTo>
                <a:cubicBezTo>
                  <a:pt x="11372" y="3672"/>
                  <a:pt x="11526" y="3683"/>
                  <a:pt x="11681" y="3683"/>
                </a:cubicBezTo>
                <a:cubicBezTo>
                  <a:pt x="12511" y="3683"/>
                  <a:pt x="13336" y="3352"/>
                  <a:pt x="14155" y="3144"/>
                </a:cubicBezTo>
                <a:cubicBezTo>
                  <a:pt x="14503" y="3058"/>
                  <a:pt x="14878" y="3003"/>
                  <a:pt x="15246" y="3003"/>
                </a:cubicBezTo>
                <a:cubicBezTo>
                  <a:pt x="15905" y="3003"/>
                  <a:pt x="16541" y="3179"/>
                  <a:pt x="16953" y="3671"/>
                </a:cubicBezTo>
                <a:cubicBezTo>
                  <a:pt x="17833" y="4716"/>
                  <a:pt x="17166" y="6518"/>
                  <a:pt x="18088" y="7530"/>
                </a:cubicBezTo>
                <a:cubicBezTo>
                  <a:pt x="18664" y="8172"/>
                  <a:pt x="19627" y="8221"/>
                  <a:pt x="20483" y="8336"/>
                </a:cubicBezTo>
                <a:cubicBezTo>
                  <a:pt x="21339" y="8452"/>
                  <a:pt x="22326" y="8838"/>
                  <a:pt x="22499" y="9686"/>
                </a:cubicBezTo>
                <a:cubicBezTo>
                  <a:pt x="22812" y="11225"/>
                  <a:pt x="20162" y="12064"/>
                  <a:pt x="20302" y="13636"/>
                </a:cubicBezTo>
                <a:cubicBezTo>
                  <a:pt x="20384" y="14533"/>
                  <a:pt x="21363" y="15051"/>
                  <a:pt x="22244" y="15265"/>
                </a:cubicBezTo>
                <a:cubicBezTo>
                  <a:pt x="23124" y="15488"/>
                  <a:pt x="24120" y="15611"/>
                  <a:pt x="24704" y="16311"/>
                </a:cubicBezTo>
                <a:cubicBezTo>
                  <a:pt x="25486" y="17249"/>
                  <a:pt x="25009" y="18779"/>
                  <a:pt x="24054" y="19545"/>
                </a:cubicBezTo>
                <a:cubicBezTo>
                  <a:pt x="23380" y="20079"/>
                  <a:pt x="22540" y="20351"/>
                  <a:pt x="21775" y="20746"/>
                </a:cubicBezTo>
                <a:cubicBezTo>
                  <a:pt x="21010" y="21149"/>
                  <a:pt x="20269" y="21750"/>
                  <a:pt x="20096" y="22598"/>
                </a:cubicBezTo>
                <a:cubicBezTo>
                  <a:pt x="19833" y="23840"/>
                  <a:pt x="20903" y="25173"/>
                  <a:pt x="20409" y="26350"/>
                </a:cubicBezTo>
                <a:cubicBezTo>
                  <a:pt x="20080" y="27132"/>
                  <a:pt x="19158" y="27510"/>
                  <a:pt x="18310" y="27510"/>
                </a:cubicBezTo>
                <a:cubicBezTo>
                  <a:pt x="18298" y="27511"/>
                  <a:pt x="18287" y="27511"/>
                  <a:pt x="18275" y="27511"/>
                </a:cubicBezTo>
                <a:cubicBezTo>
                  <a:pt x="17440" y="27511"/>
                  <a:pt x="16628" y="27228"/>
                  <a:pt x="15809" y="27074"/>
                </a:cubicBezTo>
                <a:cubicBezTo>
                  <a:pt x="15482" y="27010"/>
                  <a:pt x="15141" y="26967"/>
                  <a:pt x="14805" y="26967"/>
                </a:cubicBezTo>
                <a:cubicBezTo>
                  <a:pt x="14286" y="26967"/>
                  <a:pt x="13778" y="27069"/>
                  <a:pt x="13348" y="27354"/>
                </a:cubicBezTo>
                <a:cubicBezTo>
                  <a:pt x="12558" y="27881"/>
                  <a:pt x="12221" y="28893"/>
                  <a:pt x="11464" y="29461"/>
                </a:cubicBezTo>
                <a:cubicBezTo>
                  <a:pt x="10567" y="30127"/>
                  <a:pt x="9349" y="30020"/>
                  <a:pt x="8238" y="30127"/>
                </a:cubicBezTo>
                <a:cubicBezTo>
                  <a:pt x="7127" y="30226"/>
                  <a:pt x="5835" y="30819"/>
                  <a:pt x="5761" y="31929"/>
                </a:cubicBezTo>
                <a:lnTo>
                  <a:pt x="29206" y="31880"/>
                </a:lnTo>
                <a:lnTo>
                  <a:pt x="29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5552542" y="0"/>
            <a:ext cx="4291384" cy="5143524"/>
          </a:xfrm>
          <a:custGeom>
            <a:avLst/>
            <a:gdLst/>
            <a:ahLst/>
            <a:cxnLst/>
            <a:rect l="l" t="t" r="r" b="b"/>
            <a:pathLst>
              <a:path w="29206" h="31930" extrusionOk="0">
                <a:moveTo>
                  <a:pt x="247" y="0"/>
                </a:moveTo>
                <a:cubicBezTo>
                  <a:pt x="0" y="1054"/>
                  <a:pt x="873" y="2099"/>
                  <a:pt x="1893" y="2444"/>
                </a:cubicBezTo>
                <a:cubicBezTo>
                  <a:pt x="2319" y="2587"/>
                  <a:pt x="2758" y="2640"/>
                  <a:pt x="3203" y="2640"/>
                </a:cubicBezTo>
                <a:cubicBezTo>
                  <a:pt x="3834" y="2640"/>
                  <a:pt x="4475" y="2534"/>
                  <a:pt x="5103" y="2428"/>
                </a:cubicBezTo>
                <a:cubicBezTo>
                  <a:pt x="5749" y="2313"/>
                  <a:pt x="6414" y="2197"/>
                  <a:pt x="7067" y="2197"/>
                </a:cubicBezTo>
                <a:cubicBezTo>
                  <a:pt x="7487" y="2197"/>
                  <a:pt x="7902" y="2245"/>
                  <a:pt x="8304" y="2370"/>
                </a:cubicBezTo>
                <a:cubicBezTo>
                  <a:pt x="9324" y="2683"/>
                  <a:pt x="10163" y="3481"/>
                  <a:pt x="11217" y="3646"/>
                </a:cubicBezTo>
                <a:cubicBezTo>
                  <a:pt x="11372" y="3672"/>
                  <a:pt x="11526" y="3683"/>
                  <a:pt x="11681" y="3683"/>
                </a:cubicBezTo>
                <a:cubicBezTo>
                  <a:pt x="12511" y="3683"/>
                  <a:pt x="13336" y="3352"/>
                  <a:pt x="14155" y="3144"/>
                </a:cubicBezTo>
                <a:cubicBezTo>
                  <a:pt x="14503" y="3058"/>
                  <a:pt x="14878" y="3003"/>
                  <a:pt x="15246" y="3003"/>
                </a:cubicBezTo>
                <a:cubicBezTo>
                  <a:pt x="15905" y="3003"/>
                  <a:pt x="16541" y="3179"/>
                  <a:pt x="16953" y="3671"/>
                </a:cubicBezTo>
                <a:cubicBezTo>
                  <a:pt x="17833" y="4716"/>
                  <a:pt x="17166" y="6518"/>
                  <a:pt x="18088" y="7530"/>
                </a:cubicBezTo>
                <a:cubicBezTo>
                  <a:pt x="18664" y="8172"/>
                  <a:pt x="19627" y="8221"/>
                  <a:pt x="20483" y="8336"/>
                </a:cubicBezTo>
                <a:cubicBezTo>
                  <a:pt x="21339" y="8452"/>
                  <a:pt x="22326" y="8838"/>
                  <a:pt x="22499" y="9686"/>
                </a:cubicBezTo>
                <a:cubicBezTo>
                  <a:pt x="22812" y="11225"/>
                  <a:pt x="20162" y="12064"/>
                  <a:pt x="20302" y="13636"/>
                </a:cubicBezTo>
                <a:cubicBezTo>
                  <a:pt x="20384" y="14533"/>
                  <a:pt x="21363" y="15051"/>
                  <a:pt x="22244" y="15265"/>
                </a:cubicBezTo>
                <a:cubicBezTo>
                  <a:pt x="23124" y="15488"/>
                  <a:pt x="24120" y="15611"/>
                  <a:pt x="24704" y="16311"/>
                </a:cubicBezTo>
                <a:cubicBezTo>
                  <a:pt x="25486" y="17249"/>
                  <a:pt x="25009" y="18779"/>
                  <a:pt x="24054" y="19545"/>
                </a:cubicBezTo>
                <a:cubicBezTo>
                  <a:pt x="23380" y="20079"/>
                  <a:pt x="22540" y="20351"/>
                  <a:pt x="21775" y="20746"/>
                </a:cubicBezTo>
                <a:cubicBezTo>
                  <a:pt x="21010" y="21149"/>
                  <a:pt x="20269" y="21750"/>
                  <a:pt x="20096" y="22598"/>
                </a:cubicBezTo>
                <a:cubicBezTo>
                  <a:pt x="19833" y="23840"/>
                  <a:pt x="20903" y="25173"/>
                  <a:pt x="20409" y="26350"/>
                </a:cubicBezTo>
                <a:cubicBezTo>
                  <a:pt x="20080" y="27132"/>
                  <a:pt x="19158" y="27510"/>
                  <a:pt x="18310" y="27510"/>
                </a:cubicBezTo>
                <a:cubicBezTo>
                  <a:pt x="18298" y="27511"/>
                  <a:pt x="18287" y="27511"/>
                  <a:pt x="18275" y="27511"/>
                </a:cubicBezTo>
                <a:cubicBezTo>
                  <a:pt x="17440" y="27511"/>
                  <a:pt x="16628" y="27228"/>
                  <a:pt x="15809" y="27074"/>
                </a:cubicBezTo>
                <a:cubicBezTo>
                  <a:pt x="15482" y="27010"/>
                  <a:pt x="15141" y="26967"/>
                  <a:pt x="14805" y="26967"/>
                </a:cubicBezTo>
                <a:cubicBezTo>
                  <a:pt x="14286" y="26967"/>
                  <a:pt x="13778" y="27069"/>
                  <a:pt x="13348" y="27354"/>
                </a:cubicBezTo>
                <a:cubicBezTo>
                  <a:pt x="12558" y="27881"/>
                  <a:pt x="12221" y="28893"/>
                  <a:pt x="11464" y="29461"/>
                </a:cubicBezTo>
                <a:cubicBezTo>
                  <a:pt x="10567" y="30127"/>
                  <a:pt x="9349" y="30020"/>
                  <a:pt x="8238" y="30127"/>
                </a:cubicBezTo>
                <a:cubicBezTo>
                  <a:pt x="7127" y="30226"/>
                  <a:pt x="5835" y="30819"/>
                  <a:pt x="5761" y="31929"/>
                </a:cubicBezTo>
                <a:lnTo>
                  <a:pt x="29206" y="31880"/>
                </a:lnTo>
                <a:lnTo>
                  <a:pt x="29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10800000">
            <a:off x="6142250" y="2815773"/>
            <a:ext cx="3056404" cy="2391831"/>
          </a:xfrm>
          <a:custGeom>
            <a:avLst/>
            <a:gdLst/>
            <a:ahLst/>
            <a:cxnLst/>
            <a:rect l="l" t="t" r="r" b="b"/>
            <a:pathLst>
              <a:path w="47154" h="36901" extrusionOk="0">
                <a:moveTo>
                  <a:pt x="46849" y="1"/>
                </a:moveTo>
                <a:cubicBezTo>
                  <a:pt x="47153" y="2239"/>
                  <a:pt x="45516" y="4321"/>
                  <a:pt x="43747" y="5012"/>
                </a:cubicBezTo>
                <a:cubicBezTo>
                  <a:pt x="42954" y="5323"/>
                  <a:pt x="42120" y="5436"/>
                  <a:pt x="41290" y="5436"/>
                </a:cubicBezTo>
                <a:cubicBezTo>
                  <a:pt x="40053" y="5436"/>
                  <a:pt x="38825" y="5185"/>
                  <a:pt x="37756" y="4963"/>
                </a:cubicBezTo>
                <a:cubicBezTo>
                  <a:pt x="36574" y="4720"/>
                  <a:pt x="35293" y="4459"/>
                  <a:pt x="34021" y="4459"/>
                </a:cubicBezTo>
                <a:cubicBezTo>
                  <a:pt x="33221" y="4459"/>
                  <a:pt x="32424" y="4563"/>
                  <a:pt x="31658" y="4839"/>
                </a:cubicBezTo>
                <a:cubicBezTo>
                  <a:pt x="30810" y="5152"/>
                  <a:pt x="30012" y="5662"/>
                  <a:pt x="29247" y="6156"/>
                </a:cubicBezTo>
                <a:cubicBezTo>
                  <a:pt x="28276" y="6790"/>
                  <a:pt x="27272" y="7440"/>
                  <a:pt x="26161" y="7646"/>
                </a:cubicBezTo>
                <a:cubicBezTo>
                  <a:pt x="25886" y="7697"/>
                  <a:pt x="25610" y="7720"/>
                  <a:pt x="25334" y="7720"/>
                </a:cubicBezTo>
                <a:cubicBezTo>
                  <a:pt x="24196" y="7720"/>
                  <a:pt x="23052" y="7332"/>
                  <a:pt x="21939" y="6954"/>
                </a:cubicBezTo>
                <a:cubicBezTo>
                  <a:pt x="21520" y="6814"/>
                  <a:pt x="21083" y="6666"/>
                  <a:pt x="20664" y="6543"/>
                </a:cubicBezTo>
                <a:cubicBezTo>
                  <a:pt x="20183" y="6406"/>
                  <a:pt x="19403" y="6229"/>
                  <a:pt x="18551" y="6229"/>
                </a:cubicBezTo>
                <a:cubicBezTo>
                  <a:pt x="17406" y="6229"/>
                  <a:pt x="16131" y="6549"/>
                  <a:pt x="15282" y="7720"/>
                </a:cubicBezTo>
                <a:cubicBezTo>
                  <a:pt x="14442" y="8872"/>
                  <a:pt x="14335" y="10443"/>
                  <a:pt x="14228" y="11966"/>
                </a:cubicBezTo>
                <a:cubicBezTo>
                  <a:pt x="14122" y="13488"/>
                  <a:pt x="14006" y="15077"/>
                  <a:pt x="13150" y="16179"/>
                </a:cubicBezTo>
                <a:cubicBezTo>
                  <a:pt x="12204" y="17381"/>
                  <a:pt x="10698" y="17603"/>
                  <a:pt x="9250" y="17817"/>
                </a:cubicBezTo>
                <a:cubicBezTo>
                  <a:pt x="9052" y="17850"/>
                  <a:pt x="8863" y="17874"/>
                  <a:pt x="8674" y="17907"/>
                </a:cubicBezTo>
                <a:cubicBezTo>
                  <a:pt x="5571" y="18401"/>
                  <a:pt x="4930" y="20179"/>
                  <a:pt x="4798" y="20919"/>
                </a:cubicBezTo>
                <a:cubicBezTo>
                  <a:pt x="4493" y="22680"/>
                  <a:pt x="5687" y="24055"/>
                  <a:pt x="6839" y="25379"/>
                </a:cubicBezTo>
                <a:cubicBezTo>
                  <a:pt x="7941" y="26638"/>
                  <a:pt x="9069" y="27939"/>
                  <a:pt x="8945" y="29576"/>
                </a:cubicBezTo>
                <a:cubicBezTo>
                  <a:pt x="8756" y="31930"/>
                  <a:pt x="6131" y="32852"/>
                  <a:pt x="5333" y="33082"/>
                </a:cubicBezTo>
                <a:cubicBezTo>
                  <a:pt x="5094" y="33148"/>
                  <a:pt x="4847" y="33214"/>
                  <a:pt x="4600" y="33279"/>
                </a:cubicBezTo>
                <a:cubicBezTo>
                  <a:pt x="3127" y="33666"/>
                  <a:pt x="1605" y="34061"/>
                  <a:pt x="659" y="35394"/>
                </a:cubicBezTo>
                <a:cubicBezTo>
                  <a:pt x="338" y="35830"/>
                  <a:pt x="124" y="36341"/>
                  <a:pt x="0" y="36892"/>
                </a:cubicBezTo>
                <a:cubicBezTo>
                  <a:pt x="66" y="36900"/>
                  <a:pt x="124" y="36900"/>
                  <a:pt x="181" y="36900"/>
                </a:cubicBezTo>
                <a:cubicBezTo>
                  <a:pt x="296" y="36374"/>
                  <a:pt x="502" y="35905"/>
                  <a:pt x="798" y="35493"/>
                </a:cubicBezTo>
                <a:cubicBezTo>
                  <a:pt x="1712" y="34218"/>
                  <a:pt x="3201" y="33823"/>
                  <a:pt x="4650" y="33444"/>
                </a:cubicBezTo>
                <a:cubicBezTo>
                  <a:pt x="4888" y="33386"/>
                  <a:pt x="5143" y="33321"/>
                  <a:pt x="5382" y="33247"/>
                </a:cubicBezTo>
                <a:cubicBezTo>
                  <a:pt x="6205" y="33016"/>
                  <a:pt x="8921" y="32062"/>
                  <a:pt x="9118" y="29593"/>
                </a:cubicBezTo>
                <a:cubicBezTo>
                  <a:pt x="9250" y="27881"/>
                  <a:pt x="8090" y="26548"/>
                  <a:pt x="6970" y="25264"/>
                </a:cubicBezTo>
                <a:cubicBezTo>
                  <a:pt x="5794" y="23906"/>
                  <a:pt x="4683" y="22631"/>
                  <a:pt x="4971" y="20952"/>
                </a:cubicBezTo>
                <a:cubicBezTo>
                  <a:pt x="5094" y="20244"/>
                  <a:pt x="5703" y="18557"/>
                  <a:pt x="8707" y="18080"/>
                </a:cubicBezTo>
                <a:cubicBezTo>
                  <a:pt x="8888" y="18047"/>
                  <a:pt x="9085" y="18023"/>
                  <a:pt x="9275" y="17990"/>
                </a:cubicBezTo>
                <a:cubicBezTo>
                  <a:pt x="10764" y="17776"/>
                  <a:pt x="12295" y="17545"/>
                  <a:pt x="13282" y="16286"/>
                </a:cubicBezTo>
                <a:cubicBezTo>
                  <a:pt x="14179" y="15142"/>
                  <a:pt x="14294" y="13529"/>
                  <a:pt x="14401" y="11974"/>
                </a:cubicBezTo>
                <a:cubicBezTo>
                  <a:pt x="14508" y="10476"/>
                  <a:pt x="14615" y="8929"/>
                  <a:pt x="15422" y="7818"/>
                </a:cubicBezTo>
                <a:cubicBezTo>
                  <a:pt x="16229" y="6711"/>
                  <a:pt x="17449" y="6403"/>
                  <a:pt x="18551" y="6403"/>
                </a:cubicBezTo>
                <a:cubicBezTo>
                  <a:pt x="19381" y="6403"/>
                  <a:pt x="20144" y="6578"/>
                  <a:pt x="20614" y="6716"/>
                </a:cubicBezTo>
                <a:cubicBezTo>
                  <a:pt x="21034" y="6839"/>
                  <a:pt x="21462" y="6979"/>
                  <a:pt x="21882" y="7119"/>
                </a:cubicBezTo>
                <a:cubicBezTo>
                  <a:pt x="23011" y="7502"/>
                  <a:pt x="24167" y="7896"/>
                  <a:pt x="25333" y="7896"/>
                </a:cubicBezTo>
                <a:cubicBezTo>
                  <a:pt x="25619" y="7896"/>
                  <a:pt x="25906" y="7872"/>
                  <a:pt x="26194" y="7818"/>
                </a:cubicBezTo>
                <a:cubicBezTo>
                  <a:pt x="27338" y="7604"/>
                  <a:pt x="28358" y="6946"/>
                  <a:pt x="29345" y="6304"/>
                </a:cubicBezTo>
                <a:cubicBezTo>
                  <a:pt x="30103" y="5810"/>
                  <a:pt x="30884" y="5308"/>
                  <a:pt x="31715" y="5004"/>
                </a:cubicBezTo>
                <a:cubicBezTo>
                  <a:pt x="32459" y="4736"/>
                  <a:pt x="33233" y="4636"/>
                  <a:pt x="34013" y="4636"/>
                </a:cubicBezTo>
                <a:cubicBezTo>
                  <a:pt x="35270" y="4636"/>
                  <a:pt x="36541" y="4897"/>
                  <a:pt x="37715" y="5136"/>
                </a:cubicBezTo>
                <a:cubicBezTo>
                  <a:pt x="38801" y="5357"/>
                  <a:pt x="40042" y="5610"/>
                  <a:pt x="41298" y="5610"/>
                </a:cubicBezTo>
                <a:cubicBezTo>
                  <a:pt x="42144" y="5610"/>
                  <a:pt x="42997" y="5495"/>
                  <a:pt x="43812" y="5177"/>
                </a:cubicBezTo>
                <a:cubicBezTo>
                  <a:pt x="44792" y="4790"/>
                  <a:pt x="45705" y="4017"/>
                  <a:pt x="46306" y="3045"/>
                </a:cubicBezTo>
                <a:cubicBezTo>
                  <a:pt x="46907" y="2083"/>
                  <a:pt x="47153" y="1013"/>
                  <a:pt x="47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241275" y="-565700"/>
            <a:ext cx="2786544" cy="2391823"/>
          </a:xfrm>
          <a:custGeom>
            <a:avLst/>
            <a:gdLst/>
            <a:ahLst/>
            <a:cxnLst/>
            <a:rect l="l" t="t" r="r" b="b"/>
            <a:pathLst>
              <a:path w="36653" h="31461" extrusionOk="0">
                <a:moveTo>
                  <a:pt x="0" y="0"/>
                </a:moveTo>
                <a:cubicBezTo>
                  <a:pt x="0" y="404"/>
                  <a:pt x="41" y="815"/>
                  <a:pt x="124" y="1243"/>
                </a:cubicBezTo>
                <a:cubicBezTo>
                  <a:pt x="395" y="2584"/>
                  <a:pt x="1078" y="3835"/>
                  <a:pt x="1992" y="4683"/>
                </a:cubicBezTo>
                <a:cubicBezTo>
                  <a:pt x="2864" y="5489"/>
                  <a:pt x="3901" y="6032"/>
                  <a:pt x="4897" y="6559"/>
                </a:cubicBezTo>
                <a:cubicBezTo>
                  <a:pt x="5366" y="6806"/>
                  <a:pt x="5851" y="7061"/>
                  <a:pt x="6312" y="7333"/>
                </a:cubicBezTo>
                <a:cubicBezTo>
                  <a:pt x="7546" y="8081"/>
                  <a:pt x="9093" y="9382"/>
                  <a:pt x="9447" y="11315"/>
                </a:cubicBezTo>
                <a:cubicBezTo>
                  <a:pt x="9670" y="12566"/>
                  <a:pt x="9357" y="13866"/>
                  <a:pt x="9061" y="15134"/>
                </a:cubicBezTo>
                <a:cubicBezTo>
                  <a:pt x="8715" y="16615"/>
                  <a:pt x="8353" y="18137"/>
                  <a:pt x="8855" y="19545"/>
                </a:cubicBezTo>
                <a:cubicBezTo>
                  <a:pt x="9151" y="20368"/>
                  <a:pt x="9727" y="21042"/>
                  <a:pt x="10509" y="21503"/>
                </a:cubicBezTo>
                <a:cubicBezTo>
                  <a:pt x="11208" y="21915"/>
                  <a:pt x="12056" y="22145"/>
                  <a:pt x="12904" y="22153"/>
                </a:cubicBezTo>
                <a:lnTo>
                  <a:pt x="12937" y="22153"/>
                </a:lnTo>
                <a:cubicBezTo>
                  <a:pt x="14056" y="22153"/>
                  <a:pt x="15167" y="21849"/>
                  <a:pt x="16236" y="21553"/>
                </a:cubicBezTo>
                <a:cubicBezTo>
                  <a:pt x="16697" y="21421"/>
                  <a:pt x="17175" y="21289"/>
                  <a:pt x="17635" y="21190"/>
                </a:cubicBezTo>
                <a:cubicBezTo>
                  <a:pt x="18316" y="21037"/>
                  <a:pt x="18940" y="20960"/>
                  <a:pt x="19511" y="20960"/>
                </a:cubicBezTo>
                <a:cubicBezTo>
                  <a:pt x="20596" y="20960"/>
                  <a:pt x="21488" y="21239"/>
                  <a:pt x="22211" y="21799"/>
                </a:cubicBezTo>
                <a:cubicBezTo>
                  <a:pt x="22976" y="22384"/>
                  <a:pt x="23527" y="23281"/>
                  <a:pt x="24054" y="24145"/>
                </a:cubicBezTo>
                <a:cubicBezTo>
                  <a:pt x="24556" y="24951"/>
                  <a:pt x="25075" y="25791"/>
                  <a:pt x="25774" y="26400"/>
                </a:cubicBezTo>
                <a:cubicBezTo>
                  <a:pt x="27115" y="27568"/>
                  <a:pt x="28860" y="27667"/>
                  <a:pt x="30547" y="27766"/>
                </a:cubicBezTo>
                <a:cubicBezTo>
                  <a:pt x="30991" y="27790"/>
                  <a:pt x="31460" y="27823"/>
                  <a:pt x="31905" y="27873"/>
                </a:cubicBezTo>
                <a:cubicBezTo>
                  <a:pt x="34769" y="28177"/>
                  <a:pt x="36242" y="29889"/>
                  <a:pt x="36480" y="31460"/>
                </a:cubicBezTo>
                <a:cubicBezTo>
                  <a:pt x="36538" y="31452"/>
                  <a:pt x="36595" y="31452"/>
                  <a:pt x="36653" y="31452"/>
                </a:cubicBezTo>
                <a:cubicBezTo>
                  <a:pt x="36357" y="29189"/>
                  <a:pt x="34036" y="27922"/>
                  <a:pt x="31929" y="27691"/>
                </a:cubicBezTo>
                <a:cubicBezTo>
                  <a:pt x="31477" y="27650"/>
                  <a:pt x="31008" y="27617"/>
                  <a:pt x="30555" y="27593"/>
                </a:cubicBezTo>
                <a:cubicBezTo>
                  <a:pt x="28901" y="27494"/>
                  <a:pt x="27189" y="27395"/>
                  <a:pt x="25881" y="26268"/>
                </a:cubicBezTo>
                <a:cubicBezTo>
                  <a:pt x="25206" y="25684"/>
                  <a:pt x="24696" y="24852"/>
                  <a:pt x="24202" y="24054"/>
                </a:cubicBezTo>
                <a:cubicBezTo>
                  <a:pt x="23667" y="23174"/>
                  <a:pt x="23108" y="22260"/>
                  <a:pt x="22318" y="21660"/>
                </a:cubicBezTo>
                <a:cubicBezTo>
                  <a:pt x="21559" y="21074"/>
                  <a:pt x="20633" y="20785"/>
                  <a:pt x="19511" y="20785"/>
                </a:cubicBezTo>
                <a:cubicBezTo>
                  <a:pt x="18929" y="20785"/>
                  <a:pt x="18294" y="20863"/>
                  <a:pt x="17602" y="21018"/>
                </a:cubicBezTo>
                <a:cubicBezTo>
                  <a:pt x="17125" y="21125"/>
                  <a:pt x="16656" y="21256"/>
                  <a:pt x="16195" y="21380"/>
                </a:cubicBezTo>
                <a:cubicBezTo>
                  <a:pt x="15134" y="21676"/>
                  <a:pt x="14031" y="21980"/>
                  <a:pt x="12937" y="21980"/>
                </a:cubicBezTo>
                <a:lnTo>
                  <a:pt x="12904" y="21980"/>
                </a:lnTo>
                <a:cubicBezTo>
                  <a:pt x="10698" y="21964"/>
                  <a:pt x="9431" y="20631"/>
                  <a:pt x="9019" y="19487"/>
                </a:cubicBezTo>
                <a:cubicBezTo>
                  <a:pt x="8534" y="18129"/>
                  <a:pt x="8871" y="16689"/>
                  <a:pt x="9233" y="15175"/>
                </a:cubicBezTo>
                <a:cubicBezTo>
                  <a:pt x="9538" y="13891"/>
                  <a:pt x="9851" y="12566"/>
                  <a:pt x="9620" y="11283"/>
                </a:cubicBezTo>
                <a:cubicBezTo>
                  <a:pt x="9258" y="9283"/>
                  <a:pt x="7670" y="7950"/>
                  <a:pt x="6403" y="7184"/>
                </a:cubicBezTo>
                <a:cubicBezTo>
                  <a:pt x="5933" y="6905"/>
                  <a:pt x="5448" y="6649"/>
                  <a:pt x="4979" y="6403"/>
                </a:cubicBezTo>
                <a:cubicBezTo>
                  <a:pt x="3991" y="5884"/>
                  <a:pt x="2963" y="5349"/>
                  <a:pt x="2115" y="4551"/>
                </a:cubicBezTo>
                <a:cubicBezTo>
                  <a:pt x="1226" y="3728"/>
                  <a:pt x="560" y="2510"/>
                  <a:pt x="296" y="1210"/>
                </a:cubicBezTo>
                <a:cubicBezTo>
                  <a:pt x="214" y="799"/>
                  <a:pt x="173" y="387"/>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txBox="1">
            <a:spLocks noGrp="1"/>
          </p:cNvSpPr>
          <p:nvPr>
            <p:ph type="ctrTitle"/>
          </p:nvPr>
        </p:nvSpPr>
        <p:spPr>
          <a:xfrm>
            <a:off x="1826775" y="825109"/>
            <a:ext cx="5490600" cy="25566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Clr>
                <a:srgbClr val="191919"/>
              </a:buClr>
              <a:buSzPts val="5200"/>
              <a:buNone/>
              <a:defRPr sz="7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4" name="Google Shape;14;p2"/>
          <p:cNvSpPr txBox="1">
            <a:spLocks noGrp="1"/>
          </p:cNvSpPr>
          <p:nvPr>
            <p:ph type="subTitle" idx="1"/>
          </p:nvPr>
        </p:nvSpPr>
        <p:spPr>
          <a:xfrm>
            <a:off x="3001850" y="3506584"/>
            <a:ext cx="3140400" cy="7200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79"/>
        <p:cNvGrpSpPr/>
        <p:nvPr/>
      </p:nvGrpSpPr>
      <p:grpSpPr>
        <a:xfrm>
          <a:off x="0" y="0"/>
          <a:ext cx="0" cy="0"/>
          <a:chOff x="0" y="0"/>
          <a:chExt cx="0" cy="0"/>
        </a:xfrm>
      </p:grpSpPr>
      <p:sp>
        <p:nvSpPr>
          <p:cNvPr id="80" name="Google Shape;80;p13"/>
          <p:cNvSpPr/>
          <p:nvPr/>
        </p:nvSpPr>
        <p:spPr>
          <a:xfrm flipH="1">
            <a:off x="463815" y="453305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flipH="1">
            <a:off x="8573190" y="1219592"/>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89075" y="-629840"/>
            <a:ext cx="3056404" cy="2391831"/>
          </a:xfrm>
          <a:custGeom>
            <a:avLst/>
            <a:gdLst/>
            <a:ahLst/>
            <a:cxnLst/>
            <a:rect l="l" t="t" r="r" b="b"/>
            <a:pathLst>
              <a:path w="47154" h="36901" extrusionOk="0">
                <a:moveTo>
                  <a:pt x="46849" y="1"/>
                </a:moveTo>
                <a:cubicBezTo>
                  <a:pt x="47153" y="2239"/>
                  <a:pt x="45516" y="4321"/>
                  <a:pt x="43747" y="5012"/>
                </a:cubicBezTo>
                <a:cubicBezTo>
                  <a:pt x="42954" y="5323"/>
                  <a:pt x="42120" y="5436"/>
                  <a:pt x="41290" y="5436"/>
                </a:cubicBezTo>
                <a:cubicBezTo>
                  <a:pt x="40053" y="5436"/>
                  <a:pt x="38825" y="5185"/>
                  <a:pt x="37756" y="4963"/>
                </a:cubicBezTo>
                <a:cubicBezTo>
                  <a:pt x="36574" y="4720"/>
                  <a:pt x="35293" y="4459"/>
                  <a:pt x="34021" y="4459"/>
                </a:cubicBezTo>
                <a:cubicBezTo>
                  <a:pt x="33221" y="4459"/>
                  <a:pt x="32424" y="4563"/>
                  <a:pt x="31658" y="4839"/>
                </a:cubicBezTo>
                <a:cubicBezTo>
                  <a:pt x="30810" y="5152"/>
                  <a:pt x="30012" y="5662"/>
                  <a:pt x="29247" y="6156"/>
                </a:cubicBezTo>
                <a:cubicBezTo>
                  <a:pt x="28276" y="6790"/>
                  <a:pt x="27272" y="7440"/>
                  <a:pt x="26161" y="7646"/>
                </a:cubicBezTo>
                <a:cubicBezTo>
                  <a:pt x="25886" y="7697"/>
                  <a:pt x="25610" y="7720"/>
                  <a:pt x="25334" y="7720"/>
                </a:cubicBezTo>
                <a:cubicBezTo>
                  <a:pt x="24196" y="7720"/>
                  <a:pt x="23052" y="7332"/>
                  <a:pt x="21939" y="6954"/>
                </a:cubicBezTo>
                <a:cubicBezTo>
                  <a:pt x="21520" y="6814"/>
                  <a:pt x="21083" y="6666"/>
                  <a:pt x="20664" y="6543"/>
                </a:cubicBezTo>
                <a:cubicBezTo>
                  <a:pt x="20183" y="6406"/>
                  <a:pt x="19403" y="6229"/>
                  <a:pt x="18551" y="6229"/>
                </a:cubicBezTo>
                <a:cubicBezTo>
                  <a:pt x="17406" y="6229"/>
                  <a:pt x="16131" y="6549"/>
                  <a:pt x="15282" y="7720"/>
                </a:cubicBezTo>
                <a:cubicBezTo>
                  <a:pt x="14442" y="8872"/>
                  <a:pt x="14335" y="10443"/>
                  <a:pt x="14228" y="11966"/>
                </a:cubicBezTo>
                <a:cubicBezTo>
                  <a:pt x="14122" y="13488"/>
                  <a:pt x="14006" y="15077"/>
                  <a:pt x="13150" y="16179"/>
                </a:cubicBezTo>
                <a:cubicBezTo>
                  <a:pt x="12204" y="17381"/>
                  <a:pt x="10698" y="17603"/>
                  <a:pt x="9250" y="17817"/>
                </a:cubicBezTo>
                <a:cubicBezTo>
                  <a:pt x="9052" y="17850"/>
                  <a:pt x="8863" y="17874"/>
                  <a:pt x="8674" y="17907"/>
                </a:cubicBezTo>
                <a:cubicBezTo>
                  <a:pt x="5571" y="18401"/>
                  <a:pt x="4930" y="20179"/>
                  <a:pt x="4798" y="20919"/>
                </a:cubicBezTo>
                <a:cubicBezTo>
                  <a:pt x="4493" y="22680"/>
                  <a:pt x="5687" y="24055"/>
                  <a:pt x="6839" y="25379"/>
                </a:cubicBezTo>
                <a:cubicBezTo>
                  <a:pt x="7941" y="26638"/>
                  <a:pt x="9069" y="27939"/>
                  <a:pt x="8945" y="29576"/>
                </a:cubicBezTo>
                <a:cubicBezTo>
                  <a:pt x="8756" y="31930"/>
                  <a:pt x="6131" y="32852"/>
                  <a:pt x="5333" y="33082"/>
                </a:cubicBezTo>
                <a:cubicBezTo>
                  <a:pt x="5094" y="33148"/>
                  <a:pt x="4847" y="33214"/>
                  <a:pt x="4600" y="33279"/>
                </a:cubicBezTo>
                <a:cubicBezTo>
                  <a:pt x="3127" y="33666"/>
                  <a:pt x="1605" y="34061"/>
                  <a:pt x="659" y="35394"/>
                </a:cubicBezTo>
                <a:cubicBezTo>
                  <a:pt x="338" y="35830"/>
                  <a:pt x="124" y="36341"/>
                  <a:pt x="0" y="36892"/>
                </a:cubicBezTo>
                <a:cubicBezTo>
                  <a:pt x="66" y="36900"/>
                  <a:pt x="124" y="36900"/>
                  <a:pt x="181" y="36900"/>
                </a:cubicBezTo>
                <a:cubicBezTo>
                  <a:pt x="296" y="36374"/>
                  <a:pt x="502" y="35905"/>
                  <a:pt x="798" y="35493"/>
                </a:cubicBezTo>
                <a:cubicBezTo>
                  <a:pt x="1712" y="34218"/>
                  <a:pt x="3201" y="33823"/>
                  <a:pt x="4650" y="33444"/>
                </a:cubicBezTo>
                <a:cubicBezTo>
                  <a:pt x="4888" y="33386"/>
                  <a:pt x="5143" y="33321"/>
                  <a:pt x="5382" y="33247"/>
                </a:cubicBezTo>
                <a:cubicBezTo>
                  <a:pt x="6205" y="33016"/>
                  <a:pt x="8921" y="32062"/>
                  <a:pt x="9118" y="29593"/>
                </a:cubicBezTo>
                <a:cubicBezTo>
                  <a:pt x="9250" y="27881"/>
                  <a:pt x="8090" y="26548"/>
                  <a:pt x="6970" y="25264"/>
                </a:cubicBezTo>
                <a:cubicBezTo>
                  <a:pt x="5794" y="23906"/>
                  <a:pt x="4683" y="22631"/>
                  <a:pt x="4971" y="20952"/>
                </a:cubicBezTo>
                <a:cubicBezTo>
                  <a:pt x="5094" y="20244"/>
                  <a:pt x="5703" y="18557"/>
                  <a:pt x="8707" y="18080"/>
                </a:cubicBezTo>
                <a:cubicBezTo>
                  <a:pt x="8888" y="18047"/>
                  <a:pt x="9085" y="18023"/>
                  <a:pt x="9275" y="17990"/>
                </a:cubicBezTo>
                <a:cubicBezTo>
                  <a:pt x="10764" y="17776"/>
                  <a:pt x="12295" y="17545"/>
                  <a:pt x="13282" y="16286"/>
                </a:cubicBezTo>
                <a:cubicBezTo>
                  <a:pt x="14179" y="15142"/>
                  <a:pt x="14294" y="13529"/>
                  <a:pt x="14401" y="11974"/>
                </a:cubicBezTo>
                <a:cubicBezTo>
                  <a:pt x="14508" y="10476"/>
                  <a:pt x="14615" y="8929"/>
                  <a:pt x="15422" y="7818"/>
                </a:cubicBezTo>
                <a:cubicBezTo>
                  <a:pt x="16229" y="6711"/>
                  <a:pt x="17449" y="6403"/>
                  <a:pt x="18551" y="6403"/>
                </a:cubicBezTo>
                <a:cubicBezTo>
                  <a:pt x="19381" y="6403"/>
                  <a:pt x="20144" y="6578"/>
                  <a:pt x="20614" y="6716"/>
                </a:cubicBezTo>
                <a:cubicBezTo>
                  <a:pt x="21034" y="6839"/>
                  <a:pt x="21462" y="6979"/>
                  <a:pt x="21882" y="7119"/>
                </a:cubicBezTo>
                <a:cubicBezTo>
                  <a:pt x="23011" y="7502"/>
                  <a:pt x="24167" y="7896"/>
                  <a:pt x="25333" y="7896"/>
                </a:cubicBezTo>
                <a:cubicBezTo>
                  <a:pt x="25619" y="7896"/>
                  <a:pt x="25906" y="7872"/>
                  <a:pt x="26194" y="7818"/>
                </a:cubicBezTo>
                <a:cubicBezTo>
                  <a:pt x="27338" y="7604"/>
                  <a:pt x="28358" y="6946"/>
                  <a:pt x="29345" y="6304"/>
                </a:cubicBezTo>
                <a:cubicBezTo>
                  <a:pt x="30103" y="5810"/>
                  <a:pt x="30884" y="5308"/>
                  <a:pt x="31715" y="5004"/>
                </a:cubicBezTo>
                <a:cubicBezTo>
                  <a:pt x="32459" y="4736"/>
                  <a:pt x="33233" y="4636"/>
                  <a:pt x="34013" y="4636"/>
                </a:cubicBezTo>
                <a:cubicBezTo>
                  <a:pt x="35270" y="4636"/>
                  <a:pt x="36541" y="4897"/>
                  <a:pt x="37715" y="5136"/>
                </a:cubicBezTo>
                <a:cubicBezTo>
                  <a:pt x="38801" y="5357"/>
                  <a:pt x="40042" y="5610"/>
                  <a:pt x="41298" y="5610"/>
                </a:cubicBezTo>
                <a:cubicBezTo>
                  <a:pt x="42144" y="5610"/>
                  <a:pt x="42997" y="5495"/>
                  <a:pt x="43812" y="5177"/>
                </a:cubicBezTo>
                <a:cubicBezTo>
                  <a:pt x="44792" y="4790"/>
                  <a:pt x="45705" y="4017"/>
                  <a:pt x="46306" y="3045"/>
                </a:cubicBezTo>
                <a:cubicBezTo>
                  <a:pt x="46907" y="2083"/>
                  <a:pt x="47153" y="1013"/>
                  <a:pt x="47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txBox="1">
            <a:spLocks noGrp="1"/>
          </p:cNvSpPr>
          <p:nvPr>
            <p:ph type="subTitle" idx="1"/>
          </p:nvPr>
        </p:nvSpPr>
        <p:spPr>
          <a:xfrm>
            <a:off x="1912138" y="2039641"/>
            <a:ext cx="2516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4" name="Google Shape;84;p13"/>
          <p:cNvSpPr txBox="1">
            <a:spLocks noGrp="1"/>
          </p:cNvSpPr>
          <p:nvPr>
            <p:ph type="title" hasCustomPrompt="1"/>
          </p:nvPr>
        </p:nvSpPr>
        <p:spPr>
          <a:xfrm>
            <a:off x="864163" y="1869152"/>
            <a:ext cx="734700" cy="5727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28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5" name="Google Shape;85;p13"/>
          <p:cNvSpPr txBox="1">
            <a:spLocks noGrp="1"/>
          </p:cNvSpPr>
          <p:nvPr>
            <p:ph type="subTitle" idx="2"/>
          </p:nvPr>
        </p:nvSpPr>
        <p:spPr>
          <a:xfrm>
            <a:off x="1912138" y="1727927"/>
            <a:ext cx="2516700" cy="44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1800">
                <a:solidFill>
                  <a:schemeClr val="dk1"/>
                </a:solidFill>
                <a:latin typeface="Montserrat Black"/>
                <a:ea typeface="Montserrat Black"/>
                <a:cs typeface="Montserrat Black"/>
                <a:sym typeface="Montserrat Black"/>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6" name="Google Shape;86;p13"/>
          <p:cNvSpPr/>
          <p:nvPr/>
        </p:nvSpPr>
        <p:spPr>
          <a:xfrm rot="10800000" flipH="1">
            <a:off x="7525848" y="3062165"/>
            <a:ext cx="2841839" cy="2096542"/>
          </a:xfrm>
          <a:custGeom>
            <a:avLst/>
            <a:gdLst/>
            <a:ahLst/>
            <a:cxnLst/>
            <a:rect l="l" t="t" r="r" b="b"/>
            <a:pathLst>
              <a:path w="56124" h="41405" extrusionOk="0">
                <a:moveTo>
                  <a:pt x="34889" y="0"/>
                </a:moveTo>
                <a:cubicBezTo>
                  <a:pt x="23357" y="0"/>
                  <a:pt x="11826" y="209"/>
                  <a:pt x="305" y="623"/>
                </a:cubicBezTo>
                <a:cubicBezTo>
                  <a:pt x="1" y="2500"/>
                  <a:pt x="708" y="4507"/>
                  <a:pt x="2116" y="5783"/>
                </a:cubicBezTo>
                <a:cubicBezTo>
                  <a:pt x="3167" y="6736"/>
                  <a:pt x="4586" y="7257"/>
                  <a:pt x="6002" y="7257"/>
                </a:cubicBezTo>
                <a:cubicBezTo>
                  <a:pt x="6481" y="7257"/>
                  <a:pt x="6960" y="7198"/>
                  <a:pt x="7423" y="7075"/>
                </a:cubicBezTo>
                <a:cubicBezTo>
                  <a:pt x="8751" y="6727"/>
                  <a:pt x="9994" y="5902"/>
                  <a:pt x="11351" y="5902"/>
                </a:cubicBezTo>
                <a:cubicBezTo>
                  <a:pt x="11408" y="5902"/>
                  <a:pt x="11465" y="5903"/>
                  <a:pt x="11522" y="5906"/>
                </a:cubicBezTo>
                <a:cubicBezTo>
                  <a:pt x="13587" y="6022"/>
                  <a:pt x="14970" y="8021"/>
                  <a:pt x="16796" y="8984"/>
                </a:cubicBezTo>
                <a:cubicBezTo>
                  <a:pt x="17751" y="9483"/>
                  <a:pt x="18778" y="9677"/>
                  <a:pt x="19834" y="9677"/>
                </a:cubicBezTo>
                <a:cubicBezTo>
                  <a:pt x="21793" y="9677"/>
                  <a:pt x="23855" y="9012"/>
                  <a:pt x="25758" y="8392"/>
                </a:cubicBezTo>
                <a:cubicBezTo>
                  <a:pt x="27366" y="7868"/>
                  <a:pt x="29142" y="7406"/>
                  <a:pt x="30822" y="7406"/>
                </a:cubicBezTo>
                <a:cubicBezTo>
                  <a:pt x="32203" y="7406"/>
                  <a:pt x="33518" y="7718"/>
                  <a:pt x="34621" y="8564"/>
                </a:cubicBezTo>
                <a:cubicBezTo>
                  <a:pt x="37106" y="10457"/>
                  <a:pt x="37600" y="14457"/>
                  <a:pt x="40447" y="15724"/>
                </a:cubicBezTo>
                <a:cubicBezTo>
                  <a:pt x="41076" y="16002"/>
                  <a:pt x="41724" y="16106"/>
                  <a:pt x="42387" y="16106"/>
                </a:cubicBezTo>
                <a:cubicBezTo>
                  <a:pt x="44405" y="16106"/>
                  <a:pt x="46552" y="15135"/>
                  <a:pt x="48642" y="15135"/>
                </a:cubicBezTo>
                <a:cubicBezTo>
                  <a:pt x="48893" y="15135"/>
                  <a:pt x="49143" y="15149"/>
                  <a:pt x="49392" y="15181"/>
                </a:cubicBezTo>
                <a:cubicBezTo>
                  <a:pt x="51779" y="15477"/>
                  <a:pt x="53828" y="17559"/>
                  <a:pt x="54083" y="19954"/>
                </a:cubicBezTo>
                <a:cubicBezTo>
                  <a:pt x="54346" y="22463"/>
                  <a:pt x="52873" y="24776"/>
                  <a:pt x="52026" y="27146"/>
                </a:cubicBezTo>
                <a:cubicBezTo>
                  <a:pt x="50808" y="30586"/>
                  <a:pt x="51005" y="34453"/>
                  <a:pt x="52379" y="37811"/>
                </a:cubicBezTo>
                <a:cubicBezTo>
                  <a:pt x="52669" y="38510"/>
                  <a:pt x="53797" y="41404"/>
                  <a:pt x="54731" y="41404"/>
                </a:cubicBezTo>
                <a:cubicBezTo>
                  <a:pt x="54754" y="41404"/>
                  <a:pt x="54776" y="41402"/>
                  <a:pt x="54799" y="41399"/>
                </a:cubicBezTo>
                <a:cubicBezTo>
                  <a:pt x="56124" y="41185"/>
                  <a:pt x="55581" y="37506"/>
                  <a:pt x="55572" y="36692"/>
                </a:cubicBezTo>
                <a:cubicBezTo>
                  <a:pt x="55548" y="32676"/>
                  <a:pt x="55515" y="28652"/>
                  <a:pt x="55490" y="24636"/>
                </a:cubicBezTo>
                <a:cubicBezTo>
                  <a:pt x="55474" y="22603"/>
                  <a:pt x="55350" y="220"/>
                  <a:pt x="55326" y="220"/>
                </a:cubicBezTo>
                <a:cubicBezTo>
                  <a:pt x="48514" y="73"/>
                  <a:pt x="41701" y="0"/>
                  <a:pt x="34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txBox="1">
            <a:spLocks noGrp="1"/>
          </p:cNvSpPr>
          <p:nvPr>
            <p:ph type="ctrTitle" idx="3"/>
          </p:nvPr>
        </p:nvSpPr>
        <p:spPr>
          <a:xfrm>
            <a:off x="713250" y="539500"/>
            <a:ext cx="7717500" cy="6801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88" name="Google Shape;88;p13"/>
          <p:cNvSpPr txBox="1">
            <a:spLocks noGrp="1"/>
          </p:cNvSpPr>
          <p:nvPr>
            <p:ph type="subTitle" idx="4"/>
          </p:nvPr>
        </p:nvSpPr>
        <p:spPr>
          <a:xfrm>
            <a:off x="1912138" y="3555491"/>
            <a:ext cx="2516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 name="Google Shape;89;p13"/>
          <p:cNvSpPr txBox="1">
            <a:spLocks noGrp="1"/>
          </p:cNvSpPr>
          <p:nvPr>
            <p:ph type="title" idx="5" hasCustomPrompt="1"/>
          </p:nvPr>
        </p:nvSpPr>
        <p:spPr>
          <a:xfrm>
            <a:off x="864163" y="3385002"/>
            <a:ext cx="734700" cy="5727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28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 name="Google Shape;90;p13"/>
          <p:cNvSpPr txBox="1">
            <a:spLocks noGrp="1"/>
          </p:cNvSpPr>
          <p:nvPr>
            <p:ph type="subTitle" idx="6"/>
          </p:nvPr>
        </p:nvSpPr>
        <p:spPr>
          <a:xfrm>
            <a:off x="1912138" y="3243777"/>
            <a:ext cx="2516700" cy="44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1800">
                <a:solidFill>
                  <a:schemeClr val="dk1"/>
                </a:solidFill>
                <a:latin typeface="Montserrat Black"/>
                <a:ea typeface="Montserrat Black"/>
                <a:cs typeface="Montserrat Black"/>
                <a:sym typeface="Montserrat Black"/>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1" name="Google Shape;91;p13"/>
          <p:cNvSpPr txBox="1">
            <a:spLocks noGrp="1"/>
          </p:cNvSpPr>
          <p:nvPr>
            <p:ph type="subTitle" idx="7"/>
          </p:nvPr>
        </p:nvSpPr>
        <p:spPr>
          <a:xfrm flipH="1">
            <a:off x="5888438" y="2039641"/>
            <a:ext cx="2516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2" name="Google Shape;92;p13"/>
          <p:cNvSpPr txBox="1">
            <a:spLocks noGrp="1"/>
          </p:cNvSpPr>
          <p:nvPr>
            <p:ph type="title" idx="8" hasCustomPrompt="1"/>
          </p:nvPr>
        </p:nvSpPr>
        <p:spPr>
          <a:xfrm flipH="1">
            <a:off x="4844913" y="1869152"/>
            <a:ext cx="734700" cy="5727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28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3" name="Google Shape;93;p13"/>
          <p:cNvSpPr txBox="1">
            <a:spLocks noGrp="1"/>
          </p:cNvSpPr>
          <p:nvPr>
            <p:ph type="subTitle" idx="9"/>
          </p:nvPr>
        </p:nvSpPr>
        <p:spPr>
          <a:xfrm flipH="1">
            <a:off x="5888438" y="1727927"/>
            <a:ext cx="2516700" cy="44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1800">
                <a:solidFill>
                  <a:schemeClr val="dk1"/>
                </a:solidFill>
                <a:latin typeface="Montserrat Black"/>
                <a:ea typeface="Montserrat Black"/>
                <a:cs typeface="Montserrat Black"/>
                <a:sym typeface="Montserrat Black"/>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94" name="Google Shape;94;p13"/>
          <p:cNvSpPr txBox="1">
            <a:spLocks noGrp="1"/>
          </p:cNvSpPr>
          <p:nvPr>
            <p:ph type="subTitle" idx="13"/>
          </p:nvPr>
        </p:nvSpPr>
        <p:spPr>
          <a:xfrm flipH="1">
            <a:off x="5888438" y="3555491"/>
            <a:ext cx="2516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5" name="Google Shape;95;p13"/>
          <p:cNvSpPr txBox="1">
            <a:spLocks noGrp="1"/>
          </p:cNvSpPr>
          <p:nvPr>
            <p:ph type="title" idx="14" hasCustomPrompt="1"/>
          </p:nvPr>
        </p:nvSpPr>
        <p:spPr>
          <a:xfrm flipH="1">
            <a:off x="4844913" y="3385002"/>
            <a:ext cx="734700" cy="5727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28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6" name="Google Shape;96;p13"/>
          <p:cNvSpPr txBox="1">
            <a:spLocks noGrp="1"/>
          </p:cNvSpPr>
          <p:nvPr>
            <p:ph type="subTitle" idx="15"/>
          </p:nvPr>
        </p:nvSpPr>
        <p:spPr>
          <a:xfrm flipH="1">
            <a:off x="5888438" y="3243777"/>
            <a:ext cx="2516700" cy="44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1800">
                <a:solidFill>
                  <a:schemeClr val="dk1"/>
                </a:solidFill>
                <a:latin typeface="Montserrat Black"/>
                <a:ea typeface="Montserrat Black"/>
                <a:cs typeface="Montserrat Black"/>
                <a:sym typeface="Montserrat Black"/>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97"/>
        <p:cNvGrpSpPr/>
        <p:nvPr/>
      </p:nvGrpSpPr>
      <p:grpSpPr>
        <a:xfrm>
          <a:off x="0" y="0"/>
          <a:ext cx="0" cy="0"/>
          <a:chOff x="0" y="0"/>
          <a:chExt cx="0" cy="0"/>
        </a:xfrm>
      </p:grpSpPr>
      <p:sp>
        <p:nvSpPr>
          <p:cNvPr id="98" name="Google Shape;98;p14"/>
          <p:cNvSpPr/>
          <p:nvPr/>
        </p:nvSpPr>
        <p:spPr>
          <a:xfrm flipH="1">
            <a:off x="463815" y="453305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4"/>
          <p:cNvSpPr/>
          <p:nvPr/>
        </p:nvSpPr>
        <p:spPr>
          <a:xfrm flipH="1">
            <a:off x="8573190" y="1219592"/>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4"/>
          <p:cNvSpPr/>
          <p:nvPr/>
        </p:nvSpPr>
        <p:spPr>
          <a:xfrm>
            <a:off x="-89075" y="-629840"/>
            <a:ext cx="3056404" cy="2391831"/>
          </a:xfrm>
          <a:custGeom>
            <a:avLst/>
            <a:gdLst/>
            <a:ahLst/>
            <a:cxnLst/>
            <a:rect l="l" t="t" r="r" b="b"/>
            <a:pathLst>
              <a:path w="47154" h="36901" extrusionOk="0">
                <a:moveTo>
                  <a:pt x="46849" y="1"/>
                </a:moveTo>
                <a:cubicBezTo>
                  <a:pt x="47153" y="2239"/>
                  <a:pt x="45516" y="4321"/>
                  <a:pt x="43747" y="5012"/>
                </a:cubicBezTo>
                <a:cubicBezTo>
                  <a:pt x="42954" y="5323"/>
                  <a:pt x="42120" y="5436"/>
                  <a:pt x="41290" y="5436"/>
                </a:cubicBezTo>
                <a:cubicBezTo>
                  <a:pt x="40053" y="5436"/>
                  <a:pt x="38825" y="5185"/>
                  <a:pt x="37756" y="4963"/>
                </a:cubicBezTo>
                <a:cubicBezTo>
                  <a:pt x="36574" y="4720"/>
                  <a:pt x="35293" y="4459"/>
                  <a:pt x="34021" y="4459"/>
                </a:cubicBezTo>
                <a:cubicBezTo>
                  <a:pt x="33221" y="4459"/>
                  <a:pt x="32424" y="4563"/>
                  <a:pt x="31658" y="4839"/>
                </a:cubicBezTo>
                <a:cubicBezTo>
                  <a:pt x="30810" y="5152"/>
                  <a:pt x="30012" y="5662"/>
                  <a:pt x="29247" y="6156"/>
                </a:cubicBezTo>
                <a:cubicBezTo>
                  <a:pt x="28276" y="6790"/>
                  <a:pt x="27272" y="7440"/>
                  <a:pt x="26161" y="7646"/>
                </a:cubicBezTo>
                <a:cubicBezTo>
                  <a:pt x="25886" y="7697"/>
                  <a:pt x="25610" y="7720"/>
                  <a:pt x="25334" y="7720"/>
                </a:cubicBezTo>
                <a:cubicBezTo>
                  <a:pt x="24196" y="7720"/>
                  <a:pt x="23052" y="7332"/>
                  <a:pt x="21939" y="6954"/>
                </a:cubicBezTo>
                <a:cubicBezTo>
                  <a:pt x="21520" y="6814"/>
                  <a:pt x="21083" y="6666"/>
                  <a:pt x="20664" y="6543"/>
                </a:cubicBezTo>
                <a:cubicBezTo>
                  <a:pt x="20183" y="6406"/>
                  <a:pt x="19403" y="6229"/>
                  <a:pt x="18551" y="6229"/>
                </a:cubicBezTo>
                <a:cubicBezTo>
                  <a:pt x="17406" y="6229"/>
                  <a:pt x="16131" y="6549"/>
                  <a:pt x="15282" y="7720"/>
                </a:cubicBezTo>
                <a:cubicBezTo>
                  <a:pt x="14442" y="8872"/>
                  <a:pt x="14335" y="10443"/>
                  <a:pt x="14228" y="11966"/>
                </a:cubicBezTo>
                <a:cubicBezTo>
                  <a:pt x="14122" y="13488"/>
                  <a:pt x="14006" y="15077"/>
                  <a:pt x="13150" y="16179"/>
                </a:cubicBezTo>
                <a:cubicBezTo>
                  <a:pt x="12204" y="17381"/>
                  <a:pt x="10698" y="17603"/>
                  <a:pt x="9250" y="17817"/>
                </a:cubicBezTo>
                <a:cubicBezTo>
                  <a:pt x="9052" y="17850"/>
                  <a:pt x="8863" y="17874"/>
                  <a:pt x="8674" y="17907"/>
                </a:cubicBezTo>
                <a:cubicBezTo>
                  <a:pt x="5571" y="18401"/>
                  <a:pt x="4930" y="20179"/>
                  <a:pt x="4798" y="20919"/>
                </a:cubicBezTo>
                <a:cubicBezTo>
                  <a:pt x="4493" y="22680"/>
                  <a:pt x="5687" y="24055"/>
                  <a:pt x="6839" y="25379"/>
                </a:cubicBezTo>
                <a:cubicBezTo>
                  <a:pt x="7941" y="26638"/>
                  <a:pt x="9069" y="27939"/>
                  <a:pt x="8945" y="29576"/>
                </a:cubicBezTo>
                <a:cubicBezTo>
                  <a:pt x="8756" y="31930"/>
                  <a:pt x="6131" y="32852"/>
                  <a:pt x="5333" y="33082"/>
                </a:cubicBezTo>
                <a:cubicBezTo>
                  <a:pt x="5094" y="33148"/>
                  <a:pt x="4847" y="33214"/>
                  <a:pt x="4600" y="33279"/>
                </a:cubicBezTo>
                <a:cubicBezTo>
                  <a:pt x="3127" y="33666"/>
                  <a:pt x="1605" y="34061"/>
                  <a:pt x="659" y="35394"/>
                </a:cubicBezTo>
                <a:cubicBezTo>
                  <a:pt x="338" y="35830"/>
                  <a:pt x="124" y="36341"/>
                  <a:pt x="0" y="36892"/>
                </a:cubicBezTo>
                <a:cubicBezTo>
                  <a:pt x="66" y="36900"/>
                  <a:pt x="124" y="36900"/>
                  <a:pt x="181" y="36900"/>
                </a:cubicBezTo>
                <a:cubicBezTo>
                  <a:pt x="296" y="36374"/>
                  <a:pt x="502" y="35905"/>
                  <a:pt x="798" y="35493"/>
                </a:cubicBezTo>
                <a:cubicBezTo>
                  <a:pt x="1712" y="34218"/>
                  <a:pt x="3201" y="33823"/>
                  <a:pt x="4650" y="33444"/>
                </a:cubicBezTo>
                <a:cubicBezTo>
                  <a:pt x="4888" y="33386"/>
                  <a:pt x="5143" y="33321"/>
                  <a:pt x="5382" y="33247"/>
                </a:cubicBezTo>
                <a:cubicBezTo>
                  <a:pt x="6205" y="33016"/>
                  <a:pt x="8921" y="32062"/>
                  <a:pt x="9118" y="29593"/>
                </a:cubicBezTo>
                <a:cubicBezTo>
                  <a:pt x="9250" y="27881"/>
                  <a:pt x="8090" y="26548"/>
                  <a:pt x="6970" y="25264"/>
                </a:cubicBezTo>
                <a:cubicBezTo>
                  <a:pt x="5794" y="23906"/>
                  <a:pt x="4683" y="22631"/>
                  <a:pt x="4971" y="20952"/>
                </a:cubicBezTo>
                <a:cubicBezTo>
                  <a:pt x="5094" y="20244"/>
                  <a:pt x="5703" y="18557"/>
                  <a:pt x="8707" y="18080"/>
                </a:cubicBezTo>
                <a:cubicBezTo>
                  <a:pt x="8888" y="18047"/>
                  <a:pt x="9085" y="18023"/>
                  <a:pt x="9275" y="17990"/>
                </a:cubicBezTo>
                <a:cubicBezTo>
                  <a:pt x="10764" y="17776"/>
                  <a:pt x="12295" y="17545"/>
                  <a:pt x="13282" y="16286"/>
                </a:cubicBezTo>
                <a:cubicBezTo>
                  <a:pt x="14179" y="15142"/>
                  <a:pt x="14294" y="13529"/>
                  <a:pt x="14401" y="11974"/>
                </a:cubicBezTo>
                <a:cubicBezTo>
                  <a:pt x="14508" y="10476"/>
                  <a:pt x="14615" y="8929"/>
                  <a:pt x="15422" y="7818"/>
                </a:cubicBezTo>
                <a:cubicBezTo>
                  <a:pt x="16229" y="6711"/>
                  <a:pt x="17449" y="6403"/>
                  <a:pt x="18551" y="6403"/>
                </a:cubicBezTo>
                <a:cubicBezTo>
                  <a:pt x="19381" y="6403"/>
                  <a:pt x="20144" y="6578"/>
                  <a:pt x="20614" y="6716"/>
                </a:cubicBezTo>
                <a:cubicBezTo>
                  <a:pt x="21034" y="6839"/>
                  <a:pt x="21462" y="6979"/>
                  <a:pt x="21882" y="7119"/>
                </a:cubicBezTo>
                <a:cubicBezTo>
                  <a:pt x="23011" y="7502"/>
                  <a:pt x="24167" y="7896"/>
                  <a:pt x="25333" y="7896"/>
                </a:cubicBezTo>
                <a:cubicBezTo>
                  <a:pt x="25619" y="7896"/>
                  <a:pt x="25906" y="7872"/>
                  <a:pt x="26194" y="7818"/>
                </a:cubicBezTo>
                <a:cubicBezTo>
                  <a:pt x="27338" y="7604"/>
                  <a:pt x="28358" y="6946"/>
                  <a:pt x="29345" y="6304"/>
                </a:cubicBezTo>
                <a:cubicBezTo>
                  <a:pt x="30103" y="5810"/>
                  <a:pt x="30884" y="5308"/>
                  <a:pt x="31715" y="5004"/>
                </a:cubicBezTo>
                <a:cubicBezTo>
                  <a:pt x="32459" y="4736"/>
                  <a:pt x="33233" y="4636"/>
                  <a:pt x="34013" y="4636"/>
                </a:cubicBezTo>
                <a:cubicBezTo>
                  <a:pt x="35270" y="4636"/>
                  <a:pt x="36541" y="4897"/>
                  <a:pt x="37715" y="5136"/>
                </a:cubicBezTo>
                <a:cubicBezTo>
                  <a:pt x="38801" y="5357"/>
                  <a:pt x="40042" y="5610"/>
                  <a:pt x="41298" y="5610"/>
                </a:cubicBezTo>
                <a:cubicBezTo>
                  <a:pt x="42144" y="5610"/>
                  <a:pt x="42997" y="5495"/>
                  <a:pt x="43812" y="5177"/>
                </a:cubicBezTo>
                <a:cubicBezTo>
                  <a:pt x="44792" y="4790"/>
                  <a:pt x="45705" y="4017"/>
                  <a:pt x="46306" y="3045"/>
                </a:cubicBezTo>
                <a:cubicBezTo>
                  <a:pt x="46907" y="2083"/>
                  <a:pt x="47153" y="1013"/>
                  <a:pt x="47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4"/>
          <p:cNvSpPr/>
          <p:nvPr/>
        </p:nvSpPr>
        <p:spPr>
          <a:xfrm rot="10800000" flipH="1">
            <a:off x="7525848" y="3062165"/>
            <a:ext cx="2841839" cy="2096542"/>
          </a:xfrm>
          <a:custGeom>
            <a:avLst/>
            <a:gdLst/>
            <a:ahLst/>
            <a:cxnLst/>
            <a:rect l="l" t="t" r="r" b="b"/>
            <a:pathLst>
              <a:path w="56124" h="41405" extrusionOk="0">
                <a:moveTo>
                  <a:pt x="34889" y="0"/>
                </a:moveTo>
                <a:cubicBezTo>
                  <a:pt x="23357" y="0"/>
                  <a:pt x="11826" y="209"/>
                  <a:pt x="305" y="623"/>
                </a:cubicBezTo>
                <a:cubicBezTo>
                  <a:pt x="1" y="2500"/>
                  <a:pt x="708" y="4507"/>
                  <a:pt x="2116" y="5783"/>
                </a:cubicBezTo>
                <a:cubicBezTo>
                  <a:pt x="3167" y="6736"/>
                  <a:pt x="4586" y="7257"/>
                  <a:pt x="6002" y="7257"/>
                </a:cubicBezTo>
                <a:cubicBezTo>
                  <a:pt x="6481" y="7257"/>
                  <a:pt x="6960" y="7198"/>
                  <a:pt x="7423" y="7075"/>
                </a:cubicBezTo>
                <a:cubicBezTo>
                  <a:pt x="8751" y="6727"/>
                  <a:pt x="9994" y="5902"/>
                  <a:pt x="11351" y="5902"/>
                </a:cubicBezTo>
                <a:cubicBezTo>
                  <a:pt x="11408" y="5902"/>
                  <a:pt x="11465" y="5903"/>
                  <a:pt x="11522" y="5906"/>
                </a:cubicBezTo>
                <a:cubicBezTo>
                  <a:pt x="13587" y="6022"/>
                  <a:pt x="14970" y="8021"/>
                  <a:pt x="16796" y="8984"/>
                </a:cubicBezTo>
                <a:cubicBezTo>
                  <a:pt x="17751" y="9483"/>
                  <a:pt x="18778" y="9677"/>
                  <a:pt x="19834" y="9677"/>
                </a:cubicBezTo>
                <a:cubicBezTo>
                  <a:pt x="21793" y="9677"/>
                  <a:pt x="23855" y="9012"/>
                  <a:pt x="25758" y="8392"/>
                </a:cubicBezTo>
                <a:cubicBezTo>
                  <a:pt x="27366" y="7868"/>
                  <a:pt x="29142" y="7406"/>
                  <a:pt x="30822" y="7406"/>
                </a:cubicBezTo>
                <a:cubicBezTo>
                  <a:pt x="32203" y="7406"/>
                  <a:pt x="33518" y="7718"/>
                  <a:pt x="34621" y="8564"/>
                </a:cubicBezTo>
                <a:cubicBezTo>
                  <a:pt x="37106" y="10457"/>
                  <a:pt x="37600" y="14457"/>
                  <a:pt x="40447" y="15724"/>
                </a:cubicBezTo>
                <a:cubicBezTo>
                  <a:pt x="41076" y="16002"/>
                  <a:pt x="41724" y="16106"/>
                  <a:pt x="42387" y="16106"/>
                </a:cubicBezTo>
                <a:cubicBezTo>
                  <a:pt x="44405" y="16106"/>
                  <a:pt x="46552" y="15135"/>
                  <a:pt x="48642" y="15135"/>
                </a:cubicBezTo>
                <a:cubicBezTo>
                  <a:pt x="48893" y="15135"/>
                  <a:pt x="49143" y="15149"/>
                  <a:pt x="49392" y="15181"/>
                </a:cubicBezTo>
                <a:cubicBezTo>
                  <a:pt x="51779" y="15477"/>
                  <a:pt x="53828" y="17559"/>
                  <a:pt x="54083" y="19954"/>
                </a:cubicBezTo>
                <a:cubicBezTo>
                  <a:pt x="54346" y="22463"/>
                  <a:pt x="52873" y="24776"/>
                  <a:pt x="52026" y="27146"/>
                </a:cubicBezTo>
                <a:cubicBezTo>
                  <a:pt x="50808" y="30586"/>
                  <a:pt x="51005" y="34453"/>
                  <a:pt x="52379" y="37811"/>
                </a:cubicBezTo>
                <a:cubicBezTo>
                  <a:pt x="52669" y="38510"/>
                  <a:pt x="53797" y="41404"/>
                  <a:pt x="54731" y="41404"/>
                </a:cubicBezTo>
                <a:cubicBezTo>
                  <a:pt x="54754" y="41404"/>
                  <a:pt x="54776" y="41402"/>
                  <a:pt x="54799" y="41399"/>
                </a:cubicBezTo>
                <a:cubicBezTo>
                  <a:pt x="56124" y="41185"/>
                  <a:pt x="55581" y="37506"/>
                  <a:pt x="55572" y="36692"/>
                </a:cubicBezTo>
                <a:cubicBezTo>
                  <a:pt x="55548" y="32676"/>
                  <a:pt x="55515" y="28652"/>
                  <a:pt x="55490" y="24636"/>
                </a:cubicBezTo>
                <a:cubicBezTo>
                  <a:pt x="55474" y="22603"/>
                  <a:pt x="55350" y="220"/>
                  <a:pt x="55326" y="220"/>
                </a:cubicBezTo>
                <a:cubicBezTo>
                  <a:pt x="48514" y="73"/>
                  <a:pt x="41701" y="0"/>
                  <a:pt x="34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4"/>
          <p:cNvSpPr txBox="1">
            <a:spLocks noGrp="1"/>
          </p:cNvSpPr>
          <p:nvPr>
            <p:ph type="ctrTitle"/>
          </p:nvPr>
        </p:nvSpPr>
        <p:spPr>
          <a:xfrm>
            <a:off x="713250" y="539500"/>
            <a:ext cx="7717500" cy="6801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03"/>
        <p:cNvGrpSpPr/>
        <p:nvPr/>
      </p:nvGrpSpPr>
      <p:grpSpPr>
        <a:xfrm>
          <a:off x="0" y="0"/>
          <a:ext cx="0" cy="0"/>
          <a:chOff x="0" y="0"/>
          <a:chExt cx="0" cy="0"/>
        </a:xfrm>
      </p:grpSpPr>
      <p:sp>
        <p:nvSpPr>
          <p:cNvPr id="104" name="Google Shape;104;p15"/>
          <p:cNvSpPr/>
          <p:nvPr/>
        </p:nvSpPr>
        <p:spPr>
          <a:xfrm rot="10800000" flipH="1">
            <a:off x="5118100" y="-24854"/>
            <a:ext cx="4318034" cy="5175454"/>
          </a:xfrm>
          <a:custGeom>
            <a:avLst/>
            <a:gdLst/>
            <a:ahLst/>
            <a:cxnLst/>
            <a:rect l="l" t="t" r="r" b="b"/>
            <a:pathLst>
              <a:path w="29206" h="31930" extrusionOk="0">
                <a:moveTo>
                  <a:pt x="247" y="0"/>
                </a:moveTo>
                <a:cubicBezTo>
                  <a:pt x="0" y="1054"/>
                  <a:pt x="873" y="2099"/>
                  <a:pt x="1893" y="2444"/>
                </a:cubicBezTo>
                <a:cubicBezTo>
                  <a:pt x="2319" y="2587"/>
                  <a:pt x="2758" y="2640"/>
                  <a:pt x="3203" y="2640"/>
                </a:cubicBezTo>
                <a:cubicBezTo>
                  <a:pt x="3834" y="2640"/>
                  <a:pt x="4475" y="2534"/>
                  <a:pt x="5103" y="2428"/>
                </a:cubicBezTo>
                <a:cubicBezTo>
                  <a:pt x="5749" y="2313"/>
                  <a:pt x="6414" y="2197"/>
                  <a:pt x="7067" y="2197"/>
                </a:cubicBezTo>
                <a:cubicBezTo>
                  <a:pt x="7487" y="2197"/>
                  <a:pt x="7902" y="2245"/>
                  <a:pt x="8304" y="2370"/>
                </a:cubicBezTo>
                <a:cubicBezTo>
                  <a:pt x="9324" y="2683"/>
                  <a:pt x="10163" y="3481"/>
                  <a:pt x="11217" y="3646"/>
                </a:cubicBezTo>
                <a:cubicBezTo>
                  <a:pt x="11372" y="3672"/>
                  <a:pt x="11526" y="3683"/>
                  <a:pt x="11681" y="3683"/>
                </a:cubicBezTo>
                <a:cubicBezTo>
                  <a:pt x="12511" y="3683"/>
                  <a:pt x="13336" y="3352"/>
                  <a:pt x="14155" y="3144"/>
                </a:cubicBezTo>
                <a:cubicBezTo>
                  <a:pt x="14503" y="3058"/>
                  <a:pt x="14878" y="3003"/>
                  <a:pt x="15246" y="3003"/>
                </a:cubicBezTo>
                <a:cubicBezTo>
                  <a:pt x="15905" y="3003"/>
                  <a:pt x="16541" y="3179"/>
                  <a:pt x="16953" y="3671"/>
                </a:cubicBezTo>
                <a:cubicBezTo>
                  <a:pt x="17833" y="4716"/>
                  <a:pt x="17166" y="6518"/>
                  <a:pt x="18088" y="7530"/>
                </a:cubicBezTo>
                <a:cubicBezTo>
                  <a:pt x="18664" y="8172"/>
                  <a:pt x="19627" y="8221"/>
                  <a:pt x="20483" y="8336"/>
                </a:cubicBezTo>
                <a:cubicBezTo>
                  <a:pt x="21339" y="8452"/>
                  <a:pt x="22326" y="8838"/>
                  <a:pt x="22499" y="9686"/>
                </a:cubicBezTo>
                <a:cubicBezTo>
                  <a:pt x="22812" y="11225"/>
                  <a:pt x="20162" y="12064"/>
                  <a:pt x="20302" y="13636"/>
                </a:cubicBezTo>
                <a:cubicBezTo>
                  <a:pt x="20384" y="14533"/>
                  <a:pt x="21363" y="15051"/>
                  <a:pt x="22244" y="15265"/>
                </a:cubicBezTo>
                <a:cubicBezTo>
                  <a:pt x="23124" y="15488"/>
                  <a:pt x="24120" y="15611"/>
                  <a:pt x="24704" y="16311"/>
                </a:cubicBezTo>
                <a:cubicBezTo>
                  <a:pt x="25486" y="17249"/>
                  <a:pt x="25009" y="18779"/>
                  <a:pt x="24054" y="19545"/>
                </a:cubicBezTo>
                <a:cubicBezTo>
                  <a:pt x="23380" y="20079"/>
                  <a:pt x="22540" y="20351"/>
                  <a:pt x="21775" y="20746"/>
                </a:cubicBezTo>
                <a:cubicBezTo>
                  <a:pt x="21010" y="21149"/>
                  <a:pt x="20269" y="21750"/>
                  <a:pt x="20096" y="22598"/>
                </a:cubicBezTo>
                <a:cubicBezTo>
                  <a:pt x="19833" y="23840"/>
                  <a:pt x="20903" y="25173"/>
                  <a:pt x="20409" y="26350"/>
                </a:cubicBezTo>
                <a:cubicBezTo>
                  <a:pt x="20080" y="27132"/>
                  <a:pt x="19158" y="27510"/>
                  <a:pt x="18310" y="27510"/>
                </a:cubicBezTo>
                <a:cubicBezTo>
                  <a:pt x="18298" y="27511"/>
                  <a:pt x="18287" y="27511"/>
                  <a:pt x="18275" y="27511"/>
                </a:cubicBezTo>
                <a:cubicBezTo>
                  <a:pt x="17440" y="27511"/>
                  <a:pt x="16628" y="27228"/>
                  <a:pt x="15809" y="27074"/>
                </a:cubicBezTo>
                <a:cubicBezTo>
                  <a:pt x="15482" y="27010"/>
                  <a:pt x="15141" y="26967"/>
                  <a:pt x="14805" y="26967"/>
                </a:cubicBezTo>
                <a:cubicBezTo>
                  <a:pt x="14286" y="26967"/>
                  <a:pt x="13778" y="27069"/>
                  <a:pt x="13348" y="27354"/>
                </a:cubicBezTo>
                <a:cubicBezTo>
                  <a:pt x="12558" y="27881"/>
                  <a:pt x="12221" y="28893"/>
                  <a:pt x="11464" y="29461"/>
                </a:cubicBezTo>
                <a:cubicBezTo>
                  <a:pt x="10567" y="30127"/>
                  <a:pt x="9349" y="30020"/>
                  <a:pt x="8238" y="30127"/>
                </a:cubicBezTo>
                <a:cubicBezTo>
                  <a:pt x="7127" y="30226"/>
                  <a:pt x="5835" y="30819"/>
                  <a:pt x="5761" y="31929"/>
                </a:cubicBezTo>
                <a:lnTo>
                  <a:pt x="29206" y="31880"/>
                </a:lnTo>
                <a:lnTo>
                  <a:pt x="29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flipH="1">
            <a:off x="6027950" y="-76200"/>
            <a:ext cx="3056404" cy="2391831"/>
          </a:xfrm>
          <a:custGeom>
            <a:avLst/>
            <a:gdLst/>
            <a:ahLst/>
            <a:cxnLst/>
            <a:rect l="l" t="t" r="r" b="b"/>
            <a:pathLst>
              <a:path w="47154" h="36901" extrusionOk="0">
                <a:moveTo>
                  <a:pt x="46849" y="1"/>
                </a:moveTo>
                <a:cubicBezTo>
                  <a:pt x="47153" y="2239"/>
                  <a:pt x="45516" y="4321"/>
                  <a:pt x="43747" y="5012"/>
                </a:cubicBezTo>
                <a:cubicBezTo>
                  <a:pt x="42954" y="5323"/>
                  <a:pt x="42120" y="5436"/>
                  <a:pt x="41290" y="5436"/>
                </a:cubicBezTo>
                <a:cubicBezTo>
                  <a:pt x="40053" y="5436"/>
                  <a:pt x="38825" y="5185"/>
                  <a:pt x="37756" y="4963"/>
                </a:cubicBezTo>
                <a:cubicBezTo>
                  <a:pt x="36574" y="4720"/>
                  <a:pt x="35293" y="4459"/>
                  <a:pt x="34021" y="4459"/>
                </a:cubicBezTo>
                <a:cubicBezTo>
                  <a:pt x="33221" y="4459"/>
                  <a:pt x="32424" y="4563"/>
                  <a:pt x="31658" y="4839"/>
                </a:cubicBezTo>
                <a:cubicBezTo>
                  <a:pt x="30810" y="5152"/>
                  <a:pt x="30012" y="5662"/>
                  <a:pt x="29247" y="6156"/>
                </a:cubicBezTo>
                <a:cubicBezTo>
                  <a:pt x="28276" y="6790"/>
                  <a:pt x="27272" y="7440"/>
                  <a:pt x="26161" y="7646"/>
                </a:cubicBezTo>
                <a:cubicBezTo>
                  <a:pt x="25886" y="7697"/>
                  <a:pt x="25610" y="7720"/>
                  <a:pt x="25334" y="7720"/>
                </a:cubicBezTo>
                <a:cubicBezTo>
                  <a:pt x="24196" y="7720"/>
                  <a:pt x="23052" y="7332"/>
                  <a:pt x="21939" y="6954"/>
                </a:cubicBezTo>
                <a:cubicBezTo>
                  <a:pt x="21520" y="6814"/>
                  <a:pt x="21083" y="6666"/>
                  <a:pt x="20664" y="6543"/>
                </a:cubicBezTo>
                <a:cubicBezTo>
                  <a:pt x="20183" y="6406"/>
                  <a:pt x="19403" y="6229"/>
                  <a:pt x="18551" y="6229"/>
                </a:cubicBezTo>
                <a:cubicBezTo>
                  <a:pt x="17406" y="6229"/>
                  <a:pt x="16131" y="6549"/>
                  <a:pt x="15282" y="7720"/>
                </a:cubicBezTo>
                <a:cubicBezTo>
                  <a:pt x="14442" y="8872"/>
                  <a:pt x="14335" y="10443"/>
                  <a:pt x="14228" y="11966"/>
                </a:cubicBezTo>
                <a:cubicBezTo>
                  <a:pt x="14122" y="13488"/>
                  <a:pt x="14006" y="15077"/>
                  <a:pt x="13150" y="16179"/>
                </a:cubicBezTo>
                <a:cubicBezTo>
                  <a:pt x="12204" y="17381"/>
                  <a:pt x="10698" y="17603"/>
                  <a:pt x="9250" y="17817"/>
                </a:cubicBezTo>
                <a:cubicBezTo>
                  <a:pt x="9052" y="17850"/>
                  <a:pt x="8863" y="17874"/>
                  <a:pt x="8674" y="17907"/>
                </a:cubicBezTo>
                <a:cubicBezTo>
                  <a:pt x="5571" y="18401"/>
                  <a:pt x="4930" y="20179"/>
                  <a:pt x="4798" y="20919"/>
                </a:cubicBezTo>
                <a:cubicBezTo>
                  <a:pt x="4493" y="22680"/>
                  <a:pt x="5687" y="24055"/>
                  <a:pt x="6839" y="25379"/>
                </a:cubicBezTo>
                <a:cubicBezTo>
                  <a:pt x="7941" y="26638"/>
                  <a:pt x="9069" y="27939"/>
                  <a:pt x="8945" y="29576"/>
                </a:cubicBezTo>
                <a:cubicBezTo>
                  <a:pt x="8756" y="31930"/>
                  <a:pt x="6131" y="32852"/>
                  <a:pt x="5333" y="33082"/>
                </a:cubicBezTo>
                <a:cubicBezTo>
                  <a:pt x="5094" y="33148"/>
                  <a:pt x="4847" y="33214"/>
                  <a:pt x="4600" y="33279"/>
                </a:cubicBezTo>
                <a:cubicBezTo>
                  <a:pt x="3127" y="33666"/>
                  <a:pt x="1605" y="34061"/>
                  <a:pt x="659" y="35394"/>
                </a:cubicBezTo>
                <a:cubicBezTo>
                  <a:pt x="338" y="35830"/>
                  <a:pt x="124" y="36341"/>
                  <a:pt x="0" y="36892"/>
                </a:cubicBezTo>
                <a:cubicBezTo>
                  <a:pt x="66" y="36900"/>
                  <a:pt x="124" y="36900"/>
                  <a:pt x="181" y="36900"/>
                </a:cubicBezTo>
                <a:cubicBezTo>
                  <a:pt x="296" y="36374"/>
                  <a:pt x="502" y="35905"/>
                  <a:pt x="798" y="35493"/>
                </a:cubicBezTo>
                <a:cubicBezTo>
                  <a:pt x="1712" y="34218"/>
                  <a:pt x="3201" y="33823"/>
                  <a:pt x="4650" y="33444"/>
                </a:cubicBezTo>
                <a:cubicBezTo>
                  <a:pt x="4888" y="33386"/>
                  <a:pt x="5143" y="33321"/>
                  <a:pt x="5382" y="33247"/>
                </a:cubicBezTo>
                <a:cubicBezTo>
                  <a:pt x="6205" y="33016"/>
                  <a:pt x="8921" y="32062"/>
                  <a:pt x="9118" y="29593"/>
                </a:cubicBezTo>
                <a:cubicBezTo>
                  <a:pt x="9250" y="27881"/>
                  <a:pt x="8090" y="26548"/>
                  <a:pt x="6970" y="25264"/>
                </a:cubicBezTo>
                <a:cubicBezTo>
                  <a:pt x="5794" y="23906"/>
                  <a:pt x="4683" y="22631"/>
                  <a:pt x="4971" y="20952"/>
                </a:cubicBezTo>
                <a:cubicBezTo>
                  <a:pt x="5094" y="20244"/>
                  <a:pt x="5703" y="18557"/>
                  <a:pt x="8707" y="18080"/>
                </a:cubicBezTo>
                <a:cubicBezTo>
                  <a:pt x="8888" y="18047"/>
                  <a:pt x="9085" y="18023"/>
                  <a:pt x="9275" y="17990"/>
                </a:cubicBezTo>
                <a:cubicBezTo>
                  <a:pt x="10764" y="17776"/>
                  <a:pt x="12295" y="17545"/>
                  <a:pt x="13282" y="16286"/>
                </a:cubicBezTo>
                <a:cubicBezTo>
                  <a:pt x="14179" y="15142"/>
                  <a:pt x="14294" y="13529"/>
                  <a:pt x="14401" y="11974"/>
                </a:cubicBezTo>
                <a:cubicBezTo>
                  <a:pt x="14508" y="10476"/>
                  <a:pt x="14615" y="8929"/>
                  <a:pt x="15422" y="7818"/>
                </a:cubicBezTo>
                <a:cubicBezTo>
                  <a:pt x="16229" y="6711"/>
                  <a:pt x="17449" y="6403"/>
                  <a:pt x="18551" y="6403"/>
                </a:cubicBezTo>
                <a:cubicBezTo>
                  <a:pt x="19381" y="6403"/>
                  <a:pt x="20144" y="6578"/>
                  <a:pt x="20614" y="6716"/>
                </a:cubicBezTo>
                <a:cubicBezTo>
                  <a:pt x="21034" y="6839"/>
                  <a:pt x="21462" y="6979"/>
                  <a:pt x="21882" y="7119"/>
                </a:cubicBezTo>
                <a:cubicBezTo>
                  <a:pt x="23011" y="7502"/>
                  <a:pt x="24167" y="7896"/>
                  <a:pt x="25333" y="7896"/>
                </a:cubicBezTo>
                <a:cubicBezTo>
                  <a:pt x="25619" y="7896"/>
                  <a:pt x="25906" y="7872"/>
                  <a:pt x="26194" y="7818"/>
                </a:cubicBezTo>
                <a:cubicBezTo>
                  <a:pt x="27338" y="7604"/>
                  <a:pt x="28358" y="6946"/>
                  <a:pt x="29345" y="6304"/>
                </a:cubicBezTo>
                <a:cubicBezTo>
                  <a:pt x="30103" y="5810"/>
                  <a:pt x="30884" y="5308"/>
                  <a:pt x="31715" y="5004"/>
                </a:cubicBezTo>
                <a:cubicBezTo>
                  <a:pt x="32459" y="4736"/>
                  <a:pt x="33233" y="4636"/>
                  <a:pt x="34013" y="4636"/>
                </a:cubicBezTo>
                <a:cubicBezTo>
                  <a:pt x="35270" y="4636"/>
                  <a:pt x="36541" y="4897"/>
                  <a:pt x="37715" y="5136"/>
                </a:cubicBezTo>
                <a:cubicBezTo>
                  <a:pt x="38801" y="5357"/>
                  <a:pt x="40042" y="5610"/>
                  <a:pt x="41298" y="5610"/>
                </a:cubicBezTo>
                <a:cubicBezTo>
                  <a:pt x="42144" y="5610"/>
                  <a:pt x="42997" y="5495"/>
                  <a:pt x="43812" y="5177"/>
                </a:cubicBezTo>
                <a:cubicBezTo>
                  <a:pt x="44792" y="4790"/>
                  <a:pt x="45705" y="4017"/>
                  <a:pt x="46306" y="3045"/>
                </a:cubicBezTo>
                <a:cubicBezTo>
                  <a:pt x="46907" y="2083"/>
                  <a:pt x="47153" y="1013"/>
                  <a:pt x="47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rot="10800000">
            <a:off x="-266675" y="3913925"/>
            <a:ext cx="2786544" cy="2391823"/>
          </a:xfrm>
          <a:custGeom>
            <a:avLst/>
            <a:gdLst/>
            <a:ahLst/>
            <a:cxnLst/>
            <a:rect l="l" t="t" r="r" b="b"/>
            <a:pathLst>
              <a:path w="36653" h="31461" extrusionOk="0">
                <a:moveTo>
                  <a:pt x="0" y="0"/>
                </a:moveTo>
                <a:cubicBezTo>
                  <a:pt x="0" y="404"/>
                  <a:pt x="41" y="815"/>
                  <a:pt x="124" y="1243"/>
                </a:cubicBezTo>
                <a:cubicBezTo>
                  <a:pt x="395" y="2584"/>
                  <a:pt x="1078" y="3835"/>
                  <a:pt x="1992" y="4683"/>
                </a:cubicBezTo>
                <a:cubicBezTo>
                  <a:pt x="2864" y="5489"/>
                  <a:pt x="3901" y="6032"/>
                  <a:pt x="4897" y="6559"/>
                </a:cubicBezTo>
                <a:cubicBezTo>
                  <a:pt x="5366" y="6806"/>
                  <a:pt x="5851" y="7061"/>
                  <a:pt x="6312" y="7333"/>
                </a:cubicBezTo>
                <a:cubicBezTo>
                  <a:pt x="7546" y="8081"/>
                  <a:pt x="9093" y="9382"/>
                  <a:pt x="9447" y="11315"/>
                </a:cubicBezTo>
                <a:cubicBezTo>
                  <a:pt x="9670" y="12566"/>
                  <a:pt x="9357" y="13866"/>
                  <a:pt x="9061" y="15134"/>
                </a:cubicBezTo>
                <a:cubicBezTo>
                  <a:pt x="8715" y="16615"/>
                  <a:pt x="8353" y="18137"/>
                  <a:pt x="8855" y="19545"/>
                </a:cubicBezTo>
                <a:cubicBezTo>
                  <a:pt x="9151" y="20368"/>
                  <a:pt x="9727" y="21042"/>
                  <a:pt x="10509" y="21503"/>
                </a:cubicBezTo>
                <a:cubicBezTo>
                  <a:pt x="11208" y="21915"/>
                  <a:pt x="12056" y="22145"/>
                  <a:pt x="12904" y="22153"/>
                </a:cubicBezTo>
                <a:lnTo>
                  <a:pt x="12937" y="22153"/>
                </a:lnTo>
                <a:cubicBezTo>
                  <a:pt x="14056" y="22153"/>
                  <a:pt x="15167" y="21849"/>
                  <a:pt x="16236" y="21553"/>
                </a:cubicBezTo>
                <a:cubicBezTo>
                  <a:pt x="16697" y="21421"/>
                  <a:pt x="17175" y="21289"/>
                  <a:pt x="17635" y="21190"/>
                </a:cubicBezTo>
                <a:cubicBezTo>
                  <a:pt x="18316" y="21037"/>
                  <a:pt x="18940" y="20960"/>
                  <a:pt x="19511" y="20960"/>
                </a:cubicBezTo>
                <a:cubicBezTo>
                  <a:pt x="20596" y="20960"/>
                  <a:pt x="21488" y="21239"/>
                  <a:pt x="22211" y="21799"/>
                </a:cubicBezTo>
                <a:cubicBezTo>
                  <a:pt x="22976" y="22384"/>
                  <a:pt x="23527" y="23281"/>
                  <a:pt x="24054" y="24145"/>
                </a:cubicBezTo>
                <a:cubicBezTo>
                  <a:pt x="24556" y="24951"/>
                  <a:pt x="25075" y="25791"/>
                  <a:pt x="25774" y="26400"/>
                </a:cubicBezTo>
                <a:cubicBezTo>
                  <a:pt x="27115" y="27568"/>
                  <a:pt x="28860" y="27667"/>
                  <a:pt x="30547" y="27766"/>
                </a:cubicBezTo>
                <a:cubicBezTo>
                  <a:pt x="30991" y="27790"/>
                  <a:pt x="31460" y="27823"/>
                  <a:pt x="31905" y="27873"/>
                </a:cubicBezTo>
                <a:cubicBezTo>
                  <a:pt x="34769" y="28177"/>
                  <a:pt x="36242" y="29889"/>
                  <a:pt x="36480" y="31460"/>
                </a:cubicBezTo>
                <a:cubicBezTo>
                  <a:pt x="36538" y="31452"/>
                  <a:pt x="36595" y="31452"/>
                  <a:pt x="36653" y="31452"/>
                </a:cubicBezTo>
                <a:cubicBezTo>
                  <a:pt x="36357" y="29189"/>
                  <a:pt x="34036" y="27922"/>
                  <a:pt x="31929" y="27691"/>
                </a:cubicBezTo>
                <a:cubicBezTo>
                  <a:pt x="31477" y="27650"/>
                  <a:pt x="31008" y="27617"/>
                  <a:pt x="30555" y="27593"/>
                </a:cubicBezTo>
                <a:cubicBezTo>
                  <a:pt x="28901" y="27494"/>
                  <a:pt x="27189" y="27395"/>
                  <a:pt x="25881" y="26268"/>
                </a:cubicBezTo>
                <a:cubicBezTo>
                  <a:pt x="25206" y="25684"/>
                  <a:pt x="24696" y="24852"/>
                  <a:pt x="24202" y="24054"/>
                </a:cubicBezTo>
                <a:cubicBezTo>
                  <a:pt x="23667" y="23174"/>
                  <a:pt x="23108" y="22260"/>
                  <a:pt x="22318" y="21660"/>
                </a:cubicBezTo>
                <a:cubicBezTo>
                  <a:pt x="21559" y="21074"/>
                  <a:pt x="20633" y="20785"/>
                  <a:pt x="19511" y="20785"/>
                </a:cubicBezTo>
                <a:cubicBezTo>
                  <a:pt x="18929" y="20785"/>
                  <a:pt x="18294" y="20863"/>
                  <a:pt x="17602" y="21018"/>
                </a:cubicBezTo>
                <a:cubicBezTo>
                  <a:pt x="17125" y="21125"/>
                  <a:pt x="16656" y="21256"/>
                  <a:pt x="16195" y="21380"/>
                </a:cubicBezTo>
                <a:cubicBezTo>
                  <a:pt x="15134" y="21676"/>
                  <a:pt x="14031" y="21980"/>
                  <a:pt x="12937" y="21980"/>
                </a:cubicBezTo>
                <a:lnTo>
                  <a:pt x="12904" y="21980"/>
                </a:lnTo>
                <a:cubicBezTo>
                  <a:pt x="10698" y="21964"/>
                  <a:pt x="9431" y="20631"/>
                  <a:pt x="9019" y="19487"/>
                </a:cubicBezTo>
                <a:cubicBezTo>
                  <a:pt x="8534" y="18129"/>
                  <a:pt x="8871" y="16689"/>
                  <a:pt x="9233" y="15175"/>
                </a:cubicBezTo>
                <a:cubicBezTo>
                  <a:pt x="9538" y="13891"/>
                  <a:pt x="9851" y="12566"/>
                  <a:pt x="9620" y="11283"/>
                </a:cubicBezTo>
                <a:cubicBezTo>
                  <a:pt x="9258" y="9283"/>
                  <a:pt x="7670" y="7950"/>
                  <a:pt x="6403" y="7184"/>
                </a:cubicBezTo>
                <a:cubicBezTo>
                  <a:pt x="5933" y="6905"/>
                  <a:pt x="5448" y="6649"/>
                  <a:pt x="4979" y="6403"/>
                </a:cubicBezTo>
                <a:cubicBezTo>
                  <a:pt x="3991" y="5884"/>
                  <a:pt x="2963" y="5349"/>
                  <a:pt x="2115" y="4551"/>
                </a:cubicBezTo>
                <a:cubicBezTo>
                  <a:pt x="1226" y="3728"/>
                  <a:pt x="560" y="2510"/>
                  <a:pt x="296" y="1210"/>
                </a:cubicBezTo>
                <a:cubicBezTo>
                  <a:pt x="214" y="799"/>
                  <a:pt x="173" y="387"/>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txBox="1">
            <a:spLocks noGrp="1"/>
          </p:cNvSpPr>
          <p:nvPr>
            <p:ph type="subTitle" idx="1"/>
          </p:nvPr>
        </p:nvSpPr>
        <p:spPr>
          <a:xfrm>
            <a:off x="713225" y="1254963"/>
            <a:ext cx="6144900" cy="2160600"/>
          </a:xfrm>
          <a:prstGeom prst="rect">
            <a:avLst/>
          </a:prstGeom>
        </p:spPr>
        <p:txBody>
          <a:bodyPr spcFirstLastPara="1" wrap="square" lIns="91425" tIns="91425" rIns="91425" bIns="91425" anchor="b" anchorCtr="0">
            <a:noAutofit/>
          </a:bodyPr>
          <a:lstStyle>
            <a:lvl1pPr lvl="0" rtl="0">
              <a:spcBef>
                <a:spcPts val="0"/>
              </a:spcBef>
              <a:spcAft>
                <a:spcPts val="0"/>
              </a:spcAft>
              <a:buSzPts val="2500"/>
              <a:buNone/>
              <a:defRPr sz="2800"/>
            </a:lvl1pPr>
            <a:lvl2pPr lvl="1" rtl="0">
              <a:lnSpc>
                <a:spcPct val="100000"/>
              </a:lnSpc>
              <a:spcBef>
                <a:spcPts val="0"/>
              </a:spcBef>
              <a:spcAft>
                <a:spcPts val="0"/>
              </a:spcAft>
              <a:buSzPts val="2500"/>
              <a:buNone/>
              <a:defRPr sz="2500"/>
            </a:lvl2pPr>
            <a:lvl3pPr lvl="2" rtl="0">
              <a:lnSpc>
                <a:spcPct val="100000"/>
              </a:lnSpc>
              <a:spcBef>
                <a:spcPts val="0"/>
              </a:spcBef>
              <a:spcAft>
                <a:spcPts val="0"/>
              </a:spcAft>
              <a:buSzPts val="2500"/>
              <a:buNone/>
              <a:defRPr sz="2500"/>
            </a:lvl3pPr>
            <a:lvl4pPr lvl="3" rtl="0">
              <a:lnSpc>
                <a:spcPct val="100000"/>
              </a:lnSpc>
              <a:spcBef>
                <a:spcPts val="0"/>
              </a:spcBef>
              <a:spcAft>
                <a:spcPts val="0"/>
              </a:spcAft>
              <a:buSzPts val="2500"/>
              <a:buNone/>
              <a:defRPr sz="2500"/>
            </a:lvl4pPr>
            <a:lvl5pPr lvl="4" rtl="0">
              <a:lnSpc>
                <a:spcPct val="100000"/>
              </a:lnSpc>
              <a:spcBef>
                <a:spcPts val="0"/>
              </a:spcBef>
              <a:spcAft>
                <a:spcPts val="0"/>
              </a:spcAft>
              <a:buSzPts val="2500"/>
              <a:buNone/>
              <a:defRPr sz="2500"/>
            </a:lvl5pPr>
            <a:lvl6pPr lvl="5" rtl="0">
              <a:lnSpc>
                <a:spcPct val="100000"/>
              </a:lnSpc>
              <a:spcBef>
                <a:spcPts val="0"/>
              </a:spcBef>
              <a:spcAft>
                <a:spcPts val="0"/>
              </a:spcAft>
              <a:buSzPts val="2500"/>
              <a:buNone/>
              <a:defRPr sz="2500"/>
            </a:lvl6pPr>
            <a:lvl7pPr lvl="6" rtl="0">
              <a:lnSpc>
                <a:spcPct val="100000"/>
              </a:lnSpc>
              <a:spcBef>
                <a:spcPts val="0"/>
              </a:spcBef>
              <a:spcAft>
                <a:spcPts val="0"/>
              </a:spcAft>
              <a:buSzPts val="2500"/>
              <a:buNone/>
              <a:defRPr sz="2500"/>
            </a:lvl7pPr>
            <a:lvl8pPr lvl="7" rtl="0">
              <a:lnSpc>
                <a:spcPct val="100000"/>
              </a:lnSpc>
              <a:spcBef>
                <a:spcPts val="0"/>
              </a:spcBef>
              <a:spcAft>
                <a:spcPts val="0"/>
              </a:spcAft>
              <a:buSzPts val="2500"/>
              <a:buNone/>
              <a:defRPr sz="2500"/>
            </a:lvl8pPr>
            <a:lvl9pPr lvl="8" rtl="0">
              <a:lnSpc>
                <a:spcPct val="100000"/>
              </a:lnSpc>
              <a:spcBef>
                <a:spcPts val="0"/>
              </a:spcBef>
              <a:spcAft>
                <a:spcPts val="0"/>
              </a:spcAft>
              <a:buSzPts val="2500"/>
              <a:buNone/>
              <a:defRPr sz="2500"/>
            </a:lvl9pPr>
          </a:lstStyle>
          <a:p>
            <a:endParaRPr/>
          </a:p>
        </p:txBody>
      </p:sp>
      <p:sp>
        <p:nvSpPr>
          <p:cNvPr id="108" name="Google Shape;108;p15"/>
          <p:cNvSpPr txBox="1">
            <a:spLocks noGrp="1"/>
          </p:cNvSpPr>
          <p:nvPr>
            <p:ph type="subTitle" idx="2"/>
          </p:nvPr>
        </p:nvSpPr>
        <p:spPr>
          <a:xfrm>
            <a:off x="713226" y="3440938"/>
            <a:ext cx="6144900" cy="4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Bebas Neue"/>
              <a:buNone/>
              <a:defRPr sz="1800">
                <a:solidFill>
                  <a:schemeClr val="dk1"/>
                </a:solidFill>
                <a:latin typeface="Montserrat Black"/>
                <a:ea typeface="Montserrat Black"/>
                <a:cs typeface="Montserrat Black"/>
                <a:sym typeface="Montserrat Black"/>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09"/>
        <p:cNvGrpSpPr/>
        <p:nvPr/>
      </p:nvGrpSpPr>
      <p:grpSpPr>
        <a:xfrm>
          <a:off x="0" y="0"/>
          <a:ext cx="0" cy="0"/>
          <a:chOff x="0" y="0"/>
          <a:chExt cx="0" cy="0"/>
        </a:xfrm>
      </p:grpSpPr>
      <p:sp>
        <p:nvSpPr>
          <p:cNvPr id="110" name="Google Shape;110;p16"/>
          <p:cNvSpPr/>
          <p:nvPr/>
        </p:nvSpPr>
        <p:spPr>
          <a:xfrm>
            <a:off x="6564473" y="-1068000"/>
            <a:ext cx="2786544" cy="2391823"/>
          </a:xfrm>
          <a:custGeom>
            <a:avLst/>
            <a:gdLst/>
            <a:ahLst/>
            <a:cxnLst/>
            <a:rect l="l" t="t" r="r" b="b"/>
            <a:pathLst>
              <a:path w="36653" h="31461" extrusionOk="0">
                <a:moveTo>
                  <a:pt x="0" y="0"/>
                </a:moveTo>
                <a:cubicBezTo>
                  <a:pt x="0" y="404"/>
                  <a:pt x="41" y="815"/>
                  <a:pt x="124" y="1243"/>
                </a:cubicBezTo>
                <a:cubicBezTo>
                  <a:pt x="395" y="2584"/>
                  <a:pt x="1078" y="3835"/>
                  <a:pt x="1992" y="4683"/>
                </a:cubicBezTo>
                <a:cubicBezTo>
                  <a:pt x="2864" y="5489"/>
                  <a:pt x="3901" y="6032"/>
                  <a:pt x="4897" y="6559"/>
                </a:cubicBezTo>
                <a:cubicBezTo>
                  <a:pt x="5366" y="6806"/>
                  <a:pt x="5851" y="7061"/>
                  <a:pt x="6312" y="7333"/>
                </a:cubicBezTo>
                <a:cubicBezTo>
                  <a:pt x="7546" y="8081"/>
                  <a:pt x="9093" y="9382"/>
                  <a:pt x="9447" y="11315"/>
                </a:cubicBezTo>
                <a:cubicBezTo>
                  <a:pt x="9670" y="12566"/>
                  <a:pt x="9357" y="13866"/>
                  <a:pt x="9061" y="15134"/>
                </a:cubicBezTo>
                <a:cubicBezTo>
                  <a:pt x="8715" y="16615"/>
                  <a:pt x="8353" y="18137"/>
                  <a:pt x="8855" y="19545"/>
                </a:cubicBezTo>
                <a:cubicBezTo>
                  <a:pt x="9151" y="20368"/>
                  <a:pt x="9727" y="21042"/>
                  <a:pt x="10509" y="21503"/>
                </a:cubicBezTo>
                <a:cubicBezTo>
                  <a:pt x="11208" y="21915"/>
                  <a:pt x="12056" y="22145"/>
                  <a:pt x="12904" y="22153"/>
                </a:cubicBezTo>
                <a:lnTo>
                  <a:pt x="12937" y="22153"/>
                </a:lnTo>
                <a:cubicBezTo>
                  <a:pt x="14056" y="22153"/>
                  <a:pt x="15167" y="21849"/>
                  <a:pt x="16236" y="21553"/>
                </a:cubicBezTo>
                <a:cubicBezTo>
                  <a:pt x="16697" y="21421"/>
                  <a:pt x="17175" y="21289"/>
                  <a:pt x="17635" y="21190"/>
                </a:cubicBezTo>
                <a:cubicBezTo>
                  <a:pt x="18316" y="21037"/>
                  <a:pt x="18940" y="20960"/>
                  <a:pt x="19511" y="20960"/>
                </a:cubicBezTo>
                <a:cubicBezTo>
                  <a:pt x="20596" y="20960"/>
                  <a:pt x="21488" y="21239"/>
                  <a:pt x="22211" y="21799"/>
                </a:cubicBezTo>
                <a:cubicBezTo>
                  <a:pt x="22976" y="22384"/>
                  <a:pt x="23527" y="23281"/>
                  <a:pt x="24054" y="24145"/>
                </a:cubicBezTo>
                <a:cubicBezTo>
                  <a:pt x="24556" y="24951"/>
                  <a:pt x="25075" y="25791"/>
                  <a:pt x="25774" y="26400"/>
                </a:cubicBezTo>
                <a:cubicBezTo>
                  <a:pt x="27115" y="27568"/>
                  <a:pt x="28860" y="27667"/>
                  <a:pt x="30547" y="27766"/>
                </a:cubicBezTo>
                <a:cubicBezTo>
                  <a:pt x="30991" y="27790"/>
                  <a:pt x="31460" y="27823"/>
                  <a:pt x="31905" y="27873"/>
                </a:cubicBezTo>
                <a:cubicBezTo>
                  <a:pt x="34769" y="28177"/>
                  <a:pt x="36242" y="29889"/>
                  <a:pt x="36480" y="31460"/>
                </a:cubicBezTo>
                <a:cubicBezTo>
                  <a:pt x="36538" y="31452"/>
                  <a:pt x="36595" y="31452"/>
                  <a:pt x="36653" y="31452"/>
                </a:cubicBezTo>
                <a:cubicBezTo>
                  <a:pt x="36357" y="29189"/>
                  <a:pt x="34036" y="27922"/>
                  <a:pt x="31929" y="27691"/>
                </a:cubicBezTo>
                <a:cubicBezTo>
                  <a:pt x="31477" y="27650"/>
                  <a:pt x="31008" y="27617"/>
                  <a:pt x="30555" y="27593"/>
                </a:cubicBezTo>
                <a:cubicBezTo>
                  <a:pt x="28901" y="27494"/>
                  <a:pt x="27189" y="27395"/>
                  <a:pt x="25881" y="26268"/>
                </a:cubicBezTo>
                <a:cubicBezTo>
                  <a:pt x="25206" y="25684"/>
                  <a:pt x="24696" y="24852"/>
                  <a:pt x="24202" y="24054"/>
                </a:cubicBezTo>
                <a:cubicBezTo>
                  <a:pt x="23667" y="23174"/>
                  <a:pt x="23108" y="22260"/>
                  <a:pt x="22318" y="21660"/>
                </a:cubicBezTo>
                <a:cubicBezTo>
                  <a:pt x="21559" y="21074"/>
                  <a:pt x="20633" y="20785"/>
                  <a:pt x="19511" y="20785"/>
                </a:cubicBezTo>
                <a:cubicBezTo>
                  <a:pt x="18929" y="20785"/>
                  <a:pt x="18294" y="20863"/>
                  <a:pt x="17602" y="21018"/>
                </a:cubicBezTo>
                <a:cubicBezTo>
                  <a:pt x="17125" y="21125"/>
                  <a:pt x="16656" y="21256"/>
                  <a:pt x="16195" y="21380"/>
                </a:cubicBezTo>
                <a:cubicBezTo>
                  <a:pt x="15134" y="21676"/>
                  <a:pt x="14031" y="21980"/>
                  <a:pt x="12937" y="21980"/>
                </a:cubicBezTo>
                <a:lnTo>
                  <a:pt x="12904" y="21980"/>
                </a:lnTo>
                <a:cubicBezTo>
                  <a:pt x="10698" y="21964"/>
                  <a:pt x="9431" y="20631"/>
                  <a:pt x="9019" y="19487"/>
                </a:cubicBezTo>
                <a:cubicBezTo>
                  <a:pt x="8534" y="18129"/>
                  <a:pt x="8871" y="16689"/>
                  <a:pt x="9233" y="15175"/>
                </a:cubicBezTo>
                <a:cubicBezTo>
                  <a:pt x="9538" y="13891"/>
                  <a:pt x="9851" y="12566"/>
                  <a:pt x="9620" y="11283"/>
                </a:cubicBezTo>
                <a:cubicBezTo>
                  <a:pt x="9258" y="9283"/>
                  <a:pt x="7670" y="7950"/>
                  <a:pt x="6403" y="7184"/>
                </a:cubicBezTo>
                <a:cubicBezTo>
                  <a:pt x="5933" y="6905"/>
                  <a:pt x="5448" y="6649"/>
                  <a:pt x="4979" y="6403"/>
                </a:cubicBezTo>
                <a:cubicBezTo>
                  <a:pt x="3991" y="5884"/>
                  <a:pt x="2963" y="5349"/>
                  <a:pt x="2115" y="4551"/>
                </a:cubicBezTo>
                <a:cubicBezTo>
                  <a:pt x="1226" y="3728"/>
                  <a:pt x="560" y="2510"/>
                  <a:pt x="296" y="1210"/>
                </a:cubicBezTo>
                <a:cubicBezTo>
                  <a:pt x="214" y="799"/>
                  <a:pt x="173" y="387"/>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6"/>
          <p:cNvSpPr/>
          <p:nvPr/>
        </p:nvSpPr>
        <p:spPr>
          <a:xfrm flipH="1">
            <a:off x="-33284" y="-12700"/>
            <a:ext cx="4291384" cy="5143524"/>
          </a:xfrm>
          <a:custGeom>
            <a:avLst/>
            <a:gdLst/>
            <a:ahLst/>
            <a:cxnLst/>
            <a:rect l="l" t="t" r="r" b="b"/>
            <a:pathLst>
              <a:path w="29206" h="31930" extrusionOk="0">
                <a:moveTo>
                  <a:pt x="247" y="0"/>
                </a:moveTo>
                <a:cubicBezTo>
                  <a:pt x="0" y="1054"/>
                  <a:pt x="873" y="2099"/>
                  <a:pt x="1893" y="2444"/>
                </a:cubicBezTo>
                <a:cubicBezTo>
                  <a:pt x="2319" y="2587"/>
                  <a:pt x="2758" y="2640"/>
                  <a:pt x="3203" y="2640"/>
                </a:cubicBezTo>
                <a:cubicBezTo>
                  <a:pt x="3834" y="2640"/>
                  <a:pt x="4475" y="2534"/>
                  <a:pt x="5103" y="2428"/>
                </a:cubicBezTo>
                <a:cubicBezTo>
                  <a:pt x="5749" y="2313"/>
                  <a:pt x="6414" y="2197"/>
                  <a:pt x="7067" y="2197"/>
                </a:cubicBezTo>
                <a:cubicBezTo>
                  <a:pt x="7487" y="2197"/>
                  <a:pt x="7902" y="2245"/>
                  <a:pt x="8304" y="2370"/>
                </a:cubicBezTo>
                <a:cubicBezTo>
                  <a:pt x="9324" y="2683"/>
                  <a:pt x="10163" y="3481"/>
                  <a:pt x="11217" y="3646"/>
                </a:cubicBezTo>
                <a:cubicBezTo>
                  <a:pt x="11372" y="3672"/>
                  <a:pt x="11526" y="3683"/>
                  <a:pt x="11681" y="3683"/>
                </a:cubicBezTo>
                <a:cubicBezTo>
                  <a:pt x="12511" y="3683"/>
                  <a:pt x="13336" y="3352"/>
                  <a:pt x="14155" y="3144"/>
                </a:cubicBezTo>
                <a:cubicBezTo>
                  <a:pt x="14503" y="3058"/>
                  <a:pt x="14878" y="3003"/>
                  <a:pt x="15246" y="3003"/>
                </a:cubicBezTo>
                <a:cubicBezTo>
                  <a:pt x="15905" y="3003"/>
                  <a:pt x="16541" y="3179"/>
                  <a:pt x="16953" y="3671"/>
                </a:cubicBezTo>
                <a:cubicBezTo>
                  <a:pt x="17833" y="4716"/>
                  <a:pt x="17166" y="6518"/>
                  <a:pt x="18088" y="7530"/>
                </a:cubicBezTo>
                <a:cubicBezTo>
                  <a:pt x="18664" y="8172"/>
                  <a:pt x="19627" y="8221"/>
                  <a:pt x="20483" y="8336"/>
                </a:cubicBezTo>
                <a:cubicBezTo>
                  <a:pt x="21339" y="8452"/>
                  <a:pt x="22326" y="8838"/>
                  <a:pt x="22499" y="9686"/>
                </a:cubicBezTo>
                <a:cubicBezTo>
                  <a:pt x="22812" y="11225"/>
                  <a:pt x="20162" y="12064"/>
                  <a:pt x="20302" y="13636"/>
                </a:cubicBezTo>
                <a:cubicBezTo>
                  <a:pt x="20384" y="14533"/>
                  <a:pt x="21363" y="15051"/>
                  <a:pt x="22244" y="15265"/>
                </a:cubicBezTo>
                <a:cubicBezTo>
                  <a:pt x="23124" y="15488"/>
                  <a:pt x="24120" y="15611"/>
                  <a:pt x="24704" y="16311"/>
                </a:cubicBezTo>
                <a:cubicBezTo>
                  <a:pt x="25486" y="17249"/>
                  <a:pt x="25009" y="18779"/>
                  <a:pt x="24054" y="19545"/>
                </a:cubicBezTo>
                <a:cubicBezTo>
                  <a:pt x="23380" y="20079"/>
                  <a:pt x="22540" y="20351"/>
                  <a:pt x="21775" y="20746"/>
                </a:cubicBezTo>
                <a:cubicBezTo>
                  <a:pt x="21010" y="21149"/>
                  <a:pt x="20269" y="21750"/>
                  <a:pt x="20096" y="22598"/>
                </a:cubicBezTo>
                <a:cubicBezTo>
                  <a:pt x="19833" y="23840"/>
                  <a:pt x="20903" y="25173"/>
                  <a:pt x="20409" y="26350"/>
                </a:cubicBezTo>
                <a:cubicBezTo>
                  <a:pt x="20080" y="27132"/>
                  <a:pt x="19158" y="27510"/>
                  <a:pt x="18310" y="27510"/>
                </a:cubicBezTo>
                <a:cubicBezTo>
                  <a:pt x="18298" y="27511"/>
                  <a:pt x="18287" y="27511"/>
                  <a:pt x="18275" y="27511"/>
                </a:cubicBezTo>
                <a:cubicBezTo>
                  <a:pt x="17440" y="27511"/>
                  <a:pt x="16628" y="27228"/>
                  <a:pt x="15809" y="27074"/>
                </a:cubicBezTo>
                <a:cubicBezTo>
                  <a:pt x="15482" y="27010"/>
                  <a:pt x="15141" y="26967"/>
                  <a:pt x="14805" y="26967"/>
                </a:cubicBezTo>
                <a:cubicBezTo>
                  <a:pt x="14286" y="26967"/>
                  <a:pt x="13778" y="27069"/>
                  <a:pt x="13348" y="27354"/>
                </a:cubicBezTo>
                <a:cubicBezTo>
                  <a:pt x="12558" y="27881"/>
                  <a:pt x="12221" y="28893"/>
                  <a:pt x="11464" y="29461"/>
                </a:cubicBezTo>
                <a:cubicBezTo>
                  <a:pt x="10567" y="30127"/>
                  <a:pt x="9349" y="30020"/>
                  <a:pt x="8238" y="30127"/>
                </a:cubicBezTo>
                <a:cubicBezTo>
                  <a:pt x="7127" y="30226"/>
                  <a:pt x="5835" y="30819"/>
                  <a:pt x="5761" y="31929"/>
                </a:cubicBezTo>
                <a:lnTo>
                  <a:pt x="29206" y="31880"/>
                </a:lnTo>
                <a:lnTo>
                  <a:pt x="29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6"/>
          <p:cNvSpPr/>
          <p:nvPr/>
        </p:nvSpPr>
        <p:spPr>
          <a:xfrm rot="10800000" flipH="1">
            <a:off x="-88912" y="2803073"/>
            <a:ext cx="3056404" cy="2391831"/>
          </a:xfrm>
          <a:custGeom>
            <a:avLst/>
            <a:gdLst/>
            <a:ahLst/>
            <a:cxnLst/>
            <a:rect l="l" t="t" r="r" b="b"/>
            <a:pathLst>
              <a:path w="47154" h="36901" extrusionOk="0">
                <a:moveTo>
                  <a:pt x="46849" y="1"/>
                </a:moveTo>
                <a:cubicBezTo>
                  <a:pt x="47153" y="2239"/>
                  <a:pt x="45516" y="4321"/>
                  <a:pt x="43747" y="5012"/>
                </a:cubicBezTo>
                <a:cubicBezTo>
                  <a:pt x="42954" y="5323"/>
                  <a:pt x="42120" y="5436"/>
                  <a:pt x="41290" y="5436"/>
                </a:cubicBezTo>
                <a:cubicBezTo>
                  <a:pt x="40053" y="5436"/>
                  <a:pt x="38825" y="5185"/>
                  <a:pt x="37756" y="4963"/>
                </a:cubicBezTo>
                <a:cubicBezTo>
                  <a:pt x="36574" y="4720"/>
                  <a:pt x="35293" y="4459"/>
                  <a:pt x="34021" y="4459"/>
                </a:cubicBezTo>
                <a:cubicBezTo>
                  <a:pt x="33221" y="4459"/>
                  <a:pt x="32424" y="4563"/>
                  <a:pt x="31658" y="4839"/>
                </a:cubicBezTo>
                <a:cubicBezTo>
                  <a:pt x="30810" y="5152"/>
                  <a:pt x="30012" y="5662"/>
                  <a:pt x="29247" y="6156"/>
                </a:cubicBezTo>
                <a:cubicBezTo>
                  <a:pt x="28276" y="6790"/>
                  <a:pt x="27272" y="7440"/>
                  <a:pt x="26161" y="7646"/>
                </a:cubicBezTo>
                <a:cubicBezTo>
                  <a:pt x="25886" y="7697"/>
                  <a:pt x="25610" y="7720"/>
                  <a:pt x="25334" y="7720"/>
                </a:cubicBezTo>
                <a:cubicBezTo>
                  <a:pt x="24196" y="7720"/>
                  <a:pt x="23052" y="7332"/>
                  <a:pt x="21939" y="6954"/>
                </a:cubicBezTo>
                <a:cubicBezTo>
                  <a:pt x="21520" y="6814"/>
                  <a:pt x="21083" y="6666"/>
                  <a:pt x="20664" y="6543"/>
                </a:cubicBezTo>
                <a:cubicBezTo>
                  <a:pt x="20183" y="6406"/>
                  <a:pt x="19403" y="6229"/>
                  <a:pt x="18551" y="6229"/>
                </a:cubicBezTo>
                <a:cubicBezTo>
                  <a:pt x="17406" y="6229"/>
                  <a:pt x="16131" y="6549"/>
                  <a:pt x="15282" y="7720"/>
                </a:cubicBezTo>
                <a:cubicBezTo>
                  <a:pt x="14442" y="8872"/>
                  <a:pt x="14335" y="10443"/>
                  <a:pt x="14228" y="11966"/>
                </a:cubicBezTo>
                <a:cubicBezTo>
                  <a:pt x="14122" y="13488"/>
                  <a:pt x="14006" y="15077"/>
                  <a:pt x="13150" y="16179"/>
                </a:cubicBezTo>
                <a:cubicBezTo>
                  <a:pt x="12204" y="17381"/>
                  <a:pt x="10698" y="17603"/>
                  <a:pt x="9250" y="17817"/>
                </a:cubicBezTo>
                <a:cubicBezTo>
                  <a:pt x="9052" y="17850"/>
                  <a:pt x="8863" y="17874"/>
                  <a:pt x="8674" y="17907"/>
                </a:cubicBezTo>
                <a:cubicBezTo>
                  <a:pt x="5571" y="18401"/>
                  <a:pt x="4930" y="20179"/>
                  <a:pt x="4798" y="20919"/>
                </a:cubicBezTo>
                <a:cubicBezTo>
                  <a:pt x="4493" y="22680"/>
                  <a:pt x="5687" y="24055"/>
                  <a:pt x="6839" y="25379"/>
                </a:cubicBezTo>
                <a:cubicBezTo>
                  <a:pt x="7941" y="26638"/>
                  <a:pt x="9069" y="27939"/>
                  <a:pt x="8945" y="29576"/>
                </a:cubicBezTo>
                <a:cubicBezTo>
                  <a:pt x="8756" y="31930"/>
                  <a:pt x="6131" y="32852"/>
                  <a:pt x="5333" y="33082"/>
                </a:cubicBezTo>
                <a:cubicBezTo>
                  <a:pt x="5094" y="33148"/>
                  <a:pt x="4847" y="33214"/>
                  <a:pt x="4600" y="33279"/>
                </a:cubicBezTo>
                <a:cubicBezTo>
                  <a:pt x="3127" y="33666"/>
                  <a:pt x="1605" y="34061"/>
                  <a:pt x="659" y="35394"/>
                </a:cubicBezTo>
                <a:cubicBezTo>
                  <a:pt x="338" y="35830"/>
                  <a:pt x="124" y="36341"/>
                  <a:pt x="0" y="36892"/>
                </a:cubicBezTo>
                <a:cubicBezTo>
                  <a:pt x="66" y="36900"/>
                  <a:pt x="124" y="36900"/>
                  <a:pt x="181" y="36900"/>
                </a:cubicBezTo>
                <a:cubicBezTo>
                  <a:pt x="296" y="36374"/>
                  <a:pt x="502" y="35905"/>
                  <a:pt x="798" y="35493"/>
                </a:cubicBezTo>
                <a:cubicBezTo>
                  <a:pt x="1712" y="34218"/>
                  <a:pt x="3201" y="33823"/>
                  <a:pt x="4650" y="33444"/>
                </a:cubicBezTo>
                <a:cubicBezTo>
                  <a:pt x="4888" y="33386"/>
                  <a:pt x="5143" y="33321"/>
                  <a:pt x="5382" y="33247"/>
                </a:cubicBezTo>
                <a:cubicBezTo>
                  <a:pt x="6205" y="33016"/>
                  <a:pt x="8921" y="32062"/>
                  <a:pt x="9118" y="29593"/>
                </a:cubicBezTo>
                <a:cubicBezTo>
                  <a:pt x="9250" y="27881"/>
                  <a:pt x="8090" y="26548"/>
                  <a:pt x="6970" y="25264"/>
                </a:cubicBezTo>
                <a:cubicBezTo>
                  <a:pt x="5794" y="23906"/>
                  <a:pt x="4683" y="22631"/>
                  <a:pt x="4971" y="20952"/>
                </a:cubicBezTo>
                <a:cubicBezTo>
                  <a:pt x="5094" y="20244"/>
                  <a:pt x="5703" y="18557"/>
                  <a:pt x="8707" y="18080"/>
                </a:cubicBezTo>
                <a:cubicBezTo>
                  <a:pt x="8888" y="18047"/>
                  <a:pt x="9085" y="18023"/>
                  <a:pt x="9275" y="17990"/>
                </a:cubicBezTo>
                <a:cubicBezTo>
                  <a:pt x="10764" y="17776"/>
                  <a:pt x="12295" y="17545"/>
                  <a:pt x="13282" y="16286"/>
                </a:cubicBezTo>
                <a:cubicBezTo>
                  <a:pt x="14179" y="15142"/>
                  <a:pt x="14294" y="13529"/>
                  <a:pt x="14401" y="11974"/>
                </a:cubicBezTo>
                <a:cubicBezTo>
                  <a:pt x="14508" y="10476"/>
                  <a:pt x="14615" y="8929"/>
                  <a:pt x="15422" y="7818"/>
                </a:cubicBezTo>
                <a:cubicBezTo>
                  <a:pt x="16229" y="6711"/>
                  <a:pt x="17449" y="6403"/>
                  <a:pt x="18551" y="6403"/>
                </a:cubicBezTo>
                <a:cubicBezTo>
                  <a:pt x="19381" y="6403"/>
                  <a:pt x="20144" y="6578"/>
                  <a:pt x="20614" y="6716"/>
                </a:cubicBezTo>
                <a:cubicBezTo>
                  <a:pt x="21034" y="6839"/>
                  <a:pt x="21462" y="6979"/>
                  <a:pt x="21882" y="7119"/>
                </a:cubicBezTo>
                <a:cubicBezTo>
                  <a:pt x="23011" y="7502"/>
                  <a:pt x="24167" y="7896"/>
                  <a:pt x="25333" y="7896"/>
                </a:cubicBezTo>
                <a:cubicBezTo>
                  <a:pt x="25619" y="7896"/>
                  <a:pt x="25906" y="7872"/>
                  <a:pt x="26194" y="7818"/>
                </a:cubicBezTo>
                <a:cubicBezTo>
                  <a:pt x="27338" y="7604"/>
                  <a:pt x="28358" y="6946"/>
                  <a:pt x="29345" y="6304"/>
                </a:cubicBezTo>
                <a:cubicBezTo>
                  <a:pt x="30103" y="5810"/>
                  <a:pt x="30884" y="5308"/>
                  <a:pt x="31715" y="5004"/>
                </a:cubicBezTo>
                <a:cubicBezTo>
                  <a:pt x="32459" y="4736"/>
                  <a:pt x="33233" y="4636"/>
                  <a:pt x="34013" y="4636"/>
                </a:cubicBezTo>
                <a:cubicBezTo>
                  <a:pt x="35270" y="4636"/>
                  <a:pt x="36541" y="4897"/>
                  <a:pt x="37715" y="5136"/>
                </a:cubicBezTo>
                <a:cubicBezTo>
                  <a:pt x="38801" y="5357"/>
                  <a:pt x="40042" y="5610"/>
                  <a:pt x="41298" y="5610"/>
                </a:cubicBezTo>
                <a:cubicBezTo>
                  <a:pt x="42144" y="5610"/>
                  <a:pt x="42997" y="5495"/>
                  <a:pt x="43812" y="5177"/>
                </a:cubicBezTo>
                <a:cubicBezTo>
                  <a:pt x="44792" y="4790"/>
                  <a:pt x="45705" y="4017"/>
                  <a:pt x="46306" y="3045"/>
                </a:cubicBezTo>
                <a:cubicBezTo>
                  <a:pt x="46907" y="2083"/>
                  <a:pt x="47153" y="1013"/>
                  <a:pt x="47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6"/>
          <p:cNvSpPr>
            <a:spLocks noGrp="1"/>
          </p:cNvSpPr>
          <p:nvPr>
            <p:ph type="pic" idx="2"/>
          </p:nvPr>
        </p:nvSpPr>
        <p:spPr>
          <a:xfrm rot="313121">
            <a:off x="793664" y="678702"/>
            <a:ext cx="3271863" cy="3785798"/>
          </a:xfrm>
          <a:prstGeom prst="roundRect">
            <a:avLst>
              <a:gd name="adj" fmla="val 16667"/>
            </a:avLst>
          </a:prstGeom>
          <a:noFill/>
          <a:ln w="19050" cap="flat" cmpd="sng">
            <a:solidFill>
              <a:schemeClr val="dk1"/>
            </a:solidFill>
            <a:prstDash val="solid"/>
            <a:round/>
            <a:headEnd type="none" w="sm" len="sm"/>
            <a:tailEnd type="none" w="sm" len="sm"/>
          </a:ln>
        </p:spPr>
      </p:sp>
      <p:sp>
        <p:nvSpPr>
          <p:cNvPr id="114" name="Google Shape;114;p16"/>
          <p:cNvSpPr txBox="1">
            <a:spLocks noGrp="1"/>
          </p:cNvSpPr>
          <p:nvPr>
            <p:ph type="ctrTitle"/>
          </p:nvPr>
        </p:nvSpPr>
        <p:spPr>
          <a:xfrm>
            <a:off x="4991875" y="904456"/>
            <a:ext cx="3438900" cy="2075400"/>
          </a:xfrm>
          <a:prstGeom prst="rect">
            <a:avLst/>
          </a:prstGeom>
        </p:spPr>
        <p:txBody>
          <a:bodyPr spcFirstLastPara="1" wrap="square" lIns="91425" tIns="91425" rIns="91425" bIns="91425" anchor="b" anchorCtr="0">
            <a:noAutofit/>
          </a:bodyPr>
          <a:lstStyle>
            <a:lvl1pPr lvl="0" rtl="0">
              <a:lnSpc>
                <a:spcPct val="9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15" name="Google Shape;115;p16"/>
          <p:cNvSpPr txBox="1">
            <a:spLocks noGrp="1"/>
          </p:cNvSpPr>
          <p:nvPr>
            <p:ph type="subTitle" idx="1"/>
          </p:nvPr>
        </p:nvSpPr>
        <p:spPr>
          <a:xfrm>
            <a:off x="4991875" y="3108344"/>
            <a:ext cx="3438900" cy="11307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116"/>
        <p:cNvGrpSpPr/>
        <p:nvPr/>
      </p:nvGrpSpPr>
      <p:grpSpPr>
        <a:xfrm>
          <a:off x="0" y="0"/>
          <a:ext cx="0" cy="0"/>
          <a:chOff x="0" y="0"/>
          <a:chExt cx="0" cy="0"/>
        </a:xfrm>
      </p:grpSpPr>
      <p:sp>
        <p:nvSpPr>
          <p:cNvPr id="117" name="Google Shape;117;p17"/>
          <p:cNvSpPr/>
          <p:nvPr/>
        </p:nvSpPr>
        <p:spPr>
          <a:xfrm flipH="1">
            <a:off x="-623727" y="-1068000"/>
            <a:ext cx="2786544" cy="2391823"/>
          </a:xfrm>
          <a:custGeom>
            <a:avLst/>
            <a:gdLst/>
            <a:ahLst/>
            <a:cxnLst/>
            <a:rect l="l" t="t" r="r" b="b"/>
            <a:pathLst>
              <a:path w="36653" h="31461" extrusionOk="0">
                <a:moveTo>
                  <a:pt x="0" y="0"/>
                </a:moveTo>
                <a:cubicBezTo>
                  <a:pt x="0" y="404"/>
                  <a:pt x="41" y="815"/>
                  <a:pt x="124" y="1243"/>
                </a:cubicBezTo>
                <a:cubicBezTo>
                  <a:pt x="395" y="2584"/>
                  <a:pt x="1078" y="3835"/>
                  <a:pt x="1992" y="4683"/>
                </a:cubicBezTo>
                <a:cubicBezTo>
                  <a:pt x="2864" y="5489"/>
                  <a:pt x="3901" y="6032"/>
                  <a:pt x="4897" y="6559"/>
                </a:cubicBezTo>
                <a:cubicBezTo>
                  <a:pt x="5366" y="6806"/>
                  <a:pt x="5851" y="7061"/>
                  <a:pt x="6312" y="7333"/>
                </a:cubicBezTo>
                <a:cubicBezTo>
                  <a:pt x="7546" y="8081"/>
                  <a:pt x="9093" y="9382"/>
                  <a:pt x="9447" y="11315"/>
                </a:cubicBezTo>
                <a:cubicBezTo>
                  <a:pt x="9670" y="12566"/>
                  <a:pt x="9357" y="13866"/>
                  <a:pt x="9061" y="15134"/>
                </a:cubicBezTo>
                <a:cubicBezTo>
                  <a:pt x="8715" y="16615"/>
                  <a:pt x="8353" y="18137"/>
                  <a:pt x="8855" y="19545"/>
                </a:cubicBezTo>
                <a:cubicBezTo>
                  <a:pt x="9151" y="20368"/>
                  <a:pt x="9727" y="21042"/>
                  <a:pt x="10509" y="21503"/>
                </a:cubicBezTo>
                <a:cubicBezTo>
                  <a:pt x="11208" y="21915"/>
                  <a:pt x="12056" y="22145"/>
                  <a:pt x="12904" y="22153"/>
                </a:cubicBezTo>
                <a:lnTo>
                  <a:pt x="12937" y="22153"/>
                </a:lnTo>
                <a:cubicBezTo>
                  <a:pt x="14056" y="22153"/>
                  <a:pt x="15167" y="21849"/>
                  <a:pt x="16236" y="21553"/>
                </a:cubicBezTo>
                <a:cubicBezTo>
                  <a:pt x="16697" y="21421"/>
                  <a:pt x="17175" y="21289"/>
                  <a:pt x="17635" y="21190"/>
                </a:cubicBezTo>
                <a:cubicBezTo>
                  <a:pt x="18316" y="21037"/>
                  <a:pt x="18940" y="20960"/>
                  <a:pt x="19511" y="20960"/>
                </a:cubicBezTo>
                <a:cubicBezTo>
                  <a:pt x="20596" y="20960"/>
                  <a:pt x="21488" y="21239"/>
                  <a:pt x="22211" y="21799"/>
                </a:cubicBezTo>
                <a:cubicBezTo>
                  <a:pt x="22976" y="22384"/>
                  <a:pt x="23527" y="23281"/>
                  <a:pt x="24054" y="24145"/>
                </a:cubicBezTo>
                <a:cubicBezTo>
                  <a:pt x="24556" y="24951"/>
                  <a:pt x="25075" y="25791"/>
                  <a:pt x="25774" y="26400"/>
                </a:cubicBezTo>
                <a:cubicBezTo>
                  <a:pt x="27115" y="27568"/>
                  <a:pt x="28860" y="27667"/>
                  <a:pt x="30547" y="27766"/>
                </a:cubicBezTo>
                <a:cubicBezTo>
                  <a:pt x="30991" y="27790"/>
                  <a:pt x="31460" y="27823"/>
                  <a:pt x="31905" y="27873"/>
                </a:cubicBezTo>
                <a:cubicBezTo>
                  <a:pt x="34769" y="28177"/>
                  <a:pt x="36242" y="29889"/>
                  <a:pt x="36480" y="31460"/>
                </a:cubicBezTo>
                <a:cubicBezTo>
                  <a:pt x="36538" y="31452"/>
                  <a:pt x="36595" y="31452"/>
                  <a:pt x="36653" y="31452"/>
                </a:cubicBezTo>
                <a:cubicBezTo>
                  <a:pt x="36357" y="29189"/>
                  <a:pt x="34036" y="27922"/>
                  <a:pt x="31929" y="27691"/>
                </a:cubicBezTo>
                <a:cubicBezTo>
                  <a:pt x="31477" y="27650"/>
                  <a:pt x="31008" y="27617"/>
                  <a:pt x="30555" y="27593"/>
                </a:cubicBezTo>
                <a:cubicBezTo>
                  <a:pt x="28901" y="27494"/>
                  <a:pt x="27189" y="27395"/>
                  <a:pt x="25881" y="26268"/>
                </a:cubicBezTo>
                <a:cubicBezTo>
                  <a:pt x="25206" y="25684"/>
                  <a:pt x="24696" y="24852"/>
                  <a:pt x="24202" y="24054"/>
                </a:cubicBezTo>
                <a:cubicBezTo>
                  <a:pt x="23667" y="23174"/>
                  <a:pt x="23108" y="22260"/>
                  <a:pt x="22318" y="21660"/>
                </a:cubicBezTo>
                <a:cubicBezTo>
                  <a:pt x="21559" y="21074"/>
                  <a:pt x="20633" y="20785"/>
                  <a:pt x="19511" y="20785"/>
                </a:cubicBezTo>
                <a:cubicBezTo>
                  <a:pt x="18929" y="20785"/>
                  <a:pt x="18294" y="20863"/>
                  <a:pt x="17602" y="21018"/>
                </a:cubicBezTo>
                <a:cubicBezTo>
                  <a:pt x="17125" y="21125"/>
                  <a:pt x="16656" y="21256"/>
                  <a:pt x="16195" y="21380"/>
                </a:cubicBezTo>
                <a:cubicBezTo>
                  <a:pt x="15134" y="21676"/>
                  <a:pt x="14031" y="21980"/>
                  <a:pt x="12937" y="21980"/>
                </a:cubicBezTo>
                <a:lnTo>
                  <a:pt x="12904" y="21980"/>
                </a:lnTo>
                <a:cubicBezTo>
                  <a:pt x="10698" y="21964"/>
                  <a:pt x="9431" y="20631"/>
                  <a:pt x="9019" y="19487"/>
                </a:cubicBezTo>
                <a:cubicBezTo>
                  <a:pt x="8534" y="18129"/>
                  <a:pt x="8871" y="16689"/>
                  <a:pt x="9233" y="15175"/>
                </a:cubicBezTo>
                <a:cubicBezTo>
                  <a:pt x="9538" y="13891"/>
                  <a:pt x="9851" y="12566"/>
                  <a:pt x="9620" y="11283"/>
                </a:cubicBezTo>
                <a:cubicBezTo>
                  <a:pt x="9258" y="9283"/>
                  <a:pt x="7670" y="7950"/>
                  <a:pt x="6403" y="7184"/>
                </a:cubicBezTo>
                <a:cubicBezTo>
                  <a:pt x="5933" y="6905"/>
                  <a:pt x="5448" y="6649"/>
                  <a:pt x="4979" y="6403"/>
                </a:cubicBezTo>
                <a:cubicBezTo>
                  <a:pt x="3991" y="5884"/>
                  <a:pt x="2963" y="5349"/>
                  <a:pt x="2115" y="4551"/>
                </a:cubicBezTo>
                <a:cubicBezTo>
                  <a:pt x="1226" y="3728"/>
                  <a:pt x="560" y="2510"/>
                  <a:pt x="296" y="1210"/>
                </a:cubicBezTo>
                <a:cubicBezTo>
                  <a:pt x="214" y="799"/>
                  <a:pt x="173" y="387"/>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7"/>
          <p:cNvSpPr/>
          <p:nvPr/>
        </p:nvSpPr>
        <p:spPr>
          <a:xfrm>
            <a:off x="4852617" y="0"/>
            <a:ext cx="4291384" cy="5143524"/>
          </a:xfrm>
          <a:custGeom>
            <a:avLst/>
            <a:gdLst/>
            <a:ahLst/>
            <a:cxnLst/>
            <a:rect l="l" t="t" r="r" b="b"/>
            <a:pathLst>
              <a:path w="29206" h="31930" extrusionOk="0">
                <a:moveTo>
                  <a:pt x="247" y="0"/>
                </a:moveTo>
                <a:cubicBezTo>
                  <a:pt x="0" y="1054"/>
                  <a:pt x="873" y="2099"/>
                  <a:pt x="1893" y="2444"/>
                </a:cubicBezTo>
                <a:cubicBezTo>
                  <a:pt x="2319" y="2587"/>
                  <a:pt x="2758" y="2640"/>
                  <a:pt x="3203" y="2640"/>
                </a:cubicBezTo>
                <a:cubicBezTo>
                  <a:pt x="3834" y="2640"/>
                  <a:pt x="4475" y="2534"/>
                  <a:pt x="5103" y="2428"/>
                </a:cubicBezTo>
                <a:cubicBezTo>
                  <a:pt x="5749" y="2313"/>
                  <a:pt x="6414" y="2197"/>
                  <a:pt x="7067" y="2197"/>
                </a:cubicBezTo>
                <a:cubicBezTo>
                  <a:pt x="7487" y="2197"/>
                  <a:pt x="7902" y="2245"/>
                  <a:pt x="8304" y="2370"/>
                </a:cubicBezTo>
                <a:cubicBezTo>
                  <a:pt x="9324" y="2683"/>
                  <a:pt x="10163" y="3481"/>
                  <a:pt x="11217" y="3646"/>
                </a:cubicBezTo>
                <a:cubicBezTo>
                  <a:pt x="11372" y="3672"/>
                  <a:pt x="11526" y="3683"/>
                  <a:pt x="11681" y="3683"/>
                </a:cubicBezTo>
                <a:cubicBezTo>
                  <a:pt x="12511" y="3683"/>
                  <a:pt x="13336" y="3352"/>
                  <a:pt x="14155" y="3144"/>
                </a:cubicBezTo>
                <a:cubicBezTo>
                  <a:pt x="14503" y="3058"/>
                  <a:pt x="14878" y="3003"/>
                  <a:pt x="15246" y="3003"/>
                </a:cubicBezTo>
                <a:cubicBezTo>
                  <a:pt x="15905" y="3003"/>
                  <a:pt x="16541" y="3179"/>
                  <a:pt x="16953" y="3671"/>
                </a:cubicBezTo>
                <a:cubicBezTo>
                  <a:pt x="17833" y="4716"/>
                  <a:pt x="17166" y="6518"/>
                  <a:pt x="18088" y="7530"/>
                </a:cubicBezTo>
                <a:cubicBezTo>
                  <a:pt x="18664" y="8172"/>
                  <a:pt x="19627" y="8221"/>
                  <a:pt x="20483" y="8336"/>
                </a:cubicBezTo>
                <a:cubicBezTo>
                  <a:pt x="21339" y="8452"/>
                  <a:pt x="22326" y="8838"/>
                  <a:pt x="22499" y="9686"/>
                </a:cubicBezTo>
                <a:cubicBezTo>
                  <a:pt x="22812" y="11225"/>
                  <a:pt x="20162" y="12064"/>
                  <a:pt x="20302" y="13636"/>
                </a:cubicBezTo>
                <a:cubicBezTo>
                  <a:pt x="20384" y="14533"/>
                  <a:pt x="21363" y="15051"/>
                  <a:pt x="22244" y="15265"/>
                </a:cubicBezTo>
                <a:cubicBezTo>
                  <a:pt x="23124" y="15488"/>
                  <a:pt x="24120" y="15611"/>
                  <a:pt x="24704" y="16311"/>
                </a:cubicBezTo>
                <a:cubicBezTo>
                  <a:pt x="25486" y="17249"/>
                  <a:pt x="25009" y="18779"/>
                  <a:pt x="24054" y="19545"/>
                </a:cubicBezTo>
                <a:cubicBezTo>
                  <a:pt x="23380" y="20079"/>
                  <a:pt x="22540" y="20351"/>
                  <a:pt x="21775" y="20746"/>
                </a:cubicBezTo>
                <a:cubicBezTo>
                  <a:pt x="21010" y="21149"/>
                  <a:pt x="20269" y="21750"/>
                  <a:pt x="20096" y="22598"/>
                </a:cubicBezTo>
                <a:cubicBezTo>
                  <a:pt x="19833" y="23840"/>
                  <a:pt x="20903" y="25173"/>
                  <a:pt x="20409" y="26350"/>
                </a:cubicBezTo>
                <a:cubicBezTo>
                  <a:pt x="20080" y="27132"/>
                  <a:pt x="19158" y="27510"/>
                  <a:pt x="18310" y="27510"/>
                </a:cubicBezTo>
                <a:cubicBezTo>
                  <a:pt x="18298" y="27511"/>
                  <a:pt x="18287" y="27511"/>
                  <a:pt x="18275" y="27511"/>
                </a:cubicBezTo>
                <a:cubicBezTo>
                  <a:pt x="17440" y="27511"/>
                  <a:pt x="16628" y="27228"/>
                  <a:pt x="15809" y="27074"/>
                </a:cubicBezTo>
                <a:cubicBezTo>
                  <a:pt x="15482" y="27010"/>
                  <a:pt x="15141" y="26967"/>
                  <a:pt x="14805" y="26967"/>
                </a:cubicBezTo>
                <a:cubicBezTo>
                  <a:pt x="14286" y="26967"/>
                  <a:pt x="13778" y="27069"/>
                  <a:pt x="13348" y="27354"/>
                </a:cubicBezTo>
                <a:cubicBezTo>
                  <a:pt x="12558" y="27881"/>
                  <a:pt x="12221" y="28893"/>
                  <a:pt x="11464" y="29461"/>
                </a:cubicBezTo>
                <a:cubicBezTo>
                  <a:pt x="10567" y="30127"/>
                  <a:pt x="9349" y="30020"/>
                  <a:pt x="8238" y="30127"/>
                </a:cubicBezTo>
                <a:cubicBezTo>
                  <a:pt x="7127" y="30226"/>
                  <a:pt x="5835" y="30819"/>
                  <a:pt x="5761" y="31929"/>
                </a:cubicBezTo>
                <a:lnTo>
                  <a:pt x="29206" y="31880"/>
                </a:lnTo>
                <a:lnTo>
                  <a:pt x="29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7"/>
          <p:cNvSpPr/>
          <p:nvPr/>
        </p:nvSpPr>
        <p:spPr>
          <a:xfrm rot="10800000">
            <a:off x="6142250" y="2815773"/>
            <a:ext cx="3056404" cy="2391831"/>
          </a:xfrm>
          <a:custGeom>
            <a:avLst/>
            <a:gdLst/>
            <a:ahLst/>
            <a:cxnLst/>
            <a:rect l="l" t="t" r="r" b="b"/>
            <a:pathLst>
              <a:path w="47154" h="36901" extrusionOk="0">
                <a:moveTo>
                  <a:pt x="46849" y="1"/>
                </a:moveTo>
                <a:cubicBezTo>
                  <a:pt x="47153" y="2239"/>
                  <a:pt x="45516" y="4321"/>
                  <a:pt x="43747" y="5012"/>
                </a:cubicBezTo>
                <a:cubicBezTo>
                  <a:pt x="42954" y="5323"/>
                  <a:pt x="42120" y="5436"/>
                  <a:pt x="41290" y="5436"/>
                </a:cubicBezTo>
                <a:cubicBezTo>
                  <a:pt x="40053" y="5436"/>
                  <a:pt x="38825" y="5185"/>
                  <a:pt x="37756" y="4963"/>
                </a:cubicBezTo>
                <a:cubicBezTo>
                  <a:pt x="36574" y="4720"/>
                  <a:pt x="35293" y="4459"/>
                  <a:pt x="34021" y="4459"/>
                </a:cubicBezTo>
                <a:cubicBezTo>
                  <a:pt x="33221" y="4459"/>
                  <a:pt x="32424" y="4563"/>
                  <a:pt x="31658" y="4839"/>
                </a:cubicBezTo>
                <a:cubicBezTo>
                  <a:pt x="30810" y="5152"/>
                  <a:pt x="30012" y="5662"/>
                  <a:pt x="29247" y="6156"/>
                </a:cubicBezTo>
                <a:cubicBezTo>
                  <a:pt x="28276" y="6790"/>
                  <a:pt x="27272" y="7440"/>
                  <a:pt x="26161" y="7646"/>
                </a:cubicBezTo>
                <a:cubicBezTo>
                  <a:pt x="25886" y="7697"/>
                  <a:pt x="25610" y="7720"/>
                  <a:pt x="25334" y="7720"/>
                </a:cubicBezTo>
                <a:cubicBezTo>
                  <a:pt x="24196" y="7720"/>
                  <a:pt x="23052" y="7332"/>
                  <a:pt x="21939" y="6954"/>
                </a:cubicBezTo>
                <a:cubicBezTo>
                  <a:pt x="21520" y="6814"/>
                  <a:pt x="21083" y="6666"/>
                  <a:pt x="20664" y="6543"/>
                </a:cubicBezTo>
                <a:cubicBezTo>
                  <a:pt x="20183" y="6406"/>
                  <a:pt x="19403" y="6229"/>
                  <a:pt x="18551" y="6229"/>
                </a:cubicBezTo>
                <a:cubicBezTo>
                  <a:pt x="17406" y="6229"/>
                  <a:pt x="16131" y="6549"/>
                  <a:pt x="15282" y="7720"/>
                </a:cubicBezTo>
                <a:cubicBezTo>
                  <a:pt x="14442" y="8872"/>
                  <a:pt x="14335" y="10443"/>
                  <a:pt x="14228" y="11966"/>
                </a:cubicBezTo>
                <a:cubicBezTo>
                  <a:pt x="14122" y="13488"/>
                  <a:pt x="14006" y="15077"/>
                  <a:pt x="13150" y="16179"/>
                </a:cubicBezTo>
                <a:cubicBezTo>
                  <a:pt x="12204" y="17381"/>
                  <a:pt x="10698" y="17603"/>
                  <a:pt x="9250" y="17817"/>
                </a:cubicBezTo>
                <a:cubicBezTo>
                  <a:pt x="9052" y="17850"/>
                  <a:pt x="8863" y="17874"/>
                  <a:pt x="8674" y="17907"/>
                </a:cubicBezTo>
                <a:cubicBezTo>
                  <a:pt x="5571" y="18401"/>
                  <a:pt x="4930" y="20179"/>
                  <a:pt x="4798" y="20919"/>
                </a:cubicBezTo>
                <a:cubicBezTo>
                  <a:pt x="4493" y="22680"/>
                  <a:pt x="5687" y="24055"/>
                  <a:pt x="6839" y="25379"/>
                </a:cubicBezTo>
                <a:cubicBezTo>
                  <a:pt x="7941" y="26638"/>
                  <a:pt x="9069" y="27939"/>
                  <a:pt x="8945" y="29576"/>
                </a:cubicBezTo>
                <a:cubicBezTo>
                  <a:pt x="8756" y="31930"/>
                  <a:pt x="6131" y="32852"/>
                  <a:pt x="5333" y="33082"/>
                </a:cubicBezTo>
                <a:cubicBezTo>
                  <a:pt x="5094" y="33148"/>
                  <a:pt x="4847" y="33214"/>
                  <a:pt x="4600" y="33279"/>
                </a:cubicBezTo>
                <a:cubicBezTo>
                  <a:pt x="3127" y="33666"/>
                  <a:pt x="1605" y="34061"/>
                  <a:pt x="659" y="35394"/>
                </a:cubicBezTo>
                <a:cubicBezTo>
                  <a:pt x="338" y="35830"/>
                  <a:pt x="124" y="36341"/>
                  <a:pt x="0" y="36892"/>
                </a:cubicBezTo>
                <a:cubicBezTo>
                  <a:pt x="66" y="36900"/>
                  <a:pt x="124" y="36900"/>
                  <a:pt x="181" y="36900"/>
                </a:cubicBezTo>
                <a:cubicBezTo>
                  <a:pt x="296" y="36374"/>
                  <a:pt x="502" y="35905"/>
                  <a:pt x="798" y="35493"/>
                </a:cubicBezTo>
                <a:cubicBezTo>
                  <a:pt x="1712" y="34218"/>
                  <a:pt x="3201" y="33823"/>
                  <a:pt x="4650" y="33444"/>
                </a:cubicBezTo>
                <a:cubicBezTo>
                  <a:pt x="4888" y="33386"/>
                  <a:pt x="5143" y="33321"/>
                  <a:pt x="5382" y="33247"/>
                </a:cubicBezTo>
                <a:cubicBezTo>
                  <a:pt x="6205" y="33016"/>
                  <a:pt x="8921" y="32062"/>
                  <a:pt x="9118" y="29593"/>
                </a:cubicBezTo>
                <a:cubicBezTo>
                  <a:pt x="9250" y="27881"/>
                  <a:pt x="8090" y="26548"/>
                  <a:pt x="6970" y="25264"/>
                </a:cubicBezTo>
                <a:cubicBezTo>
                  <a:pt x="5794" y="23906"/>
                  <a:pt x="4683" y="22631"/>
                  <a:pt x="4971" y="20952"/>
                </a:cubicBezTo>
                <a:cubicBezTo>
                  <a:pt x="5094" y="20244"/>
                  <a:pt x="5703" y="18557"/>
                  <a:pt x="8707" y="18080"/>
                </a:cubicBezTo>
                <a:cubicBezTo>
                  <a:pt x="8888" y="18047"/>
                  <a:pt x="9085" y="18023"/>
                  <a:pt x="9275" y="17990"/>
                </a:cubicBezTo>
                <a:cubicBezTo>
                  <a:pt x="10764" y="17776"/>
                  <a:pt x="12295" y="17545"/>
                  <a:pt x="13282" y="16286"/>
                </a:cubicBezTo>
                <a:cubicBezTo>
                  <a:pt x="14179" y="15142"/>
                  <a:pt x="14294" y="13529"/>
                  <a:pt x="14401" y="11974"/>
                </a:cubicBezTo>
                <a:cubicBezTo>
                  <a:pt x="14508" y="10476"/>
                  <a:pt x="14615" y="8929"/>
                  <a:pt x="15422" y="7818"/>
                </a:cubicBezTo>
                <a:cubicBezTo>
                  <a:pt x="16229" y="6711"/>
                  <a:pt x="17449" y="6403"/>
                  <a:pt x="18551" y="6403"/>
                </a:cubicBezTo>
                <a:cubicBezTo>
                  <a:pt x="19381" y="6403"/>
                  <a:pt x="20144" y="6578"/>
                  <a:pt x="20614" y="6716"/>
                </a:cubicBezTo>
                <a:cubicBezTo>
                  <a:pt x="21034" y="6839"/>
                  <a:pt x="21462" y="6979"/>
                  <a:pt x="21882" y="7119"/>
                </a:cubicBezTo>
                <a:cubicBezTo>
                  <a:pt x="23011" y="7502"/>
                  <a:pt x="24167" y="7896"/>
                  <a:pt x="25333" y="7896"/>
                </a:cubicBezTo>
                <a:cubicBezTo>
                  <a:pt x="25619" y="7896"/>
                  <a:pt x="25906" y="7872"/>
                  <a:pt x="26194" y="7818"/>
                </a:cubicBezTo>
                <a:cubicBezTo>
                  <a:pt x="27338" y="7604"/>
                  <a:pt x="28358" y="6946"/>
                  <a:pt x="29345" y="6304"/>
                </a:cubicBezTo>
                <a:cubicBezTo>
                  <a:pt x="30103" y="5810"/>
                  <a:pt x="30884" y="5308"/>
                  <a:pt x="31715" y="5004"/>
                </a:cubicBezTo>
                <a:cubicBezTo>
                  <a:pt x="32459" y="4736"/>
                  <a:pt x="33233" y="4636"/>
                  <a:pt x="34013" y="4636"/>
                </a:cubicBezTo>
                <a:cubicBezTo>
                  <a:pt x="35270" y="4636"/>
                  <a:pt x="36541" y="4897"/>
                  <a:pt x="37715" y="5136"/>
                </a:cubicBezTo>
                <a:cubicBezTo>
                  <a:pt x="38801" y="5357"/>
                  <a:pt x="40042" y="5610"/>
                  <a:pt x="41298" y="5610"/>
                </a:cubicBezTo>
                <a:cubicBezTo>
                  <a:pt x="42144" y="5610"/>
                  <a:pt x="42997" y="5495"/>
                  <a:pt x="43812" y="5177"/>
                </a:cubicBezTo>
                <a:cubicBezTo>
                  <a:pt x="44792" y="4790"/>
                  <a:pt x="45705" y="4017"/>
                  <a:pt x="46306" y="3045"/>
                </a:cubicBezTo>
                <a:cubicBezTo>
                  <a:pt x="46907" y="2083"/>
                  <a:pt x="47153" y="1013"/>
                  <a:pt x="47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7"/>
          <p:cNvSpPr txBox="1">
            <a:spLocks noGrp="1"/>
          </p:cNvSpPr>
          <p:nvPr>
            <p:ph type="ctrTitle"/>
          </p:nvPr>
        </p:nvSpPr>
        <p:spPr>
          <a:xfrm>
            <a:off x="713225" y="1361525"/>
            <a:ext cx="3182400" cy="1130700"/>
          </a:xfrm>
          <a:prstGeom prst="rect">
            <a:avLst/>
          </a:prstGeom>
        </p:spPr>
        <p:txBody>
          <a:bodyPr spcFirstLastPara="1" wrap="square" lIns="91425" tIns="91425" rIns="91425" bIns="91425" anchor="b" anchorCtr="0">
            <a:noAutofit/>
          </a:bodyPr>
          <a:lstStyle>
            <a:lvl1pPr lvl="0" rtl="0">
              <a:lnSpc>
                <a:spcPct val="9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21" name="Google Shape;121;p17"/>
          <p:cNvSpPr txBox="1">
            <a:spLocks noGrp="1"/>
          </p:cNvSpPr>
          <p:nvPr>
            <p:ph type="subTitle" idx="1"/>
          </p:nvPr>
        </p:nvSpPr>
        <p:spPr>
          <a:xfrm>
            <a:off x="713225" y="2620700"/>
            <a:ext cx="3182400" cy="11613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122"/>
        <p:cNvGrpSpPr/>
        <p:nvPr/>
      </p:nvGrpSpPr>
      <p:grpSpPr>
        <a:xfrm>
          <a:off x="0" y="0"/>
          <a:ext cx="0" cy="0"/>
          <a:chOff x="0" y="0"/>
          <a:chExt cx="0" cy="0"/>
        </a:xfrm>
      </p:grpSpPr>
      <p:sp>
        <p:nvSpPr>
          <p:cNvPr id="123" name="Google Shape;123;p18"/>
          <p:cNvSpPr/>
          <p:nvPr/>
        </p:nvSpPr>
        <p:spPr>
          <a:xfrm rot="10800000" flipH="1">
            <a:off x="6723223" y="3827850"/>
            <a:ext cx="2786544" cy="2391823"/>
          </a:xfrm>
          <a:custGeom>
            <a:avLst/>
            <a:gdLst/>
            <a:ahLst/>
            <a:cxnLst/>
            <a:rect l="l" t="t" r="r" b="b"/>
            <a:pathLst>
              <a:path w="36653" h="31461" extrusionOk="0">
                <a:moveTo>
                  <a:pt x="0" y="0"/>
                </a:moveTo>
                <a:cubicBezTo>
                  <a:pt x="0" y="404"/>
                  <a:pt x="41" y="815"/>
                  <a:pt x="124" y="1243"/>
                </a:cubicBezTo>
                <a:cubicBezTo>
                  <a:pt x="395" y="2584"/>
                  <a:pt x="1078" y="3835"/>
                  <a:pt x="1992" y="4683"/>
                </a:cubicBezTo>
                <a:cubicBezTo>
                  <a:pt x="2864" y="5489"/>
                  <a:pt x="3901" y="6032"/>
                  <a:pt x="4897" y="6559"/>
                </a:cubicBezTo>
                <a:cubicBezTo>
                  <a:pt x="5366" y="6806"/>
                  <a:pt x="5851" y="7061"/>
                  <a:pt x="6312" y="7333"/>
                </a:cubicBezTo>
                <a:cubicBezTo>
                  <a:pt x="7546" y="8081"/>
                  <a:pt x="9093" y="9382"/>
                  <a:pt x="9447" y="11315"/>
                </a:cubicBezTo>
                <a:cubicBezTo>
                  <a:pt x="9670" y="12566"/>
                  <a:pt x="9357" y="13866"/>
                  <a:pt x="9061" y="15134"/>
                </a:cubicBezTo>
                <a:cubicBezTo>
                  <a:pt x="8715" y="16615"/>
                  <a:pt x="8353" y="18137"/>
                  <a:pt x="8855" y="19545"/>
                </a:cubicBezTo>
                <a:cubicBezTo>
                  <a:pt x="9151" y="20368"/>
                  <a:pt x="9727" y="21042"/>
                  <a:pt x="10509" y="21503"/>
                </a:cubicBezTo>
                <a:cubicBezTo>
                  <a:pt x="11208" y="21915"/>
                  <a:pt x="12056" y="22145"/>
                  <a:pt x="12904" y="22153"/>
                </a:cubicBezTo>
                <a:lnTo>
                  <a:pt x="12937" y="22153"/>
                </a:lnTo>
                <a:cubicBezTo>
                  <a:pt x="14056" y="22153"/>
                  <a:pt x="15167" y="21849"/>
                  <a:pt x="16236" y="21553"/>
                </a:cubicBezTo>
                <a:cubicBezTo>
                  <a:pt x="16697" y="21421"/>
                  <a:pt x="17175" y="21289"/>
                  <a:pt x="17635" y="21190"/>
                </a:cubicBezTo>
                <a:cubicBezTo>
                  <a:pt x="18316" y="21037"/>
                  <a:pt x="18940" y="20960"/>
                  <a:pt x="19511" y="20960"/>
                </a:cubicBezTo>
                <a:cubicBezTo>
                  <a:pt x="20596" y="20960"/>
                  <a:pt x="21488" y="21239"/>
                  <a:pt x="22211" y="21799"/>
                </a:cubicBezTo>
                <a:cubicBezTo>
                  <a:pt x="22976" y="22384"/>
                  <a:pt x="23527" y="23281"/>
                  <a:pt x="24054" y="24145"/>
                </a:cubicBezTo>
                <a:cubicBezTo>
                  <a:pt x="24556" y="24951"/>
                  <a:pt x="25075" y="25791"/>
                  <a:pt x="25774" y="26400"/>
                </a:cubicBezTo>
                <a:cubicBezTo>
                  <a:pt x="27115" y="27568"/>
                  <a:pt x="28860" y="27667"/>
                  <a:pt x="30547" y="27766"/>
                </a:cubicBezTo>
                <a:cubicBezTo>
                  <a:pt x="30991" y="27790"/>
                  <a:pt x="31460" y="27823"/>
                  <a:pt x="31905" y="27873"/>
                </a:cubicBezTo>
                <a:cubicBezTo>
                  <a:pt x="34769" y="28177"/>
                  <a:pt x="36242" y="29889"/>
                  <a:pt x="36480" y="31460"/>
                </a:cubicBezTo>
                <a:cubicBezTo>
                  <a:pt x="36538" y="31452"/>
                  <a:pt x="36595" y="31452"/>
                  <a:pt x="36653" y="31452"/>
                </a:cubicBezTo>
                <a:cubicBezTo>
                  <a:pt x="36357" y="29189"/>
                  <a:pt x="34036" y="27922"/>
                  <a:pt x="31929" y="27691"/>
                </a:cubicBezTo>
                <a:cubicBezTo>
                  <a:pt x="31477" y="27650"/>
                  <a:pt x="31008" y="27617"/>
                  <a:pt x="30555" y="27593"/>
                </a:cubicBezTo>
                <a:cubicBezTo>
                  <a:pt x="28901" y="27494"/>
                  <a:pt x="27189" y="27395"/>
                  <a:pt x="25881" y="26268"/>
                </a:cubicBezTo>
                <a:cubicBezTo>
                  <a:pt x="25206" y="25684"/>
                  <a:pt x="24696" y="24852"/>
                  <a:pt x="24202" y="24054"/>
                </a:cubicBezTo>
                <a:cubicBezTo>
                  <a:pt x="23667" y="23174"/>
                  <a:pt x="23108" y="22260"/>
                  <a:pt x="22318" y="21660"/>
                </a:cubicBezTo>
                <a:cubicBezTo>
                  <a:pt x="21559" y="21074"/>
                  <a:pt x="20633" y="20785"/>
                  <a:pt x="19511" y="20785"/>
                </a:cubicBezTo>
                <a:cubicBezTo>
                  <a:pt x="18929" y="20785"/>
                  <a:pt x="18294" y="20863"/>
                  <a:pt x="17602" y="21018"/>
                </a:cubicBezTo>
                <a:cubicBezTo>
                  <a:pt x="17125" y="21125"/>
                  <a:pt x="16656" y="21256"/>
                  <a:pt x="16195" y="21380"/>
                </a:cubicBezTo>
                <a:cubicBezTo>
                  <a:pt x="15134" y="21676"/>
                  <a:pt x="14031" y="21980"/>
                  <a:pt x="12937" y="21980"/>
                </a:cubicBezTo>
                <a:lnTo>
                  <a:pt x="12904" y="21980"/>
                </a:lnTo>
                <a:cubicBezTo>
                  <a:pt x="10698" y="21964"/>
                  <a:pt x="9431" y="20631"/>
                  <a:pt x="9019" y="19487"/>
                </a:cubicBezTo>
                <a:cubicBezTo>
                  <a:pt x="8534" y="18129"/>
                  <a:pt x="8871" y="16689"/>
                  <a:pt x="9233" y="15175"/>
                </a:cubicBezTo>
                <a:cubicBezTo>
                  <a:pt x="9538" y="13891"/>
                  <a:pt x="9851" y="12566"/>
                  <a:pt x="9620" y="11283"/>
                </a:cubicBezTo>
                <a:cubicBezTo>
                  <a:pt x="9258" y="9283"/>
                  <a:pt x="7670" y="7950"/>
                  <a:pt x="6403" y="7184"/>
                </a:cubicBezTo>
                <a:cubicBezTo>
                  <a:pt x="5933" y="6905"/>
                  <a:pt x="5448" y="6649"/>
                  <a:pt x="4979" y="6403"/>
                </a:cubicBezTo>
                <a:cubicBezTo>
                  <a:pt x="3991" y="5884"/>
                  <a:pt x="2963" y="5349"/>
                  <a:pt x="2115" y="4551"/>
                </a:cubicBezTo>
                <a:cubicBezTo>
                  <a:pt x="1226" y="3728"/>
                  <a:pt x="560" y="2510"/>
                  <a:pt x="296" y="1210"/>
                </a:cubicBezTo>
                <a:cubicBezTo>
                  <a:pt x="214" y="799"/>
                  <a:pt x="173" y="387"/>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8"/>
          <p:cNvSpPr/>
          <p:nvPr/>
        </p:nvSpPr>
        <p:spPr>
          <a:xfrm rot="10800000">
            <a:off x="-349250" y="-12117"/>
            <a:ext cx="4343370" cy="5205867"/>
          </a:xfrm>
          <a:custGeom>
            <a:avLst/>
            <a:gdLst/>
            <a:ahLst/>
            <a:cxnLst/>
            <a:rect l="l" t="t" r="r" b="b"/>
            <a:pathLst>
              <a:path w="29206" h="31930" extrusionOk="0">
                <a:moveTo>
                  <a:pt x="247" y="0"/>
                </a:moveTo>
                <a:cubicBezTo>
                  <a:pt x="0" y="1054"/>
                  <a:pt x="873" y="2099"/>
                  <a:pt x="1893" y="2444"/>
                </a:cubicBezTo>
                <a:cubicBezTo>
                  <a:pt x="2319" y="2587"/>
                  <a:pt x="2758" y="2640"/>
                  <a:pt x="3203" y="2640"/>
                </a:cubicBezTo>
                <a:cubicBezTo>
                  <a:pt x="3834" y="2640"/>
                  <a:pt x="4475" y="2534"/>
                  <a:pt x="5103" y="2428"/>
                </a:cubicBezTo>
                <a:cubicBezTo>
                  <a:pt x="5749" y="2313"/>
                  <a:pt x="6414" y="2197"/>
                  <a:pt x="7067" y="2197"/>
                </a:cubicBezTo>
                <a:cubicBezTo>
                  <a:pt x="7487" y="2197"/>
                  <a:pt x="7902" y="2245"/>
                  <a:pt x="8304" y="2370"/>
                </a:cubicBezTo>
                <a:cubicBezTo>
                  <a:pt x="9324" y="2683"/>
                  <a:pt x="10163" y="3481"/>
                  <a:pt x="11217" y="3646"/>
                </a:cubicBezTo>
                <a:cubicBezTo>
                  <a:pt x="11372" y="3672"/>
                  <a:pt x="11526" y="3683"/>
                  <a:pt x="11681" y="3683"/>
                </a:cubicBezTo>
                <a:cubicBezTo>
                  <a:pt x="12511" y="3683"/>
                  <a:pt x="13336" y="3352"/>
                  <a:pt x="14155" y="3144"/>
                </a:cubicBezTo>
                <a:cubicBezTo>
                  <a:pt x="14503" y="3058"/>
                  <a:pt x="14878" y="3003"/>
                  <a:pt x="15246" y="3003"/>
                </a:cubicBezTo>
                <a:cubicBezTo>
                  <a:pt x="15905" y="3003"/>
                  <a:pt x="16541" y="3179"/>
                  <a:pt x="16953" y="3671"/>
                </a:cubicBezTo>
                <a:cubicBezTo>
                  <a:pt x="17833" y="4716"/>
                  <a:pt x="17166" y="6518"/>
                  <a:pt x="18088" y="7530"/>
                </a:cubicBezTo>
                <a:cubicBezTo>
                  <a:pt x="18664" y="8172"/>
                  <a:pt x="19627" y="8221"/>
                  <a:pt x="20483" y="8336"/>
                </a:cubicBezTo>
                <a:cubicBezTo>
                  <a:pt x="21339" y="8452"/>
                  <a:pt x="22326" y="8838"/>
                  <a:pt x="22499" y="9686"/>
                </a:cubicBezTo>
                <a:cubicBezTo>
                  <a:pt x="22812" y="11225"/>
                  <a:pt x="20162" y="12064"/>
                  <a:pt x="20302" y="13636"/>
                </a:cubicBezTo>
                <a:cubicBezTo>
                  <a:pt x="20384" y="14533"/>
                  <a:pt x="21363" y="15051"/>
                  <a:pt x="22244" y="15265"/>
                </a:cubicBezTo>
                <a:cubicBezTo>
                  <a:pt x="23124" y="15488"/>
                  <a:pt x="24120" y="15611"/>
                  <a:pt x="24704" y="16311"/>
                </a:cubicBezTo>
                <a:cubicBezTo>
                  <a:pt x="25486" y="17249"/>
                  <a:pt x="25009" y="18779"/>
                  <a:pt x="24054" y="19545"/>
                </a:cubicBezTo>
                <a:cubicBezTo>
                  <a:pt x="23380" y="20079"/>
                  <a:pt x="22540" y="20351"/>
                  <a:pt x="21775" y="20746"/>
                </a:cubicBezTo>
                <a:cubicBezTo>
                  <a:pt x="21010" y="21149"/>
                  <a:pt x="20269" y="21750"/>
                  <a:pt x="20096" y="22598"/>
                </a:cubicBezTo>
                <a:cubicBezTo>
                  <a:pt x="19833" y="23840"/>
                  <a:pt x="20903" y="25173"/>
                  <a:pt x="20409" y="26350"/>
                </a:cubicBezTo>
                <a:cubicBezTo>
                  <a:pt x="20080" y="27132"/>
                  <a:pt x="19158" y="27510"/>
                  <a:pt x="18310" y="27510"/>
                </a:cubicBezTo>
                <a:cubicBezTo>
                  <a:pt x="18298" y="27511"/>
                  <a:pt x="18287" y="27511"/>
                  <a:pt x="18275" y="27511"/>
                </a:cubicBezTo>
                <a:cubicBezTo>
                  <a:pt x="17440" y="27511"/>
                  <a:pt x="16628" y="27228"/>
                  <a:pt x="15809" y="27074"/>
                </a:cubicBezTo>
                <a:cubicBezTo>
                  <a:pt x="15482" y="27010"/>
                  <a:pt x="15141" y="26967"/>
                  <a:pt x="14805" y="26967"/>
                </a:cubicBezTo>
                <a:cubicBezTo>
                  <a:pt x="14286" y="26967"/>
                  <a:pt x="13778" y="27069"/>
                  <a:pt x="13348" y="27354"/>
                </a:cubicBezTo>
                <a:cubicBezTo>
                  <a:pt x="12558" y="27881"/>
                  <a:pt x="12221" y="28893"/>
                  <a:pt x="11464" y="29461"/>
                </a:cubicBezTo>
                <a:cubicBezTo>
                  <a:pt x="10567" y="30127"/>
                  <a:pt x="9349" y="30020"/>
                  <a:pt x="8238" y="30127"/>
                </a:cubicBezTo>
                <a:cubicBezTo>
                  <a:pt x="7127" y="30226"/>
                  <a:pt x="5835" y="30819"/>
                  <a:pt x="5761" y="31929"/>
                </a:cubicBezTo>
                <a:lnTo>
                  <a:pt x="29206" y="31880"/>
                </a:lnTo>
                <a:lnTo>
                  <a:pt x="29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8"/>
          <p:cNvSpPr/>
          <p:nvPr/>
        </p:nvSpPr>
        <p:spPr>
          <a:xfrm>
            <a:off x="2466" y="-76200"/>
            <a:ext cx="3056404" cy="2391831"/>
          </a:xfrm>
          <a:custGeom>
            <a:avLst/>
            <a:gdLst/>
            <a:ahLst/>
            <a:cxnLst/>
            <a:rect l="l" t="t" r="r" b="b"/>
            <a:pathLst>
              <a:path w="47154" h="36901" extrusionOk="0">
                <a:moveTo>
                  <a:pt x="46849" y="1"/>
                </a:moveTo>
                <a:cubicBezTo>
                  <a:pt x="47153" y="2239"/>
                  <a:pt x="45516" y="4321"/>
                  <a:pt x="43747" y="5012"/>
                </a:cubicBezTo>
                <a:cubicBezTo>
                  <a:pt x="42954" y="5323"/>
                  <a:pt x="42120" y="5436"/>
                  <a:pt x="41290" y="5436"/>
                </a:cubicBezTo>
                <a:cubicBezTo>
                  <a:pt x="40053" y="5436"/>
                  <a:pt x="38825" y="5185"/>
                  <a:pt x="37756" y="4963"/>
                </a:cubicBezTo>
                <a:cubicBezTo>
                  <a:pt x="36574" y="4720"/>
                  <a:pt x="35293" y="4459"/>
                  <a:pt x="34021" y="4459"/>
                </a:cubicBezTo>
                <a:cubicBezTo>
                  <a:pt x="33221" y="4459"/>
                  <a:pt x="32424" y="4563"/>
                  <a:pt x="31658" y="4839"/>
                </a:cubicBezTo>
                <a:cubicBezTo>
                  <a:pt x="30810" y="5152"/>
                  <a:pt x="30012" y="5662"/>
                  <a:pt x="29247" y="6156"/>
                </a:cubicBezTo>
                <a:cubicBezTo>
                  <a:pt x="28276" y="6790"/>
                  <a:pt x="27272" y="7440"/>
                  <a:pt x="26161" y="7646"/>
                </a:cubicBezTo>
                <a:cubicBezTo>
                  <a:pt x="25886" y="7697"/>
                  <a:pt x="25610" y="7720"/>
                  <a:pt x="25334" y="7720"/>
                </a:cubicBezTo>
                <a:cubicBezTo>
                  <a:pt x="24196" y="7720"/>
                  <a:pt x="23052" y="7332"/>
                  <a:pt x="21939" y="6954"/>
                </a:cubicBezTo>
                <a:cubicBezTo>
                  <a:pt x="21520" y="6814"/>
                  <a:pt x="21083" y="6666"/>
                  <a:pt x="20664" y="6543"/>
                </a:cubicBezTo>
                <a:cubicBezTo>
                  <a:pt x="20183" y="6406"/>
                  <a:pt x="19403" y="6229"/>
                  <a:pt x="18551" y="6229"/>
                </a:cubicBezTo>
                <a:cubicBezTo>
                  <a:pt x="17406" y="6229"/>
                  <a:pt x="16131" y="6549"/>
                  <a:pt x="15282" y="7720"/>
                </a:cubicBezTo>
                <a:cubicBezTo>
                  <a:pt x="14442" y="8872"/>
                  <a:pt x="14335" y="10443"/>
                  <a:pt x="14228" y="11966"/>
                </a:cubicBezTo>
                <a:cubicBezTo>
                  <a:pt x="14122" y="13488"/>
                  <a:pt x="14006" y="15077"/>
                  <a:pt x="13150" y="16179"/>
                </a:cubicBezTo>
                <a:cubicBezTo>
                  <a:pt x="12204" y="17381"/>
                  <a:pt x="10698" y="17603"/>
                  <a:pt x="9250" y="17817"/>
                </a:cubicBezTo>
                <a:cubicBezTo>
                  <a:pt x="9052" y="17850"/>
                  <a:pt x="8863" y="17874"/>
                  <a:pt x="8674" y="17907"/>
                </a:cubicBezTo>
                <a:cubicBezTo>
                  <a:pt x="5571" y="18401"/>
                  <a:pt x="4930" y="20179"/>
                  <a:pt x="4798" y="20919"/>
                </a:cubicBezTo>
                <a:cubicBezTo>
                  <a:pt x="4493" y="22680"/>
                  <a:pt x="5687" y="24055"/>
                  <a:pt x="6839" y="25379"/>
                </a:cubicBezTo>
                <a:cubicBezTo>
                  <a:pt x="7941" y="26638"/>
                  <a:pt x="9069" y="27939"/>
                  <a:pt x="8945" y="29576"/>
                </a:cubicBezTo>
                <a:cubicBezTo>
                  <a:pt x="8756" y="31930"/>
                  <a:pt x="6131" y="32852"/>
                  <a:pt x="5333" y="33082"/>
                </a:cubicBezTo>
                <a:cubicBezTo>
                  <a:pt x="5094" y="33148"/>
                  <a:pt x="4847" y="33214"/>
                  <a:pt x="4600" y="33279"/>
                </a:cubicBezTo>
                <a:cubicBezTo>
                  <a:pt x="3127" y="33666"/>
                  <a:pt x="1605" y="34061"/>
                  <a:pt x="659" y="35394"/>
                </a:cubicBezTo>
                <a:cubicBezTo>
                  <a:pt x="338" y="35830"/>
                  <a:pt x="124" y="36341"/>
                  <a:pt x="0" y="36892"/>
                </a:cubicBezTo>
                <a:cubicBezTo>
                  <a:pt x="66" y="36900"/>
                  <a:pt x="124" y="36900"/>
                  <a:pt x="181" y="36900"/>
                </a:cubicBezTo>
                <a:cubicBezTo>
                  <a:pt x="296" y="36374"/>
                  <a:pt x="502" y="35905"/>
                  <a:pt x="798" y="35493"/>
                </a:cubicBezTo>
                <a:cubicBezTo>
                  <a:pt x="1712" y="34218"/>
                  <a:pt x="3201" y="33823"/>
                  <a:pt x="4650" y="33444"/>
                </a:cubicBezTo>
                <a:cubicBezTo>
                  <a:pt x="4888" y="33386"/>
                  <a:pt x="5143" y="33321"/>
                  <a:pt x="5382" y="33247"/>
                </a:cubicBezTo>
                <a:cubicBezTo>
                  <a:pt x="6205" y="33016"/>
                  <a:pt x="8921" y="32062"/>
                  <a:pt x="9118" y="29593"/>
                </a:cubicBezTo>
                <a:cubicBezTo>
                  <a:pt x="9250" y="27881"/>
                  <a:pt x="8090" y="26548"/>
                  <a:pt x="6970" y="25264"/>
                </a:cubicBezTo>
                <a:cubicBezTo>
                  <a:pt x="5794" y="23906"/>
                  <a:pt x="4683" y="22631"/>
                  <a:pt x="4971" y="20952"/>
                </a:cubicBezTo>
                <a:cubicBezTo>
                  <a:pt x="5094" y="20244"/>
                  <a:pt x="5703" y="18557"/>
                  <a:pt x="8707" y="18080"/>
                </a:cubicBezTo>
                <a:cubicBezTo>
                  <a:pt x="8888" y="18047"/>
                  <a:pt x="9085" y="18023"/>
                  <a:pt x="9275" y="17990"/>
                </a:cubicBezTo>
                <a:cubicBezTo>
                  <a:pt x="10764" y="17776"/>
                  <a:pt x="12295" y="17545"/>
                  <a:pt x="13282" y="16286"/>
                </a:cubicBezTo>
                <a:cubicBezTo>
                  <a:pt x="14179" y="15142"/>
                  <a:pt x="14294" y="13529"/>
                  <a:pt x="14401" y="11974"/>
                </a:cubicBezTo>
                <a:cubicBezTo>
                  <a:pt x="14508" y="10476"/>
                  <a:pt x="14615" y="8929"/>
                  <a:pt x="15422" y="7818"/>
                </a:cubicBezTo>
                <a:cubicBezTo>
                  <a:pt x="16229" y="6711"/>
                  <a:pt x="17449" y="6403"/>
                  <a:pt x="18551" y="6403"/>
                </a:cubicBezTo>
                <a:cubicBezTo>
                  <a:pt x="19381" y="6403"/>
                  <a:pt x="20144" y="6578"/>
                  <a:pt x="20614" y="6716"/>
                </a:cubicBezTo>
                <a:cubicBezTo>
                  <a:pt x="21034" y="6839"/>
                  <a:pt x="21462" y="6979"/>
                  <a:pt x="21882" y="7119"/>
                </a:cubicBezTo>
                <a:cubicBezTo>
                  <a:pt x="23011" y="7502"/>
                  <a:pt x="24167" y="7896"/>
                  <a:pt x="25333" y="7896"/>
                </a:cubicBezTo>
                <a:cubicBezTo>
                  <a:pt x="25619" y="7896"/>
                  <a:pt x="25906" y="7872"/>
                  <a:pt x="26194" y="7818"/>
                </a:cubicBezTo>
                <a:cubicBezTo>
                  <a:pt x="27338" y="7604"/>
                  <a:pt x="28358" y="6946"/>
                  <a:pt x="29345" y="6304"/>
                </a:cubicBezTo>
                <a:cubicBezTo>
                  <a:pt x="30103" y="5810"/>
                  <a:pt x="30884" y="5308"/>
                  <a:pt x="31715" y="5004"/>
                </a:cubicBezTo>
                <a:cubicBezTo>
                  <a:pt x="32459" y="4736"/>
                  <a:pt x="33233" y="4636"/>
                  <a:pt x="34013" y="4636"/>
                </a:cubicBezTo>
                <a:cubicBezTo>
                  <a:pt x="35270" y="4636"/>
                  <a:pt x="36541" y="4897"/>
                  <a:pt x="37715" y="5136"/>
                </a:cubicBezTo>
                <a:cubicBezTo>
                  <a:pt x="38801" y="5357"/>
                  <a:pt x="40042" y="5610"/>
                  <a:pt x="41298" y="5610"/>
                </a:cubicBezTo>
                <a:cubicBezTo>
                  <a:pt x="42144" y="5610"/>
                  <a:pt x="42997" y="5495"/>
                  <a:pt x="43812" y="5177"/>
                </a:cubicBezTo>
                <a:cubicBezTo>
                  <a:pt x="44792" y="4790"/>
                  <a:pt x="45705" y="4017"/>
                  <a:pt x="46306" y="3045"/>
                </a:cubicBezTo>
                <a:cubicBezTo>
                  <a:pt x="46907" y="2083"/>
                  <a:pt x="47153" y="1013"/>
                  <a:pt x="47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8"/>
          <p:cNvSpPr txBox="1">
            <a:spLocks noGrp="1"/>
          </p:cNvSpPr>
          <p:nvPr>
            <p:ph type="ctrTitle"/>
          </p:nvPr>
        </p:nvSpPr>
        <p:spPr>
          <a:xfrm>
            <a:off x="5248375" y="1361525"/>
            <a:ext cx="3182400" cy="1130700"/>
          </a:xfrm>
          <a:prstGeom prst="rect">
            <a:avLst/>
          </a:prstGeom>
        </p:spPr>
        <p:txBody>
          <a:bodyPr spcFirstLastPara="1" wrap="square" lIns="91425" tIns="91425" rIns="91425" bIns="91425" anchor="b" anchorCtr="0">
            <a:noAutofit/>
          </a:bodyPr>
          <a:lstStyle>
            <a:lvl1pPr lvl="0" rtl="0">
              <a:lnSpc>
                <a:spcPct val="9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27" name="Google Shape;127;p18"/>
          <p:cNvSpPr txBox="1">
            <a:spLocks noGrp="1"/>
          </p:cNvSpPr>
          <p:nvPr>
            <p:ph type="subTitle" idx="1"/>
          </p:nvPr>
        </p:nvSpPr>
        <p:spPr>
          <a:xfrm>
            <a:off x="5248375" y="2620700"/>
            <a:ext cx="3182400" cy="11613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28"/>
        <p:cNvGrpSpPr/>
        <p:nvPr/>
      </p:nvGrpSpPr>
      <p:grpSpPr>
        <a:xfrm>
          <a:off x="0" y="0"/>
          <a:ext cx="0" cy="0"/>
          <a:chOff x="0" y="0"/>
          <a:chExt cx="0" cy="0"/>
        </a:xfrm>
      </p:grpSpPr>
      <p:sp>
        <p:nvSpPr>
          <p:cNvPr id="129" name="Google Shape;129;p19"/>
          <p:cNvSpPr/>
          <p:nvPr/>
        </p:nvSpPr>
        <p:spPr>
          <a:xfrm>
            <a:off x="8573190" y="453305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9"/>
          <p:cNvSpPr/>
          <p:nvPr/>
        </p:nvSpPr>
        <p:spPr>
          <a:xfrm>
            <a:off x="463815" y="1219592"/>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p:nvPr/>
        </p:nvSpPr>
        <p:spPr>
          <a:xfrm>
            <a:off x="7886125" y="-182925"/>
            <a:ext cx="2786544" cy="2391823"/>
          </a:xfrm>
          <a:custGeom>
            <a:avLst/>
            <a:gdLst/>
            <a:ahLst/>
            <a:cxnLst/>
            <a:rect l="l" t="t" r="r" b="b"/>
            <a:pathLst>
              <a:path w="36653" h="31461" extrusionOk="0">
                <a:moveTo>
                  <a:pt x="0" y="0"/>
                </a:moveTo>
                <a:cubicBezTo>
                  <a:pt x="0" y="404"/>
                  <a:pt x="41" y="815"/>
                  <a:pt x="124" y="1243"/>
                </a:cubicBezTo>
                <a:cubicBezTo>
                  <a:pt x="395" y="2584"/>
                  <a:pt x="1078" y="3835"/>
                  <a:pt x="1992" y="4683"/>
                </a:cubicBezTo>
                <a:cubicBezTo>
                  <a:pt x="2864" y="5489"/>
                  <a:pt x="3901" y="6032"/>
                  <a:pt x="4897" y="6559"/>
                </a:cubicBezTo>
                <a:cubicBezTo>
                  <a:pt x="5366" y="6806"/>
                  <a:pt x="5851" y="7061"/>
                  <a:pt x="6312" y="7333"/>
                </a:cubicBezTo>
                <a:cubicBezTo>
                  <a:pt x="7546" y="8081"/>
                  <a:pt x="9093" y="9382"/>
                  <a:pt x="9447" y="11315"/>
                </a:cubicBezTo>
                <a:cubicBezTo>
                  <a:pt x="9670" y="12566"/>
                  <a:pt x="9357" y="13866"/>
                  <a:pt x="9061" y="15134"/>
                </a:cubicBezTo>
                <a:cubicBezTo>
                  <a:pt x="8715" y="16615"/>
                  <a:pt x="8353" y="18137"/>
                  <a:pt x="8855" y="19545"/>
                </a:cubicBezTo>
                <a:cubicBezTo>
                  <a:pt x="9151" y="20368"/>
                  <a:pt x="9727" y="21042"/>
                  <a:pt x="10509" y="21503"/>
                </a:cubicBezTo>
                <a:cubicBezTo>
                  <a:pt x="11208" y="21915"/>
                  <a:pt x="12056" y="22145"/>
                  <a:pt x="12904" y="22153"/>
                </a:cubicBezTo>
                <a:lnTo>
                  <a:pt x="12937" y="22153"/>
                </a:lnTo>
                <a:cubicBezTo>
                  <a:pt x="14056" y="22153"/>
                  <a:pt x="15167" y="21849"/>
                  <a:pt x="16236" y="21553"/>
                </a:cubicBezTo>
                <a:cubicBezTo>
                  <a:pt x="16697" y="21421"/>
                  <a:pt x="17175" y="21289"/>
                  <a:pt x="17635" y="21190"/>
                </a:cubicBezTo>
                <a:cubicBezTo>
                  <a:pt x="18316" y="21037"/>
                  <a:pt x="18940" y="20960"/>
                  <a:pt x="19511" y="20960"/>
                </a:cubicBezTo>
                <a:cubicBezTo>
                  <a:pt x="20596" y="20960"/>
                  <a:pt x="21488" y="21239"/>
                  <a:pt x="22211" y="21799"/>
                </a:cubicBezTo>
                <a:cubicBezTo>
                  <a:pt x="22976" y="22384"/>
                  <a:pt x="23527" y="23281"/>
                  <a:pt x="24054" y="24145"/>
                </a:cubicBezTo>
                <a:cubicBezTo>
                  <a:pt x="24556" y="24951"/>
                  <a:pt x="25075" y="25791"/>
                  <a:pt x="25774" y="26400"/>
                </a:cubicBezTo>
                <a:cubicBezTo>
                  <a:pt x="27115" y="27568"/>
                  <a:pt x="28860" y="27667"/>
                  <a:pt x="30547" y="27766"/>
                </a:cubicBezTo>
                <a:cubicBezTo>
                  <a:pt x="30991" y="27790"/>
                  <a:pt x="31460" y="27823"/>
                  <a:pt x="31905" y="27873"/>
                </a:cubicBezTo>
                <a:cubicBezTo>
                  <a:pt x="34769" y="28177"/>
                  <a:pt x="36242" y="29889"/>
                  <a:pt x="36480" y="31460"/>
                </a:cubicBezTo>
                <a:cubicBezTo>
                  <a:pt x="36538" y="31452"/>
                  <a:pt x="36595" y="31452"/>
                  <a:pt x="36653" y="31452"/>
                </a:cubicBezTo>
                <a:cubicBezTo>
                  <a:pt x="36357" y="29189"/>
                  <a:pt x="34036" y="27922"/>
                  <a:pt x="31929" y="27691"/>
                </a:cubicBezTo>
                <a:cubicBezTo>
                  <a:pt x="31477" y="27650"/>
                  <a:pt x="31008" y="27617"/>
                  <a:pt x="30555" y="27593"/>
                </a:cubicBezTo>
                <a:cubicBezTo>
                  <a:pt x="28901" y="27494"/>
                  <a:pt x="27189" y="27395"/>
                  <a:pt x="25881" y="26268"/>
                </a:cubicBezTo>
                <a:cubicBezTo>
                  <a:pt x="25206" y="25684"/>
                  <a:pt x="24696" y="24852"/>
                  <a:pt x="24202" y="24054"/>
                </a:cubicBezTo>
                <a:cubicBezTo>
                  <a:pt x="23667" y="23174"/>
                  <a:pt x="23108" y="22260"/>
                  <a:pt x="22318" y="21660"/>
                </a:cubicBezTo>
                <a:cubicBezTo>
                  <a:pt x="21559" y="21074"/>
                  <a:pt x="20633" y="20785"/>
                  <a:pt x="19511" y="20785"/>
                </a:cubicBezTo>
                <a:cubicBezTo>
                  <a:pt x="18929" y="20785"/>
                  <a:pt x="18294" y="20863"/>
                  <a:pt x="17602" y="21018"/>
                </a:cubicBezTo>
                <a:cubicBezTo>
                  <a:pt x="17125" y="21125"/>
                  <a:pt x="16656" y="21256"/>
                  <a:pt x="16195" y="21380"/>
                </a:cubicBezTo>
                <a:cubicBezTo>
                  <a:pt x="15134" y="21676"/>
                  <a:pt x="14031" y="21980"/>
                  <a:pt x="12937" y="21980"/>
                </a:cubicBezTo>
                <a:lnTo>
                  <a:pt x="12904" y="21980"/>
                </a:lnTo>
                <a:cubicBezTo>
                  <a:pt x="10698" y="21964"/>
                  <a:pt x="9431" y="20631"/>
                  <a:pt x="9019" y="19487"/>
                </a:cubicBezTo>
                <a:cubicBezTo>
                  <a:pt x="8534" y="18129"/>
                  <a:pt x="8871" y="16689"/>
                  <a:pt x="9233" y="15175"/>
                </a:cubicBezTo>
                <a:cubicBezTo>
                  <a:pt x="9538" y="13891"/>
                  <a:pt x="9851" y="12566"/>
                  <a:pt x="9620" y="11283"/>
                </a:cubicBezTo>
                <a:cubicBezTo>
                  <a:pt x="9258" y="9283"/>
                  <a:pt x="7670" y="7950"/>
                  <a:pt x="6403" y="7184"/>
                </a:cubicBezTo>
                <a:cubicBezTo>
                  <a:pt x="5933" y="6905"/>
                  <a:pt x="5448" y="6649"/>
                  <a:pt x="4979" y="6403"/>
                </a:cubicBezTo>
                <a:cubicBezTo>
                  <a:pt x="3991" y="5884"/>
                  <a:pt x="2963" y="5349"/>
                  <a:pt x="2115" y="4551"/>
                </a:cubicBezTo>
                <a:cubicBezTo>
                  <a:pt x="1226" y="3728"/>
                  <a:pt x="560" y="2510"/>
                  <a:pt x="296" y="1210"/>
                </a:cubicBezTo>
                <a:cubicBezTo>
                  <a:pt x="214" y="799"/>
                  <a:pt x="173" y="387"/>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9"/>
          <p:cNvSpPr/>
          <p:nvPr/>
        </p:nvSpPr>
        <p:spPr>
          <a:xfrm rot="10800000">
            <a:off x="-1368495" y="3062165"/>
            <a:ext cx="2841839" cy="2096542"/>
          </a:xfrm>
          <a:custGeom>
            <a:avLst/>
            <a:gdLst/>
            <a:ahLst/>
            <a:cxnLst/>
            <a:rect l="l" t="t" r="r" b="b"/>
            <a:pathLst>
              <a:path w="56124" h="41405" extrusionOk="0">
                <a:moveTo>
                  <a:pt x="34889" y="0"/>
                </a:moveTo>
                <a:cubicBezTo>
                  <a:pt x="23357" y="0"/>
                  <a:pt x="11826" y="209"/>
                  <a:pt x="305" y="623"/>
                </a:cubicBezTo>
                <a:cubicBezTo>
                  <a:pt x="1" y="2500"/>
                  <a:pt x="708" y="4507"/>
                  <a:pt x="2116" y="5783"/>
                </a:cubicBezTo>
                <a:cubicBezTo>
                  <a:pt x="3167" y="6736"/>
                  <a:pt x="4586" y="7257"/>
                  <a:pt x="6002" y="7257"/>
                </a:cubicBezTo>
                <a:cubicBezTo>
                  <a:pt x="6481" y="7257"/>
                  <a:pt x="6960" y="7198"/>
                  <a:pt x="7423" y="7075"/>
                </a:cubicBezTo>
                <a:cubicBezTo>
                  <a:pt x="8751" y="6727"/>
                  <a:pt x="9994" y="5902"/>
                  <a:pt x="11351" y="5902"/>
                </a:cubicBezTo>
                <a:cubicBezTo>
                  <a:pt x="11408" y="5902"/>
                  <a:pt x="11465" y="5903"/>
                  <a:pt x="11522" y="5906"/>
                </a:cubicBezTo>
                <a:cubicBezTo>
                  <a:pt x="13587" y="6022"/>
                  <a:pt x="14970" y="8021"/>
                  <a:pt x="16796" y="8984"/>
                </a:cubicBezTo>
                <a:cubicBezTo>
                  <a:pt x="17751" y="9483"/>
                  <a:pt x="18778" y="9677"/>
                  <a:pt x="19834" y="9677"/>
                </a:cubicBezTo>
                <a:cubicBezTo>
                  <a:pt x="21793" y="9677"/>
                  <a:pt x="23855" y="9012"/>
                  <a:pt x="25758" y="8392"/>
                </a:cubicBezTo>
                <a:cubicBezTo>
                  <a:pt x="27366" y="7868"/>
                  <a:pt x="29142" y="7406"/>
                  <a:pt x="30822" y="7406"/>
                </a:cubicBezTo>
                <a:cubicBezTo>
                  <a:pt x="32203" y="7406"/>
                  <a:pt x="33518" y="7718"/>
                  <a:pt x="34621" y="8564"/>
                </a:cubicBezTo>
                <a:cubicBezTo>
                  <a:pt x="37106" y="10457"/>
                  <a:pt x="37600" y="14457"/>
                  <a:pt x="40447" y="15724"/>
                </a:cubicBezTo>
                <a:cubicBezTo>
                  <a:pt x="41076" y="16002"/>
                  <a:pt x="41724" y="16106"/>
                  <a:pt x="42387" y="16106"/>
                </a:cubicBezTo>
                <a:cubicBezTo>
                  <a:pt x="44405" y="16106"/>
                  <a:pt x="46552" y="15135"/>
                  <a:pt x="48642" y="15135"/>
                </a:cubicBezTo>
                <a:cubicBezTo>
                  <a:pt x="48893" y="15135"/>
                  <a:pt x="49143" y="15149"/>
                  <a:pt x="49392" y="15181"/>
                </a:cubicBezTo>
                <a:cubicBezTo>
                  <a:pt x="51779" y="15477"/>
                  <a:pt x="53828" y="17559"/>
                  <a:pt x="54083" y="19954"/>
                </a:cubicBezTo>
                <a:cubicBezTo>
                  <a:pt x="54346" y="22463"/>
                  <a:pt x="52873" y="24776"/>
                  <a:pt x="52026" y="27146"/>
                </a:cubicBezTo>
                <a:cubicBezTo>
                  <a:pt x="50808" y="30586"/>
                  <a:pt x="51005" y="34453"/>
                  <a:pt x="52379" y="37811"/>
                </a:cubicBezTo>
                <a:cubicBezTo>
                  <a:pt x="52669" y="38510"/>
                  <a:pt x="53797" y="41404"/>
                  <a:pt x="54731" y="41404"/>
                </a:cubicBezTo>
                <a:cubicBezTo>
                  <a:pt x="54754" y="41404"/>
                  <a:pt x="54776" y="41402"/>
                  <a:pt x="54799" y="41399"/>
                </a:cubicBezTo>
                <a:cubicBezTo>
                  <a:pt x="56124" y="41185"/>
                  <a:pt x="55581" y="37506"/>
                  <a:pt x="55572" y="36692"/>
                </a:cubicBezTo>
                <a:cubicBezTo>
                  <a:pt x="55548" y="32676"/>
                  <a:pt x="55515" y="28652"/>
                  <a:pt x="55490" y="24636"/>
                </a:cubicBezTo>
                <a:cubicBezTo>
                  <a:pt x="55474" y="22603"/>
                  <a:pt x="55350" y="220"/>
                  <a:pt x="55326" y="220"/>
                </a:cubicBezTo>
                <a:cubicBezTo>
                  <a:pt x="48514" y="73"/>
                  <a:pt x="41701" y="0"/>
                  <a:pt x="34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9"/>
          <p:cNvSpPr txBox="1">
            <a:spLocks noGrp="1"/>
          </p:cNvSpPr>
          <p:nvPr>
            <p:ph type="ctrTitle"/>
          </p:nvPr>
        </p:nvSpPr>
        <p:spPr>
          <a:xfrm>
            <a:off x="713250" y="539500"/>
            <a:ext cx="7717500" cy="6801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34" name="Google Shape;134;p19"/>
          <p:cNvSpPr txBox="1">
            <a:spLocks noGrp="1"/>
          </p:cNvSpPr>
          <p:nvPr>
            <p:ph type="subTitle" idx="1"/>
          </p:nvPr>
        </p:nvSpPr>
        <p:spPr>
          <a:xfrm>
            <a:off x="1216625" y="3079251"/>
            <a:ext cx="3078600" cy="113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5" name="Google Shape;135;p19"/>
          <p:cNvSpPr txBox="1">
            <a:spLocks noGrp="1"/>
          </p:cNvSpPr>
          <p:nvPr>
            <p:ph type="subTitle" idx="2"/>
          </p:nvPr>
        </p:nvSpPr>
        <p:spPr>
          <a:xfrm>
            <a:off x="1216625" y="2767525"/>
            <a:ext cx="30786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a:solidFill>
                  <a:schemeClr val="dk1"/>
                </a:solidFill>
                <a:latin typeface="Montserrat Black"/>
                <a:ea typeface="Montserrat Black"/>
                <a:cs typeface="Montserrat Black"/>
                <a:sym typeface="Montserrat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6" name="Google Shape;136;p19"/>
          <p:cNvSpPr txBox="1">
            <a:spLocks noGrp="1"/>
          </p:cNvSpPr>
          <p:nvPr>
            <p:ph type="subTitle" idx="3"/>
          </p:nvPr>
        </p:nvSpPr>
        <p:spPr>
          <a:xfrm>
            <a:off x="4848776" y="3079251"/>
            <a:ext cx="3078600" cy="113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9"/>
          <p:cNvSpPr txBox="1">
            <a:spLocks noGrp="1"/>
          </p:cNvSpPr>
          <p:nvPr>
            <p:ph type="subTitle" idx="4"/>
          </p:nvPr>
        </p:nvSpPr>
        <p:spPr>
          <a:xfrm>
            <a:off x="4848777" y="2767525"/>
            <a:ext cx="30786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a:solidFill>
                  <a:schemeClr val="dk1"/>
                </a:solidFill>
                <a:latin typeface="Montserrat Black"/>
                <a:ea typeface="Montserrat Black"/>
                <a:cs typeface="Montserrat Black"/>
                <a:sym typeface="Montserrat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38"/>
        <p:cNvGrpSpPr/>
        <p:nvPr/>
      </p:nvGrpSpPr>
      <p:grpSpPr>
        <a:xfrm>
          <a:off x="0" y="0"/>
          <a:ext cx="0" cy="0"/>
          <a:chOff x="0" y="0"/>
          <a:chExt cx="0" cy="0"/>
        </a:xfrm>
      </p:grpSpPr>
      <p:sp>
        <p:nvSpPr>
          <p:cNvPr id="139" name="Google Shape;139;p20"/>
          <p:cNvSpPr/>
          <p:nvPr/>
        </p:nvSpPr>
        <p:spPr>
          <a:xfrm>
            <a:off x="8573190" y="453305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0"/>
          <p:cNvSpPr/>
          <p:nvPr/>
        </p:nvSpPr>
        <p:spPr>
          <a:xfrm>
            <a:off x="463815" y="1219592"/>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0"/>
          <p:cNvSpPr/>
          <p:nvPr/>
        </p:nvSpPr>
        <p:spPr>
          <a:xfrm>
            <a:off x="7886125" y="-182925"/>
            <a:ext cx="2786544" cy="2391823"/>
          </a:xfrm>
          <a:custGeom>
            <a:avLst/>
            <a:gdLst/>
            <a:ahLst/>
            <a:cxnLst/>
            <a:rect l="l" t="t" r="r" b="b"/>
            <a:pathLst>
              <a:path w="36653" h="31461" extrusionOk="0">
                <a:moveTo>
                  <a:pt x="0" y="0"/>
                </a:moveTo>
                <a:cubicBezTo>
                  <a:pt x="0" y="404"/>
                  <a:pt x="41" y="815"/>
                  <a:pt x="124" y="1243"/>
                </a:cubicBezTo>
                <a:cubicBezTo>
                  <a:pt x="395" y="2584"/>
                  <a:pt x="1078" y="3835"/>
                  <a:pt x="1992" y="4683"/>
                </a:cubicBezTo>
                <a:cubicBezTo>
                  <a:pt x="2864" y="5489"/>
                  <a:pt x="3901" y="6032"/>
                  <a:pt x="4897" y="6559"/>
                </a:cubicBezTo>
                <a:cubicBezTo>
                  <a:pt x="5366" y="6806"/>
                  <a:pt x="5851" y="7061"/>
                  <a:pt x="6312" y="7333"/>
                </a:cubicBezTo>
                <a:cubicBezTo>
                  <a:pt x="7546" y="8081"/>
                  <a:pt x="9093" y="9382"/>
                  <a:pt x="9447" y="11315"/>
                </a:cubicBezTo>
                <a:cubicBezTo>
                  <a:pt x="9670" y="12566"/>
                  <a:pt x="9357" y="13866"/>
                  <a:pt x="9061" y="15134"/>
                </a:cubicBezTo>
                <a:cubicBezTo>
                  <a:pt x="8715" y="16615"/>
                  <a:pt x="8353" y="18137"/>
                  <a:pt x="8855" y="19545"/>
                </a:cubicBezTo>
                <a:cubicBezTo>
                  <a:pt x="9151" y="20368"/>
                  <a:pt x="9727" y="21042"/>
                  <a:pt x="10509" y="21503"/>
                </a:cubicBezTo>
                <a:cubicBezTo>
                  <a:pt x="11208" y="21915"/>
                  <a:pt x="12056" y="22145"/>
                  <a:pt x="12904" y="22153"/>
                </a:cubicBezTo>
                <a:lnTo>
                  <a:pt x="12937" y="22153"/>
                </a:lnTo>
                <a:cubicBezTo>
                  <a:pt x="14056" y="22153"/>
                  <a:pt x="15167" y="21849"/>
                  <a:pt x="16236" y="21553"/>
                </a:cubicBezTo>
                <a:cubicBezTo>
                  <a:pt x="16697" y="21421"/>
                  <a:pt x="17175" y="21289"/>
                  <a:pt x="17635" y="21190"/>
                </a:cubicBezTo>
                <a:cubicBezTo>
                  <a:pt x="18316" y="21037"/>
                  <a:pt x="18940" y="20960"/>
                  <a:pt x="19511" y="20960"/>
                </a:cubicBezTo>
                <a:cubicBezTo>
                  <a:pt x="20596" y="20960"/>
                  <a:pt x="21488" y="21239"/>
                  <a:pt x="22211" y="21799"/>
                </a:cubicBezTo>
                <a:cubicBezTo>
                  <a:pt x="22976" y="22384"/>
                  <a:pt x="23527" y="23281"/>
                  <a:pt x="24054" y="24145"/>
                </a:cubicBezTo>
                <a:cubicBezTo>
                  <a:pt x="24556" y="24951"/>
                  <a:pt x="25075" y="25791"/>
                  <a:pt x="25774" y="26400"/>
                </a:cubicBezTo>
                <a:cubicBezTo>
                  <a:pt x="27115" y="27568"/>
                  <a:pt x="28860" y="27667"/>
                  <a:pt x="30547" y="27766"/>
                </a:cubicBezTo>
                <a:cubicBezTo>
                  <a:pt x="30991" y="27790"/>
                  <a:pt x="31460" y="27823"/>
                  <a:pt x="31905" y="27873"/>
                </a:cubicBezTo>
                <a:cubicBezTo>
                  <a:pt x="34769" y="28177"/>
                  <a:pt x="36242" y="29889"/>
                  <a:pt x="36480" y="31460"/>
                </a:cubicBezTo>
                <a:cubicBezTo>
                  <a:pt x="36538" y="31452"/>
                  <a:pt x="36595" y="31452"/>
                  <a:pt x="36653" y="31452"/>
                </a:cubicBezTo>
                <a:cubicBezTo>
                  <a:pt x="36357" y="29189"/>
                  <a:pt x="34036" y="27922"/>
                  <a:pt x="31929" y="27691"/>
                </a:cubicBezTo>
                <a:cubicBezTo>
                  <a:pt x="31477" y="27650"/>
                  <a:pt x="31008" y="27617"/>
                  <a:pt x="30555" y="27593"/>
                </a:cubicBezTo>
                <a:cubicBezTo>
                  <a:pt x="28901" y="27494"/>
                  <a:pt x="27189" y="27395"/>
                  <a:pt x="25881" y="26268"/>
                </a:cubicBezTo>
                <a:cubicBezTo>
                  <a:pt x="25206" y="25684"/>
                  <a:pt x="24696" y="24852"/>
                  <a:pt x="24202" y="24054"/>
                </a:cubicBezTo>
                <a:cubicBezTo>
                  <a:pt x="23667" y="23174"/>
                  <a:pt x="23108" y="22260"/>
                  <a:pt x="22318" y="21660"/>
                </a:cubicBezTo>
                <a:cubicBezTo>
                  <a:pt x="21559" y="21074"/>
                  <a:pt x="20633" y="20785"/>
                  <a:pt x="19511" y="20785"/>
                </a:cubicBezTo>
                <a:cubicBezTo>
                  <a:pt x="18929" y="20785"/>
                  <a:pt x="18294" y="20863"/>
                  <a:pt x="17602" y="21018"/>
                </a:cubicBezTo>
                <a:cubicBezTo>
                  <a:pt x="17125" y="21125"/>
                  <a:pt x="16656" y="21256"/>
                  <a:pt x="16195" y="21380"/>
                </a:cubicBezTo>
                <a:cubicBezTo>
                  <a:pt x="15134" y="21676"/>
                  <a:pt x="14031" y="21980"/>
                  <a:pt x="12937" y="21980"/>
                </a:cubicBezTo>
                <a:lnTo>
                  <a:pt x="12904" y="21980"/>
                </a:lnTo>
                <a:cubicBezTo>
                  <a:pt x="10698" y="21964"/>
                  <a:pt x="9431" y="20631"/>
                  <a:pt x="9019" y="19487"/>
                </a:cubicBezTo>
                <a:cubicBezTo>
                  <a:pt x="8534" y="18129"/>
                  <a:pt x="8871" y="16689"/>
                  <a:pt x="9233" y="15175"/>
                </a:cubicBezTo>
                <a:cubicBezTo>
                  <a:pt x="9538" y="13891"/>
                  <a:pt x="9851" y="12566"/>
                  <a:pt x="9620" y="11283"/>
                </a:cubicBezTo>
                <a:cubicBezTo>
                  <a:pt x="9258" y="9283"/>
                  <a:pt x="7670" y="7950"/>
                  <a:pt x="6403" y="7184"/>
                </a:cubicBezTo>
                <a:cubicBezTo>
                  <a:pt x="5933" y="6905"/>
                  <a:pt x="5448" y="6649"/>
                  <a:pt x="4979" y="6403"/>
                </a:cubicBezTo>
                <a:cubicBezTo>
                  <a:pt x="3991" y="5884"/>
                  <a:pt x="2963" y="5349"/>
                  <a:pt x="2115" y="4551"/>
                </a:cubicBezTo>
                <a:cubicBezTo>
                  <a:pt x="1226" y="3728"/>
                  <a:pt x="560" y="2510"/>
                  <a:pt x="296" y="1210"/>
                </a:cubicBezTo>
                <a:cubicBezTo>
                  <a:pt x="214" y="799"/>
                  <a:pt x="173" y="387"/>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0"/>
          <p:cNvSpPr/>
          <p:nvPr/>
        </p:nvSpPr>
        <p:spPr>
          <a:xfrm rot="10800000">
            <a:off x="-1368495" y="3062165"/>
            <a:ext cx="2841839" cy="2096542"/>
          </a:xfrm>
          <a:custGeom>
            <a:avLst/>
            <a:gdLst/>
            <a:ahLst/>
            <a:cxnLst/>
            <a:rect l="l" t="t" r="r" b="b"/>
            <a:pathLst>
              <a:path w="56124" h="41405" extrusionOk="0">
                <a:moveTo>
                  <a:pt x="34889" y="0"/>
                </a:moveTo>
                <a:cubicBezTo>
                  <a:pt x="23357" y="0"/>
                  <a:pt x="11826" y="209"/>
                  <a:pt x="305" y="623"/>
                </a:cubicBezTo>
                <a:cubicBezTo>
                  <a:pt x="1" y="2500"/>
                  <a:pt x="708" y="4507"/>
                  <a:pt x="2116" y="5783"/>
                </a:cubicBezTo>
                <a:cubicBezTo>
                  <a:pt x="3167" y="6736"/>
                  <a:pt x="4586" y="7257"/>
                  <a:pt x="6002" y="7257"/>
                </a:cubicBezTo>
                <a:cubicBezTo>
                  <a:pt x="6481" y="7257"/>
                  <a:pt x="6960" y="7198"/>
                  <a:pt x="7423" y="7075"/>
                </a:cubicBezTo>
                <a:cubicBezTo>
                  <a:pt x="8751" y="6727"/>
                  <a:pt x="9994" y="5902"/>
                  <a:pt x="11351" y="5902"/>
                </a:cubicBezTo>
                <a:cubicBezTo>
                  <a:pt x="11408" y="5902"/>
                  <a:pt x="11465" y="5903"/>
                  <a:pt x="11522" y="5906"/>
                </a:cubicBezTo>
                <a:cubicBezTo>
                  <a:pt x="13587" y="6022"/>
                  <a:pt x="14970" y="8021"/>
                  <a:pt x="16796" y="8984"/>
                </a:cubicBezTo>
                <a:cubicBezTo>
                  <a:pt x="17751" y="9483"/>
                  <a:pt x="18778" y="9677"/>
                  <a:pt x="19834" y="9677"/>
                </a:cubicBezTo>
                <a:cubicBezTo>
                  <a:pt x="21793" y="9677"/>
                  <a:pt x="23855" y="9012"/>
                  <a:pt x="25758" y="8392"/>
                </a:cubicBezTo>
                <a:cubicBezTo>
                  <a:pt x="27366" y="7868"/>
                  <a:pt x="29142" y="7406"/>
                  <a:pt x="30822" y="7406"/>
                </a:cubicBezTo>
                <a:cubicBezTo>
                  <a:pt x="32203" y="7406"/>
                  <a:pt x="33518" y="7718"/>
                  <a:pt x="34621" y="8564"/>
                </a:cubicBezTo>
                <a:cubicBezTo>
                  <a:pt x="37106" y="10457"/>
                  <a:pt x="37600" y="14457"/>
                  <a:pt x="40447" y="15724"/>
                </a:cubicBezTo>
                <a:cubicBezTo>
                  <a:pt x="41076" y="16002"/>
                  <a:pt x="41724" y="16106"/>
                  <a:pt x="42387" y="16106"/>
                </a:cubicBezTo>
                <a:cubicBezTo>
                  <a:pt x="44405" y="16106"/>
                  <a:pt x="46552" y="15135"/>
                  <a:pt x="48642" y="15135"/>
                </a:cubicBezTo>
                <a:cubicBezTo>
                  <a:pt x="48893" y="15135"/>
                  <a:pt x="49143" y="15149"/>
                  <a:pt x="49392" y="15181"/>
                </a:cubicBezTo>
                <a:cubicBezTo>
                  <a:pt x="51779" y="15477"/>
                  <a:pt x="53828" y="17559"/>
                  <a:pt x="54083" y="19954"/>
                </a:cubicBezTo>
                <a:cubicBezTo>
                  <a:pt x="54346" y="22463"/>
                  <a:pt x="52873" y="24776"/>
                  <a:pt x="52026" y="27146"/>
                </a:cubicBezTo>
                <a:cubicBezTo>
                  <a:pt x="50808" y="30586"/>
                  <a:pt x="51005" y="34453"/>
                  <a:pt x="52379" y="37811"/>
                </a:cubicBezTo>
                <a:cubicBezTo>
                  <a:pt x="52669" y="38510"/>
                  <a:pt x="53797" y="41404"/>
                  <a:pt x="54731" y="41404"/>
                </a:cubicBezTo>
                <a:cubicBezTo>
                  <a:pt x="54754" y="41404"/>
                  <a:pt x="54776" y="41402"/>
                  <a:pt x="54799" y="41399"/>
                </a:cubicBezTo>
                <a:cubicBezTo>
                  <a:pt x="56124" y="41185"/>
                  <a:pt x="55581" y="37506"/>
                  <a:pt x="55572" y="36692"/>
                </a:cubicBezTo>
                <a:cubicBezTo>
                  <a:pt x="55548" y="32676"/>
                  <a:pt x="55515" y="28652"/>
                  <a:pt x="55490" y="24636"/>
                </a:cubicBezTo>
                <a:cubicBezTo>
                  <a:pt x="55474" y="22603"/>
                  <a:pt x="55350" y="220"/>
                  <a:pt x="55326" y="220"/>
                </a:cubicBezTo>
                <a:cubicBezTo>
                  <a:pt x="48514" y="73"/>
                  <a:pt x="41701" y="0"/>
                  <a:pt x="34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0"/>
          <p:cNvSpPr txBox="1">
            <a:spLocks noGrp="1"/>
          </p:cNvSpPr>
          <p:nvPr>
            <p:ph type="ctrTitle"/>
          </p:nvPr>
        </p:nvSpPr>
        <p:spPr>
          <a:xfrm>
            <a:off x="713250" y="539500"/>
            <a:ext cx="7717500" cy="6801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44" name="Google Shape;144;p20"/>
          <p:cNvSpPr txBox="1">
            <a:spLocks noGrp="1"/>
          </p:cNvSpPr>
          <p:nvPr>
            <p:ph type="subTitle" idx="1"/>
          </p:nvPr>
        </p:nvSpPr>
        <p:spPr>
          <a:xfrm>
            <a:off x="4646021" y="1959725"/>
            <a:ext cx="3710700" cy="1939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5" name="Google Shape;145;p20"/>
          <p:cNvSpPr txBox="1">
            <a:spLocks noGrp="1"/>
          </p:cNvSpPr>
          <p:nvPr>
            <p:ph type="subTitle" idx="2"/>
          </p:nvPr>
        </p:nvSpPr>
        <p:spPr>
          <a:xfrm>
            <a:off x="787275" y="1959725"/>
            <a:ext cx="3710700" cy="1939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46"/>
        <p:cNvGrpSpPr/>
        <p:nvPr/>
      </p:nvGrpSpPr>
      <p:grpSpPr>
        <a:xfrm>
          <a:off x="0" y="0"/>
          <a:ext cx="0" cy="0"/>
          <a:chOff x="0" y="0"/>
          <a:chExt cx="0" cy="0"/>
        </a:xfrm>
      </p:grpSpPr>
      <p:sp>
        <p:nvSpPr>
          <p:cNvPr id="147" name="Google Shape;147;p21"/>
          <p:cNvSpPr/>
          <p:nvPr/>
        </p:nvSpPr>
        <p:spPr>
          <a:xfrm flipH="1">
            <a:off x="463815" y="453305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1"/>
          <p:cNvSpPr/>
          <p:nvPr/>
        </p:nvSpPr>
        <p:spPr>
          <a:xfrm flipH="1">
            <a:off x="8573190" y="1219592"/>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1"/>
          <p:cNvSpPr/>
          <p:nvPr/>
        </p:nvSpPr>
        <p:spPr>
          <a:xfrm>
            <a:off x="-89075" y="-629840"/>
            <a:ext cx="3056404" cy="2391831"/>
          </a:xfrm>
          <a:custGeom>
            <a:avLst/>
            <a:gdLst/>
            <a:ahLst/>
            <a:cxnLst/>
            <a:rect l="l" t="t" r="r" b="b"/>
            <a:pathLst>
              <a:path w="47154" h="36901" extrusionOk="0">
                <a:moveTo>
                  <a:pt x="46849" y="1"/>
                </a:moveTo>
                <a:cubicBezTo>
                  <a:pt x="47153" y="2239"/>
                  <a:pt x="45516" y="4321"/>
                  <a:pt x="43747" y="5012"/>
                </a:cubicBezTo>
                <a:cubicBezTo>
                  <a:pt x="42954" y="5323"/>
                  <a:pt x="42120" y="5436"/>
                  <a:pt x="41290" y="5436"/>
                </a:cubicBezTo>
                <a:cubicBezTo>
                  <a:pt x="40053" y="5436"/>
                  <a:pt x="38825" y="5185"/>
                  <a:pt x="37756" y="4963"/>
                </a:cubicBezTo>
                <a:cubicBezTo>
                  <a:pt x="36574" y="4720"/>
                  <a:pt x="35293" y="4459"/>
                  <a:pt x="34021" y="4459"/>
                </a:cubicBezTo>
                <a:cubicBezTo>
                  <a:pt x="33221" y="4459"/>
                  <a:pt x="32424" y="4563"/>
                  <a:pt x="31658" y="4839"/>
                </a:cubicBezTo>
                <a:cubicBezTo>
                  <a:pt x="30810" y="5152"/>
                  <a:pt x="30012" y="5662"/>
                  <a:pt x="29247" y="6156"/>
                </a:cubicBezTo>
                <a:cubicBezTo>
                  <a:pt x="28276" y="6790"/>
                  <a:pt x="27272" y="7440"/>
                  <a:pt x="26161" y="7646"/>
                </a:cubicBezTo>
                <a:cubicBezTo>
                  <a:pt x="25886" y="7697"/>
                  <a:pt x="25610" y="7720"/>
                  <a:pt x="25334" y="7720"/>
                </a:cubicBezTo>
                <a:cubicBezTo>
                  <a:pt x="24196" y="7720"/>
                  <a:pt x="23052" y="7332"/>
                  <a:pt x="21939" y="6954"/>
                </a:cubicBezTo>
                <a:cubicBezTo>
                  <a:pt x="21520" y="6814"/>
                  <a:pt x="21083" y="6666"/>
                  <a:pt x="20664" y="6543"/>
                </a:cubicBezTo>
                <a:cubicBezTo>
                  <a:pt x="20183" y="6406"/>
                  <a:pt x="19403" y="6229"/>
                  <a:pt x="18551" y="6229"/>
                </a:cubicBezTo>
                <a:cubicBezTo>
                  <a:pt x="17406" y="6229"/>
                  <a:pt x="16131" y="6549"/>
                  <a:pt x="15282" y="7720"/>
                </a:cubicBezTo>
                <a:cubicBezTo>
                  <a:pt x="14442" y="8872"/>
                  <a:pt x="14335" y="10443"/>
                  <a:pt x="14228" y="11966"/>
                </a:cubicBezTo>
                <a:cubicBezTo>
                  <a:pt x="14122" y="13488"/>
                  <a:pt x="14006" y="15077"/>
                  <a:pt x="13150" y="16179"/>
                </a:cubicBezTo>
                <a:cubicBezTo>
                  <a:pt x="12204" y="17381"/>
                  <a:pt x="10698" y="17603"/>
                  <a:pt x="9250" y="17817"/>
                </a:cubicBezTo>
                <a:cubicBezTo>
                  <a:pt x="9052" y="17850"/>
                  <a:pt x="8863" y="17874"/>
                  <a:pt x="8674" y="17907"/>
                </a:cubicBezTo>
                <a:cubicBezTo>
                  <a:pt x="5571" y="18401"/>
                  <a:pt x="4930" y="20179"/>
                  <a:pt x="4798" y="20919"/>
                </a:cubicBezTo>
                <a:cubicBezTo>
                  <a:pt x="4493" y="22680"/>
                  <a:pt x="5687" y="24055"/>
                  <a:pt x="6839" y="25379"/>
                </a:cubicBezTo>
                <a:cubicBezTo>
                  <a:pt x="7941" y="26638"/>
                  <a:pt x="9069" y="27939"/>
                  <a:pt x="8945" y="29576"/>
                </a:cubicBezTo>
                <a:cubicBezTo>
                  <a:pt x="8756" y="31930"/>
                  <a:pt x="6131" y="32852"/>
                  <a:pt x="5333" y="33082"/>
                </a:cubicBezTo>
                <a:cubicBezTo>
                  <a:pt x="5094" y="33148"/>
                  <a:pt x="4847" y="33214"/>
                  <a:pt x="4600" y="33279"/>
                </a:cubicBezTo>
                <a:cubicBezTo>
                  <a:pt x="3127" y="33666"/>
                  <a:pt x="1605" y="34061"/>
                  <a:pt x="659" y="35394"/>
                </a:cubicBezTo>
                <a:cubicBezTo>
                  <a:pt x="338" y="35830"/>
                  <a:pt x="124" y="36341"/>
                  <a:pt x="0" y="36892"/>
                </a:cubicBezTo>
                <a:cubicBezTo>
                  <a:pt x="66" y="36900"/>
                  <a:pt x="124" y="36900"/>
                  <a:pt x="181" y="36900"/>
                </a:cubicBezTo>
                <a:cubicBezTo>
                  <a:pt x="296" y="36374"/>
                  <a:pt x="502" y="35905"/>
                  <a:pt x="798" y="35493"/>
                </a:cubicBezTo>
                <a:cubicBezTo>
                  <a:pt x="1712" y="34218"/>
                  <a:pt x="3201" y="33823"/>
                  <a:pt x="4650" y="33444"/>
                </a:cubicBezTo>
                <a:cubicBezTo>
                  <a:pt x="4888" y="33386"/>
                  <a:pt x="5143" y="33321"/>
                  <a:pt x="5382" y="33247"/>
                </a:cubicBezTo>
                <a:cubicBezTo>
                  <a:pt x="6205" y="33016"/>
                  <a:pt x="8921" y="32062"/>
                  <a:pt x="9118" y="29593"/>
                </a:cubicBezTo>
                <a:cubicBezTo>
                  <a:pt x="9250" y="27881"/>
                  <a:pt x="8090" y="26548"/>
                  <a:pt x="6970" y="25264"/>
                </a:cubicBezTo>
                <a:cubicBezTo>
                  <a:pt x="5794" y="23906"/>
                  <a:pt x="4683" y="22631"/>
                  <a:pt x="4971" y="20952"/>
                </a:cubicBezTo>
                <a:cubicBezTo>
                  <a:pt x="5094" y="20244"/>
                  <a:pt x="5703" y="18557"/>
                  <a:pt x="8707" y="18080"/>
                </a:cubicBezTo>
                <a:cubicBezTo>
                  <a:pt x="8888" y="18047"/>
                  <a:pt x="9085" y="18023"/>
                  <a:pt x="9275" y="17990"/>
                </a:cubicBezTo>
                <a:cubicBezTo>
                  <a:pt x="10764" y="17776"/>
                  <a:pt x="12295" y="17545"/>
                  <a:pt x="13282" y="16286"/>
                </a:cubicBezTo>
                <a:cubicBezTo>
                  <a:pt x="14179" y="15142"/>
                  <a:pt x="14294" y="13529"/>
                  <a:pt x="14401" y="11974"/>
                </a:cubicBezTo>
                <a:cubicBezTo>
                  <a:pt x="14508" y="10476"/>
                  <a:pt x="14615" y="8929"/>
                  <a:pt x="15422" y="7818"/>
                </a:cubicBezTo>
                <a:cubicBezTo>
                  <a:pt x="16229" y="6711"/>
                  <a:pt x="17449" y="6403"/>
                  <a:pt x="18551" y="6403"/>
                </a:cubicBezTo>
                <a:cubicBezTo>
                  <a:pt x="19381" y="6403"/>
                  <a:pt x="20144" y="6578"/>
                  <a:pt x="20614" y="6716"/>
                </a:cubicBezTo>
                <a:cubicBezTo>
                  <a:pt x="21034" y="6839"/>
                  <a:pt x="21462" y="6979"/>
                  <a:pt x="21882" y="7119"/>
                </a:cubicBezTo>
                <a:cubicBezTo>
                  <a:pt x="23011" y="7502"/>
                  <a:pt x="24167" y="7896"/>
                  <a:pt x="25333" y="7896"/>
                </a:cubicBezTo>
                <a:cubicBezTo>
                  <a:pt x="25619" y="7896"/>
                  <a:pt x="25906" y="7872"/>
                  <a:pt x="26194" y="7818"/>
                </a:cubicBezTo>
                <a:cubicBezTo>
                  <a:pt x="27338" y="7604"/>
                  <a:pt x="28358" y="6946"/>
                  <a:pt x="29345" y="6304"/>
                </a:cubicBezTo>
                <a:cubicBezTo>
                  <a:pt x="30103" y="5810"/>
                  <a:pt x="30884" y="5308"/>
                  <a:pt x="31715" y="5004"/>
                </a:cubicBezTo>
                <a:cubicBezTo>
                  <a:pt x="32459" y="4736"/>
                  <a:pt x="33233" y="4636"/>
                  <a:pt x="34013" y="4636"/>
                </a:cubicBezTo>
                <a:cubicBezTo>
                  <a:pt x="35270" y="4636"/>
                  <a:pt x="36541" y="4897"/>
                  <a:pt x="37715" y="5136"/>
                </a:cubicBezTo>
                <a:cubicBezTo>
                  <a:pt x="38801" y="5357"/>
                  <a:pt x="40042" y="5610"/>
                  <a:pt x="41298" y="5610"/>
                </a:cubicBezTo>
                <a:cubicBezTo>
                  <a:pt x="42144" y="5610"/>
                  <a:pt x="42997" y="5495"/>
                  <a:pt x="43812" y="5177"/>
                </a:cubicBezTo>
                <a:cubicBezTo>
                  <a:pt x="44792" y="4790"/>
                  <a:pt x="45705" y="4017"/>
                  <a:pt x="46306" y="3045"/>
                </a:cubicBezTo>
                <a:cubicBezTo>
                  <a:pt x="46907" y="2083"/>
                  <a:pt x="47153" y="1013"/>
                  <a:pt x="47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1"/>
          <p:cNvSpPr/>
          <p:nvPr/>
        </p:nvSpPr>
        <p:spPr>
          <a:xfrm rot="10800000" flipH="1">
            <a:off x="7525848" y="3062165"/>
            <a:ext cx="2841839" cy="2096542"/>
          </a:xfrm>
          <a:custGeom>
            <a:avLst/>
            <a:gdLst/>
            <a:ahLst/>
            <a:cxnLst/>
            <a:rect l="l" t="t" r="r" b="b"/>
            <a:pathLst>
              <a:path w="56124" h="41405" extrusionOk="0">
                <a:moveTo>
                  <a:pt x="34889" y="0"/>
                </a:moveTo>
                <a:cubicBezTo>
                  <a:pt x="23357" y="0"/>
                  <a:pt x="11826" y="209"/>
                  <a:pt x="305" y="623"/>
                </a:cubicBezTo>
                <a:cubicBezTo>
                  <a:pt x="1" y="2500"/>
                  <a:pt x="708" y="4507"/>
                  <a:pt x="2116" y="5783"/>
                </a:cubicBezTo>
                <a:cubicBezTo>
                  <a:pt x="3167" y="6736"/>
                  <a:pt x="4586" y="7257"/>
                  <a:pt x="6002" y="7257"/>
                </a:cubicBezTo>
                <a:cubicBezTo>
                  <a:pt x="6481" y="7257"/>
                  <a:pt x="6960" y="7198"/>
                  <a:pt x="7423" y="7075"/>
                </a:cubicBezTo>
                <a:cubicBezTo>
                  <a:pt x="8751" y="6727"/>
                  <a:pt x="9994" y="5902"/>
                  <a:pt x="11351" y="5902"/>
                </a:cubicBezTo>
                <a:cubicBezTo>
                  <a:pt x="11408" y="5902"/>
                  <a:pt x="11465" y="5903"/>
                  <a:pt x="11522" y="5906"/>
                </a:cubicBezTo>
                <a:cubicBezTo>
                  <a:pt x="13587" y="6022"/>
                  <a:pt x="14970" y="8021"/>
                  <a:pt x="16796" y="8984"/>
                </a:cubicBezTo>
                <a:cubicBezTo>
                  <a:pt x="17751" y="9483"/>
                  <a:pt x="18778" y="9677"/>
                  <a:pt x="19834" y="9677"/>
                </a:cubicBezTo>
                <a:cubicBezTo>
                  <a:pt x="21793" y="9677"/>
                  <a:pt x="23855" y="9012"/>
                  <a:pt x="25758" y="8392"/>
                </a:cubicBezTo>
                <a:cubicBezTo>
                  <a:pt x="27366" y="7868"/>
                  <a:pt x="29142" y="7406"/>
                  <a:pt x="30822" y="7406"/>
                </a:cubicBezTo>
                <a:cubicBezTo>
                  <a:pt x="32203" y="7406"/>
                  <a:pt x="33518" y="7718"/>
                  <a:pt x="34621" y="8564"/>
                </a:cubicBezTo>
                <a:cubicBezTo>
                  <a:pt x="37106" y="10457"/>
                  <a:pt x="37600" y="14457"/>
                  <a:pt x="40447" y="15724"/>
                </a:cubicBezTo>
                <a:cubicBezTo>
                  <a:pt x="41076" y="16002"/>
                  <a:pt x="41724" y="16106"/>
                  <a:pt x="42387" y="16106"/>
                </a:cubicBezTo>
                <a:cubicBezTo>
                  <a:pt x="44405" y="16106"/>
                  <a:pt x="46552" y="15135"/>
                  <a:pt x="48642" y="15135"/>
                </a:cubicBezTo>
                <a:cubicBezTo>
                  <a:pt x="48893" y="15135"/>
                  <a:pt x="49143" y="15149"/>
                  <a:pt x="49392" y="15181"/>
                </a:cubicBezTo>
                <a:cubicBezTo>
                  <a:pt x="51779" y="15477"/>
                  <a:pt x="53828" y="17559"/>
                  <a:pt x="54083" y="19954"/>
                </a:cubicBezTo>
                <a:cubicBezTo>
                  <a:pt x="54346" y="22463"/>
                  <a:pt x="52873" y="24776"/>
                  <a:pt x="52026" y="27146"/>
                </a:cubicBezTo>
                <a:cubicBezTo>
                  <a:pt x="50808" y="30586"/>
                  <a:pt x="51005" y="34453"/>
                  <a:pt x="52379" y="37811"/>
                </a:cubicBezTo>
                <a:cubicBezTo>
                  <a:pt x="52669" y="38510"/>
                  <a:pt x="53797" y="41404"/>
                  <a:pt x="54731" y="41404"/>
                </a:cubicBezTo>
                <a:cubicBezTo>
                  <a:pt x="54754" y="41404"/>
                  <a:pt x="54776" y="41402"/>
                  <a:pt x="54799" y="41399"/>
                </a:cubicBezTo>
                <a:cubicBezTo>
                  <a:pt x="56124" y="41185"/>
                  <a:pt x="55581" y="37506"/>
                  <a:pt x="55572" y="36692"/>
                </a:cubicBezTo>
                <a:cubicBezTo>
                  <a:pt x="55548" y="32676"/>
                  <a:pt x="55515" y="28652"/>
                  <a:pt x="55490" y="24636"/>
                </a:cubicBezTo>
                <a:cubicBezTo>
                  <a:pt x="55474" y="22603"/>
                  <a:pt x="55350" y="220"/>
                  <a:pt x="55326" y="220"/>
                </a:cubicBezTo>
                <a:cubicBezTo>
                  <a:pt x="48514" y="73"/>
                  <a:pt x="41701" y="0"/>
                  <a:pt x="34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1"/>
          <p:cNvSpPr txBox="1">
            <a:spLocks noGrp="1"/>
          </p:cNvSpPr>
          <p:nvPr>
            <p:ph type="ctrTitle"/>
          </p:nvPr>
        </p:nvSpPr>
        <p:spPr>
          <a:xfrm>
            <a:off x="713250" y="539500"/>
            <a:ext cx="7717500" cy="6801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52" name="Google Shape;152;p21"/>
          <p:cNvSpPr txBox="1">
            <a:spLocks noGrp="1"/>
          </p:cNvSpPr>
          <p:nvPr>
            <p:ph type="subTitle" idx="1"/>
          </p:nvPr>
        </p:nvSpPr>
        <p:spPr>
          <a:xfrm>
            <a:off x="988025" y="3079251"/>
            <a:ext cx="2110800" cy="113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3" name="Google Shape;153;p21"/>
          <p:cNvSpPr txBox="1">
            <a:spLocks noGrp="1"/>
          </p:cNvSpPr>
          <p:nvPr>
            <p:ph type="subTitle" idx="2"/>
          </p:nvPr>
        </p:nvSpPr>
        <p:spPr>
          <a:xfrm>
            <a:off x="988025" y="2767525"/>
            <a:ext cx="21108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a:solidFill>
                  <a:schemeClr val="dk1"/>
                </a:solidFill>
                <a:latin typeface="Montserrat Black"/>
                <a:ea typeface="Montserrat Black"/>
                <a:cs typeface="Montserrat Black"/>
                <a:sym typeface="Montserrat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4" name="Google Shape;154;p21"/>
          <p:cNvSpPr txBox="1">
            <a:spLocks noGrp="1"/>
          </p:cNvSpPr>
          <p:nvPr>
            <p:ph type="subTitle" idx="3"/>
          </p:nvPr>
        </p:nvSpPr>
        <p:spPr>
          <a:xfrm>
            <a:off x="3516600" y="3079251"/>
            <a:ext cx="2110800" cy="113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 name="Google Shape;155;p21"/>
          <p:cNvSpPr txBox="1">
            <a:spLocks noGrp="1"/>
          </p:cNvSpPr>
          <p:nvPr>
            <p:ph type="subTitle" idx="4"/>
          </p:nvPr>
        </p:nvSpPr>
        <p:spPr>
          <a:xfrm>
            <a:off x="3516600" y="2767525"/>
            <a:ext cx="21108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a:solidFill>
                  <a:schemeClr val="dk1"/>
                </a:solidFill>
                <a:latin typeface="Montserrat Black"/>
                <a:ea typeface="Montserrat Black"/>
                <a:cs typeface="Montserrat Black"/>
                <a:sym typeface="Montserrat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6" name="Google Shape;156;p21"/>
          <p:cNvSpPr txBox="1">
            <a:spLocks noGrp="1"/>
          </p:cNvSpPr>
          <p:nvPr>
            <p:ph type="subTitle" idx="5"/>
          </p:nvPr>
        </p:nvSpPr>
        <p:spPr>
          <a:xfrm>
            <a:off x="6045175" y="3079251"/>
            <a:ext cx="2110800" cy="113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 name="Google Shape;157;p21"/>
          <p:cNvSpPr txBox="1">
            <a:spLocks noGrp="1"/>
          </p:cNvSpPr>
          <p:nvPr>
            <p:ph type="subTitle" idx="6"/>
          </p:nvPr>
        </p:nvSpPr>
        <p:spPr>
          <a:xfrm>
            <a:off x="6045175" y="2767525"/>
            <a:ext cx="21108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a:solidFill>
                  <a:schemeClr val="dk1"/>
                </a:solidFill>
                <a:latin typeface="Montserrat Black"/>
                <a:ea typeface="Montserrat Black"/>
                <a:cs typeface="Montserrat Black"/>
                <a:sym typeface="Montserrat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58"/>
        <p:cNvGrpSpPr/>
        <p:nvPr/>
      </p:nvGrpSpPr>
      <p:grpSpPr>
        <a:xfrm>
          <a:off x="0" y="0"/>
          <a:ext cx="0" cy="0"/>
          <a:chOff x="0" y="0"/>
          <a:chExt cx="0" cy="0"/>
        </a:xfrm>
      </p:grpSpPr>
      <p:sp>
        <p:nvSpPr>
          <p:cNvPr id="159" name="Google Shape;159;p22"/>
          <p:cNvSpPr/>
          <p:nvPr/>
        </p:nvSpPr>
        <p:spPr>
          <a:xfrm>
            <a:off x="8573190" y="453305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2"/>
          <p:cNvSpPr/>
          <p:nvPr/>
        </p:nvSpPr>
        <p:spPr>
          <a:xfrm>
            <a:off x="463815" y="1219592"/>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2"/>
          <p:cNvSpPr/>
          <p:nvPr/>
        </p:nvSpPr>
        <p:spPr>
          <a:xfrm>
            <a:off x="7886125" y="-182925"/>
            <a:ext cx="2786544" cy="2391823"/>
          </a:xfrm>
          <a:custGeom>
            <a:avLst/>
            <a:gdLst/>
            <a:ahLst/>
            <a:cxnLst/>
            <a:rect l="l" t="t" r="r" b="b"/>
            <a:pathLst>
              <a:path w="36653" h="31461" extrusionOk="0">
                <a:moveTo>
                  <a:pt x="0" y="0"/>
                </a:moveTo>
                <a:cubicBezTo>
                  <a:pt x="0" y="404"/>
                  <a:pt x="41" y="815"/>
                  <a:pt x="124" y="1243"/>
                </a:cubicBezTo>
                <a:cubicBezTo>
                  <a:pt x="395" y="2584"/>
                  <a:pt x="1078" y="3835"/>
                  <a:pt x="1992" y="4683"/>
                </a:cubicBezTo>
                <a:cubicBezTo>
                  <a:pt x="2864" y="5489"/>
                  <a:pt x="3901" y="6032"/>
                  <a:pt x="4897" y="6559"/>
                </a:cubicBezTo>
                <a:cubicBezTo>
                  <a:pt x="5366" y="6806"/>
                  <a:pt x="5851" y="7061"/>
                  <a:pt x="6312" y="7333"/>
                </a:cubicBezTo>
                <a:cubicBezTo>
                  <a:pt x="7546" y="8081"/>
                  <a:pt x="9093" y="9382"/>
                  <a:pt x="9447" y="11315"/>
                </a:cubicBezTo>
                <a:cubicBezTo>
                  <a:pt x="9670" y="12566"/>
                  <a:pt x="9357" y="13866"/>
                  <a:pt x="9061" y="15134"/>
                </a:cubicBezTo>
                <a:cubicBezTo>
                  <a:pt x="8715" y="16615"/>
                  <a:pt x="8353" y="18137"/>
                  <a:pt x="8855" y="19545"/>
                </a:cubicBezTo>
                <a:cubicBezTo>
                  <a:pt x="9151" y="20368"/>
                  <a:pt x="9727" y="21042"/>
                  <a:pt x="10509" y="21503"/>
                </a:cubicBezTo>
                <a:cubicBezTo>
                  <a:pt x="11208" y="21915"/>
                  <a:pt x="12056" y="22145"/>
                  <a:pt x="12904" y="22153"/>
                </a:cubicBezTo>
                <a:lnTo>
                  <a:pt x="12937" y="22153"/>
                </a:lnTo>
                <a:cubicBezTo>
                  <a:pt x="14056" y="22153"/>
                  <a:pt x="15167" y="21849"/>
                  <a:pt x="16236" y="21553"/>
                </a:cubicBezTo>
                <a:cubicBezTo>
                  <a:pt x="16697" y="21421"/>
                  <a:pt x="17175" y="21289"/>
                  <a:pt x="17635" y="21190"/>
                </a:cubicBezTo>
                <a:cubicBezTo>
                  <a:pt x="18316" y="21037"/>
                  <a:pt x="18940" y="20960"/>
                  <a:pt x="19511" y="20960"/>
                </a:cubicBezTo>
                <a:cubicBezTo>
                  <a:pt x="20596" y="20960"/>
                  <a:pt x="21488" y="21239"/>
                  <a:pt x="22211" y="21799"/>
                </a:cubicBezTo>
                <a:cubicBezTo>
                  <a:pt x="22976" y="22384"/>
                  <a:pt x="23527" y="23281"/>
                  <a:pt x="24054" y="24145"/>
                </a:cubicBezTo>
                <a:cubicBezTo>
                  <a:pt x="24556" y="24951"/>
                  <a:pt x="25075" y="25791"/>
                  <a:pt x="25774" y="26400"/>
                </a:cubicBezTo>
                <a:cubicBezTo>
                  <a:pt x="27115" y="27568"/>
                  <a:pt x="28860" y="27667"/>
                  <a:pt x="30547" y="27766"/>
                </a:cubicBezTo>
                <a:cubicBezTo>
                  <a:pt x="30991" y="27790"/>
                  <a:pt x="31460" y="27823"/>
                  <a:pt x="31905" y="27873"/>
                </a:cubicBezTo>
                <a:cubicBezTo>
                  <a:pt x="34769" y="28177"/>
                  <a:pt x="36242" y="29889"/>
                  <a:pt x="36480" y="31460"/>
                </a:cubicBezTo>
                <a:cubicBezTo>
                  <a:pt x="36538" y="31452"/>
                  <a:pt x="36595" y="31452"/>
                  <a:pt x="36653" y="31452"/>
                </a:cubicBezTo>
                <a:cubicBezTo>
                  <a:pt x="36357" y="29189"/>
                  <a:pt x="34036" y="27922"/>
                  <a:pt x="31929" y="27691"/>
                </a:cubicBezTo>
                <a:cubicBezTo>
                  <a:pt x="31477" y="27650"/>
                  <a:pt x="31008" y="27617"/>
                  <a:pt x="30555" y="27593"/>
                </a:cubicBezTo>
                <a:cubicBezTo>
                  <a:pt x="28901" y="27494"/>
                  <a:pt x="27189" y="27395"/>
                  <a:pt x="25881" y="26268"/>
                </a:cubicBezTo>
                <a:cubicBezTo>
                  <a:pt x="25206" y="25684"/>
                  <a:pt x="24696" y="24852"/>
                  <a:pt x="24202" y="24054"/>
                </a:cubicBezTo>
                <a:cubicBezTo>
                  <a:pt x="23667" y="23174"/>
                  <a:pt x="23108" y="22260"/>
                  <a:pt x="22318" y="21660"/>
                </a:cubicBezTo>
                <a:cubicBezTo>
                  <a:pt x="21559" y="21074"/>
                  <a:pt x="20633" y="20785"/>
                  <a:pt x="19511" y="20785"/>
                </a:cubicBezTo>
                <a:cubicBezTo>
                  <a:pt x="18929" y="20785"/>
                  <a:pt x="18294" y="20863"/>
                  <a:pt x="17602" y="21018"/>
                </a:cubicBezTo>
                <a:cubicBezTo>
                  <a:pt x="17125" y="21125"/>
                  <a:pt x="16656" y="21256"/>
                  <a:pt x="16195" y="21380"/>
                </a:cubicBezTo>
                <a:cubicBezTo>
                  <a:pt x="15134" y="21676"/>
                  <a:pt x="14031" y="21980"/>
                  <a:pt x="12937" y="21980"/>
                </a:cubicBezTo>
                <a:lnTo>
                  <a:pt x="12904" y="21980"/>
                </a:lnTo>
                <a:cubicBezTo>
                  <a:pt x="10698" y="21964"/>
                  <a:pt x="9431" y="20631"/>
                  <a:pt x="9019" y="19487"/>
                </a:cubicBezTo>
                <a:cubicBezTo>
                  <a:pt x="8534" y="18129"/>
                  <a:pt x="8871" y="16689"/>
                  <a:pt x="9233" y="15175"/>
                </a:cubicBezTo>
                <a:cubicBezTo>
                  <a:pt x="9538" y="13891"/>
                  <a:pt x="9851" y="12566"/>
                  <a:pt x="9620" y="11283"/>
                </a:cubicBezTo>
                <a:cubicBezTo>
                  <a:pt x="9258" y="9283"/>
                  <a:pt x="7670" y="7950"/>
                  <a:pt x="6403" y="7184"/>
                </a:cubicBezTo>
                <a:cubicBezTo>
                  <a:pt x="5933" y="6905"/>
                  <a:pt x="5448" y="6649"/>
                  <a:pt x="4979" y="6403"/>
                </a:cubicBezTo>
                <a:cubicBezTo>
                  <a:pt x="3991" y="5884"/>
                  <a:pt x="2963" y="5349"/>
                  <a:pt x="2115" y="4551"/>
                </a:cubicBezTo>
                <a:cubicBezTo>
                  <a:pt x="1226" y="3728"/>
                  <a:pt x="560" y="2510"/>
                  <a:pt x="296" y="1210"/>
                </a:cubicBezTo>
                <a:cubicBezTo>
                  <a:pt x="214" y="799"/>
                  <a:pt x="173" y="387"/>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2"/>
          <p:cNvSpPr/>
          <p:nvPr/>
        </p:nvSpPr>
        <p:spPr>
          <a:xfrm rot="10800000">
            <a:off x="-1368495" y="3062165"/>
            <a:ext cx="2841839" cy="2096542"/>
          </a:xfrm>
          <a:custGeom>
            <a:avLst/>
            <a:gdLst/>
            <a:ahLst/>
            <a:cxnLst/>
            <a:rect l="l" t="t" r="r" b="b"/>
            <a:pathLst>
              <a:path w="56124" h="41405" extrusionOk="0">
                <a:moveTo>
                  <a:pt x="34889" y="0"/>
                </a:moveTo>
                <a:cubicBezTo>
                  <a:pt x="23357" y="0"/>
                  <a:pt x="11826" y="209"/>
                  <a:pt x="305" y="623"/>
                </a:cubicBezTo>
                <a:cubicBezTo>
                  <a:pt x="1" y="2500"/>
                  <a:pt x="708" y="4507"/>
                  <a:pt x="2116" y="5783"/>
                </a:cubicBezTo>
                <a:cubicBezTo>
                  <a:pt x="3167" y="6736"/>
                  <a:pt x="4586" y="7257"/>
                  <a:pt x="6002" y="7257"/>
                </a:cubicBezTo>
                <a:cubicBezTo>
                  <a:pt x="6481" y="7257"/>
                  <a:pt x="6960" y="7198"/>
                  <a:pt x="7423" y="7075"/>
                </a:cubicBezTo>
                <a:cubicBezTo>
                  <a:pt x="8751" y="6727"/>
                  <a:pt x="9994" y="5902"/>
                  <a:pt x="11351" y="5902"/>
                </a:cubicBezTo>
                <a:cubicBezTo>
                  <a:pt x="11408" y="5902"/>
                  <a:pt x="11465" y="5903"/>
                  <a:pt x="11522" y="5906"/>
                </a:cubicBezTo>
                <a:cubicBezTo>
                  <a:pt x="13587" y="6022"/>
                  <a:pt x="14970" y="8021"/>
                  <a:pt x="16796" y="8984"/>
                </a:cubicBezTo>
                <a:cubicBezTo>
                  <a:pt x="17751" y="9483"/>
                  <a:pt x="18778" y="9677"/>
                  <a:pt x="19834" y="9677"/>
                </a:cubicBezTo>
                <a:cubicBezTo>
                  <a:pt x="21793" y="9677"/>
                  <a:pt x="23855" y="9012"/>
                  <a:pt x="25758" y="8392"/>
                </a:cubicBezTo>
                <a:cubicBezTo>
                  <a:pt x="27366" y="7868"/>
                  <a:pt x="29142" y="7406"/>
                  <a:pt x="30822" y="7406"/>
                </a:cubicBezTo>
                <a:cubicBezTo>
                  <a:pt x="32203" y="7406"/>
                  <a:pt x="33518" y="7718"/>
                  <a:pt x="34621" y="8564"/>
                </a:cubicBezTo>
                <a:cubicBezTo>
                  <a:pt x="37106" y="10457"/>
                  <a:pt x="37600" y="14457"/>
                  <a:pt x="40447" y="15724"/>
                </a:cubicBezTo>
                <a:cubicBezTo>
                  <a:pt x="41076" y="16002"/>
                  <a:pt x="41724" y="16106"/>
                  <a:pt x="42387" y="16106"/>
                </a:cubicBezTo>
                <a:cubicBezTo>
                  <a:pt x="44405" y="16106"/>
                  <a:pt x="46552" y="15135"/>
                  <a:pt x="48642" y="15135"/>
                </a:cubicBezTo>
                <a:cubicBezTo>
                  <a:pt x="48893" y="15135"/>
                  <a:pt x="49143" y="15149"/>
                  <a:pt x="49392" y="15181"/>
                </a:cubicBezTo>
                <a:cubicBezTo>
                  <a:pt x="51779" y="15477"/>
                  <a:pt x="53828" y="17559"/>
                  <a:pt x="54083" y="19954"/>
                </a:cubicBezTo>
                <a:cubicBezTo>
                  <a:pt x="54346" y="22463"/>
                  <a:pt x="52873" y="24776"/>
                  <a:pt x="52026" y="27146"/>
                </a:cubicBezTo>
                <a:cubicBezTo>
                  <a:pt x="50808" y="30586"/>
                  <a:pt x="51005" y="34453"/>
                  <a:pt x="52379" y="37811"/>
                </a:cubicBezTo>
                <a:cubicBezTo>
                  <a:pt x="52669" y="38510"/>
                  <a:pt x="53797" y="41404"/>
                  <a:pt x="54731" y="41404"/>
                </a:cubicBezTo>
                <a:cubicBezTo>
                  <a:pt x="54754" y="41404"/>
                  <a:pt x="54776" y="41402"/>
                  <a:pt x="54799" y="41399"/>
                </a:cubicBezTo>
                <a:cubicBezTo>
                  <a:pt x="56124" y="41185"/>
                  <a:pt x="55581" y="37506"/>
                  <a:pt x="55572" y="36692"/>
                </a:cubicBezTo>
                <a:cubicBezTo>
                  <a:pt x="55548" y="32676"/>
                  <a:pt x="55515" y="28652"/>
                  <a:pt x="55490" y="24636"/>
                </a:cubicBezTo>
                <a:cubicBezTo>
                  <a:pt x="55474" y="22603"/>
                  <a:pt x="55350" y="220"/>
                  <a:pt x="55326" y="220"/>
                </a:cubicBezTo>
                <a:cubicBezTo>
                  <a:pt x="48514" y="73"/>
                  <a:pt x="41701" y="0"/>
                  <a:pt x="34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2"/>
          <p:cNvSpPr txBox="1">
            <a:spLocks noGrp="1"/>
          </p:cNvSpPr>
          <p:nvPr>
            <p:ph type="ctrTitle"/>
          </p:nvPr>
        </p:nvSpPr>
        <p:spPr>
          <a:xfrm>
            <a:off x="713250" y="539500"/>
            <a:ext cx="7717500" cy="6801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64" name="Google Shape;164;p22"/>
          <p:cNvSpPr txBox="1">
            <a:spLocks noGrp="1"/>
          </p:cNvSpPr>
          <p:nvPr>
            <p:ph type="subTitle" idx="1"/>
          </p:nvPr>
        </p:nvSpPr>
        <p:spPr>
          <a:xfrm>
            <a:off x="2076112" y="2130115"/>
            <a:ext cx="2341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22"/>
          <p:cNvSpPr txBox="1">
            <a:spLocks noGrp="1"/>
          </p:cNvSpPr>
          <p:nvPr>
            <p:ph type="subTitle" idx="2"/>
          </p:nvPr>
        </p:nvSpPr>
        <p:spPr>
          <a:xfrm>
            <a:off x="2076112" y="1818400"/>
            <a:ext cx="2341200" cy="44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1800">
                <a:solidFill>
                  <a:schemeClr val="dk1"/>
                </a:solidFill>
                <a:latin typeface="Montserrat Black"/>
                <a:ea typeface="Montserrat Black"/>
                <a:cs typeface="Montserrat Black"/>
                <a:sym typeface="Montserrat Black"/>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6" name="Google Shape;166;p22"/>
          <p:cNvSpPr txBox="1">
            <a:spLocks noGrp="1"/>
          </p:cNvSpPr>
          <p:nvPr>
            <p:ph type="subTitle" idx="3"/>
          </p:nvPr>
        </p:nvSpPr>
        <p:spPr>
          <a:xfrm>
            <a:off x="2076112" y="3479297"/>
            <a:ext cx="2341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22"/>
          <p:cNvSpPr txBox="1">
            <a:spLocks noGrp="1"/>
          </p:cNvSpPr>
          <p:nvPr>
            <p:ph type="subTitle" idx="4"/>
          </p:nvPr>
        </p:nvSpPr>
        <p:spPr>
          <a:xfrm>
            <a:off x="2076112" y="3167582"/>
            <a:ext cx="2341200" cy="44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1800">
                <a:solidFill>
                  <a:schemeClr val="dk1"/>
                </a:solidFill>
                <a:latin typeface="Montserrat Black"/>
                <a:ea typeface="Montserrat Black"/>
                <a:cs typeface="Montserrat Black"/>
                <a:sym typeface="Montserrat Black"/>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68" name="Google Shape;168;p22"/>
          <p:cNvSpPr txBox="1">
            <a:spLocks noGrp="1"/>
          </p:cNvSpPr>
          <p:nvPr>
            <p:ph type="subTitle" idx="5"/>
          </p:nvPr>
        </p:nvSpPr>
        <p:spPr>
          <a:xfrm flipH="1">
            <a:off x="5899962" y="2130115"/>
            <a:ext cx="2341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69" name="Google Shape;169;p22"/>
          <p:cNvSpPr txBox="1">
            <a:spLocks noGrp="1"/>
          </p:cNvSpPr>
          <p:nvPr>
            <p:ph type="subTitle" idx="6"/>
          </p:nvPr>
        </p:nvSpPr>
        <p:spPr>
          <a:xfrm flipH="1">
            <a:off x="5899962" y="1818400"/>
            <a:ext cx="2341200" cy="44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1800">
                <a:solidFill>
                  <a:schemeClr val="dk1"/>
                </a:solidFill>
                <a:latin typeface="Montserrat Black"/>
                <a:ea typeface="Montserrat Black"/>
                <a:cs typeface="Montserrat Black"/>
                <a:sym typeface="Montserrat Black"/>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0" name="Google Shape;170;p22"/>
          <p:cNvSpPr txBox="1">
            <a:spLocks noGrp="1"/>
          </p:cNvSpPr>
          <p:nvPr>
            <p:ph type="subTitle" idx="7"/>
          </p:nvPr>
        </p:nvSpPr>
        <p:spPr>
          <a:xfrm flipH="1">
            <a:off x="5899962" y="3479297"/>
            <a:ext cx="2341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1" name="Google Shape;171;p22"/>
          <p:cNvSpPr txBox="1">
            <a:spLocks noGrp="1"/>
          </p:cNvSpPr>
          <p:nvPr>
            <p:ph type="subTitle" idx="8"/>
          </p:nvPr>
        </p:nvSpPr>
        <p:spPr>
          <a:xfrm flipH="1">
            <a:off x="5899962" y="3167582"/>
            <a:ext cx="2341200" cy="44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1800">
                <a:solidFill>
                  <a:schemeClr val="dk1"/>
                </a:solidFill>
                <a:latin typeface="Montserrat Black"/>
                <a:ea typeface="Montserrat Black"/>
                <a:cs typeface="Montserrat Black"/>
                <a:sym typeface="Montserrat Black"/>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241275" y="-1055300"/>
            <a:ext cx="2786544" cy="2391823"/>
          </a:xfrm>
          <a:custGeom>
            <a:avLst/>
            <a:gdLst/>
            <a:ahLst/>
            <a:cxnLst/>
            <a:rect l="l" t="t" r="r" b="b"/>
            <a:pathLst>
              <a:path w="36653" h="31461" extrusionOk="0">
                <a:moveTo>
                  <a:pt x="0" y="0"/>
                </a:moveTo>
                <a:cubicBezTo>
                  <a:pt x="0" y="404"/>
                  <a:pt x="41" y="815"/>
                  <a:pt x="124" y="1243"/>
                </a:cubicBezTo>
                <a:cubicBezTo>
                  <a:pt x="395" y="2584"/>
                  <a:pt x="1078" y="3835"/>
                  <a:pt x="1992" y="4683"/>
                </a:cubicBezTo>
                <a:cubicBezTo>
                  <a:pt x="2864" y="5489"/>
                  <a:pt x="3901" y="6032"/>
                  <a:pt x="4897" y="6559"/>
                </a:cubicBezTo>
                <a:cubicBezTo>
                  <a:pt x="5366" y="6806"/>
                  <a:pt x="5851" y="7061"/>
                  <a:pt x="6312" y="7333"/>
                </a:cubicBezTo>
                <a:cubicBezTo>
                  <a:pt x="7546" y="8081"/>
                  <a:pt x="9093" y="9382"/>
                  <a:pt x="9447" y="11315"/>
                </a:cubicBezTo>
                <a:cubicBezTo>
                  <a:pt x="9670" y="12566"/>
                  <a:pt x="9357" y="13866"/>
                  <a:pt x="9061" y="15134"/>
                </a:cubicBezTo>
                <a:cubicBezTo>
                  <a:pt x="8715" y="16615"/>
                  <a:pt x="8353" y="18137"/>
                  <a:pt x="8855" y="19545"/>
                </a:cubicBezTo>
                <a:cubicBezTo>
                  <a:pt x="9151" y="20368"/>
                  <a:pt x="9727" y="21042"/>
                  <a:pt x="10509" y="21503"/>
                </a:cubicBezTo>
                <a:cubicBezTo>
                  <a:pt x="11208" y="21915"/>
                  <a:pt x="12056" y="22145"/>
                  <a:pt x="12904" y="22153"/>
                </a:cubicBezTo>
                <a:lnTo>
                  <a:pt x="12937" y="22153"/>
                </a:lnTo>
                <a:cubicBezTo>
                  <a:pt x="14056" y="22153"/>
                  <a:pt x="15167" y="21849"/>
                  <a:pt x="16236" y="21553"/>
                </a:cubicBezTo>
                <a:cubicBezTo>
                  <a:pt x="16697" y="21421"/>
                  <a:pt x="17175" y="21289"/>
                  <a:pt x="17635" y="21190"/>
                </a:cubicBezTo>
                <a:cubicBezTo>
                  <a:pt x="18316" y="21037"/>
                  <a:pt x="18940" y="20960"/>
                  <a:pt x="19511" y="20960"/>
                </a:cubicBezTo>
                <a:cubicBezTo>
                  <a:pt x="20596" y="20960"/>
                  <a:pt x="21488" y="21239"/>
                  <a:pt x="22211" y="21799"/>
                </a:cubicBezTo>
                <a:cubicBezTo>
                  <a:pt x="22976" y="22384"/>
                  <a:pt x="23527" y="23281"/>
                  <a:pt x="24054" y="24145"/>
                </a:cubicBezTo>
                <a:cubicBezTo>
                  <a:pt x="24556" y="24951"/>
                  <a:pt x="25075" y="25791"/>
                  <a:pt x="25774" y="26400"/>
                </a:cubicBezTo>
                <a:cubicBezTo>
                  <a:pt x="27115" y="27568"/>
                  <a:pt x="28860" y="27667"/>
                  <a:pt x="30547" y="27766"/>
                </a:cubicBezTo>
                <a:cubicBezTo>
                  <a:pt x="30991" y="27790"/>
                  <a:pt x="31460" y="27823"/>
                  <a:pt x="31905" y="27873"/>
                </a:cubicBezTo>
                <a:cubicBezTo>
                  <a:pt x="34769" y="28177"/>
                  <a:pt x="36242" y="29889"/>
                  <a:pt x="36480" y="31460"/>
                </a:cubicBezTo>
                <a:cubicBezTo>
                  <a:pt x="36538" y="31452"/>
                  <a:pt x="36595" y="31452"/>
                  <a:pt x="36653" y="31452"/>
                </a:cubicBezTo>
                <a:cubicBezTo>
                  <a:pt x="36357" y="29189"/>
                  <a:pt x="34036" y="27922"/>
                  <a:pt x="31929" y="27691"/>
                </a:cubicBezTo>
                <a:cubicBezTo>
                  <a:pt x="31477" y="27650"/>
                  <a:pt x="31008" y="27617"/>
                  <a:pt x="30555" y="27593"/>
                </a:cubicBezTo>
                <a:cubicBezTo>
                  <a:pt x="28901" y="27494"/>
                  <a:pt x="27189" y="27395"/>
                  <a:pt x="25881" y="26268"/>
                </a:cubicBezTo>
                <a:cubicBezTo>
                  <a:pt x="25206" y="25684"/>
                  <a:pt x="24696" y="24852"/>
                  <a:pt x="24202" y="24054"/>
                </a:cubicBezTo>
                <a:cubicBezTo>
                  <a:pt x="23667" y="23174"/>
                  <a:pt x="23108" y="22260"/>
                  <a:pt x="22318" y="21660"/>
                </a:cubicBezTo>
                <a:cubicBezTo>
                  <a:pt x="21559" y="21074"/>
                  <a:pt x="20633" y="20785"/>
                  <a:pt x="19511" y="20785"/>
                </a:cubicBezTo>
                <a:cubicBezTo>
                  <a:pt x="18929" y="20785"/>
                  <a:pt x="18294" y="20863"/>
                  <a:pt x="17602" y="21018"/>
                </a:cubicBezTo>
                <a:cubicBezTo>
                  <a:pt x="17125" y="21125"/>
                  <a:pt x="16656" y="21256"/>
                  <a:pt x="16195" y="21380"/>
                </a:cubicBezTo>
                <a:cubicBezTo>
                  <a:pt x="15134" y="21676"/>
                  <a:pt x="14031" y="21980"/>
                  <a:pt x="12937" y="21980"/>
                </a:cubicBezTo>
                <a:lnTo>
                  <a:pt x="12904" y="21980"/>
                </a:lnTo>
                <a:cubicBezTo>
                  <a:pt x="10698" y="21964"/>
                  <a:pt x="9431" y="20631"/>
                  <a:pt x="9019" y="19487"/>
                </a:cubicBezTo>
                <a:cubicBezTo>
                  <a:pt x="8534" y="18129"/>
                  <a:pt x="8871" y="16689"/>
                  <a:pt x="9233" y="15175"/>
                </a:cubicBezTo>
                <a:cubicBezTo>
                  <a:pt x="9538" y="13891"/>
                  <a:pt x="9851" y="12566"/>
                  <a:pt x="9620" y="11283"/>
                </a:cubicBezTo>
                <a:cubicBezTo>
                  <a:pt x="9258" y="9283"/>
                  <a:pt x="7670" y="7950"/>
                  <a:pt x="6403" y="7184"/>
                </a:cubicBezTo>
                <a:cubicBezTo>
                  <a:pt x="5933" y="6905"/>
                  <a:pt x="5448" y="6649"/>
                  <a:pt x="4979" y="6403"/>
                </a:cubicBezTo>
                <a:cubicBezTo>
                  <a:pt x="3991" y="5884"/>
                  <a:pt x="2963" y="5349"/>
                  <a:pt x="2115" y="4551"/>
                </a:cubicBezTo>
                <a:cubicBezTo>
                  <a:pt x="1226" y="3728"/>
                  <a:pt x="560" y="2510"/>
                  <a:pt x="296" y="1210"/>
                </a:cubicBezTo>
                <a:cubicBezTo>
                  <a:pt x="214" y="799"/>
                  <a:pt x="173" y="387"/>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4852617" y="0"/>
            <a:ext cx="4291384" cy="5143524"/>
          </a:xfrm>
          <a:custGeom>
            <a:avLst/>
            <a:gdLst/>
            <a:ahLst/>
            <a:cxnLst/>
            <a:rect l="l" t="t" r="r" b="b"/>
            <a:pathLst>
              <a:path w="29206" h="31930" extrusionOk="0">
                <a:moveTo>
                  <a:pt x="247" y="0"/>
                </a:moveTo>
                <a:cubicBezTo>
                  <a:pt x="0" y="1054"/>
                  <a:pt x="873" y="2099"/>
                  <a:pt x="1893" y="2444"/>
                </a:cubicBezTo>
                <a:cubicBezTo>
                  <a:pt x="2319" y="2587"/>
                  <a:pt x="2758" y="2640"/>
                  <a:pt x="3203" y="2640"/>
                </a:cubicBezTo>
                <a:cubicBezTo>
                  <a:pt x="3834" y="2640"/>
                  <a:pt x="4475" y="2534"/>
                  <a:pt x="5103" y="2428"/>
                </a:cubicBezTo>
                <a:cubicBezTo>
                  <a:pt x="5749" y="2313"/>
                  <a:pt x="6414" y="2197"/>
                  <a:pt x="7067" y="2197"/>
                </a:cubicBezTo>
                <a:cubicBezTo>
                  <a:pt x="7487" y="2197"/>
                  <a:pt x="7902" y="2245"/>
                  <a:pt x="8304" y="2370"/>
                </a:cubicBezTo>
                <a:cubicBezTo>
                  <a:pt x="9324" y="2683"/>
                  <a:pt x="10163" y="3481"/>
                  <a:pt x="11217" y="3646"/>
                </a:cubicBezTo>
                <a:cubicBezTo>
                  <a:pt x="11372" y="3672"/>
                  <a:pt x="11526" y="3683"/>
                  <a:pt x="11681" y="3683"/>
                </a:cubicBezTo>
                <a:cubicBezTo>
                  <a:pt x="12511" y="3683"/>
                  <a:pt x="13336" y="3352"/>
                  <a:pt x="14155" y="3144"/>
                </a:cubicBezTo>
                <a:cubicBezTo>
                  <a:pt x="14503" y="3058"/>
                  <a:pt x="14878" y="3003"/>
                  <a:pt x="15246" y="3003"/>
                </a:cubicBezTo>
                <a:cubicBezTo>
                  <a:pt x="15905" y="3003"/>
                  <a:pt x="16541" y="3179"/>
                  <a:pt x="16953" y="3671"/>
                </a:cubicBezTo>
                <a:cubicBezTo>
                  <a:pt x="17833" y="4716"/>
                  <a:pt x="17166" y="6518"/>
                  <a:pt x="18088" y="7530"/>
                </a:cubicBezTo>
                <a:cubicBezTo>
                  <a:pt x="18664" y="8172"/>
                  <a:pt x="19627" y="8221"/>
                  <a:pt x="20483" y="8336"/>
                </a:cubicBezTo>
                <a:cubicBezTo>
                  <a:pt x="21339" y="8452"/>
                  <a:pt x="22326" y="8838"/>
                  <a:pt x="22499" y="9686"/>
                </a:cubicBezTo>
                <a:cubicBezTo>
                  <a:pt x="22812" y="11225"/>
                  <a:pt x="20162" y="12064"/>
                  <a:pt x="20302" y="13636"/>
                </a:cubicBezTo>
                <a:cubicBezTo>
                  <a:pt x="20384" y="14533"/>
                  <a:pt x="21363" y="15051"/>
                  <a:pt x="22244" y="15265"/>
                </a:cubicBezTo>
                <a:cubicBezTo>
                  <a:pt x="23124" y="15488"/>
                  <a:pt x="24120" y="15611"/>
                  <a:pt x="24704" y="16311"/>
                </a:cubicBezTo>
                <a:cubicBezTo>
                  <a:pt x="25486" y="17249"/>
                  <a:pt x="25009" y="18779"/>
                  <a:pt x="24054" y="19545"/>
                </a:cubicBezTo>
                <a:cubicBezTo>
                  <a:pt x="23380" y="20079"/>
                  <a:pt x="22540" y="20351"/>
                  <a:pt x="21775" y="20746"/>
                </a:cubicBezTo>
                <a:cubicBezTo>
                  <a:pt x="21010" y="21149"/>
                  <a:pt x="20269" y="21750"/>
                  <a:pt x="20096" y="22598"/>
                </a:cubicBezTo>
                <a:cubicBezTo>
                  <a:pt x="19833" y="23840"/>
                  <a:pt x="20903" y="25173"/>
                  <a:pt x="20409" y="26350"/>
                </a:cubicBezTo>
                <a:cubicBezTo>
                  <a:pt x="20080" y="27132"/>
                  <a:pt x="19158" y="27510"/>
                  <a:pt x="18310" y="27510"/>
                </a:cubicBezTo>
                <a:cubicBezTo>
                  <a:pt x="18298" y="27511"/>
                  <a:pt x="18287" y="27511"/>
                  <a:pt x="18275" y="27511"/>
                </a:cubicBezTo>
                <a:cubicBezTo>
                  <a:pt x="17440" y="27511"/>
                  <a:pt x="16628" y="27228"/>
                  <a:pt x="15809" y="27074"/>
                </a:cubicBezTo>
                <a:cubicBezTo>
                  <a:pt x="15482" y="27010"/>
                  <a:pt x="15141" y="26967"/>
                  <a:pt x="14805" y="26967"/>
                </a:cubicBezTo>
                <a:cubicBezTo>
                  <a:pt x="14286" y="26967"/>
                  <a:pt x="13778" y="27069"/>
                  <a:pt x="13348" y="27354"/>
                </a:cubicBezTo>
                <a:cubicBezTo>
                  <a:pt x="12558" y="27881"/>
                  <a:pt x="12221" y="28893"/>
                  <a:pt x="11464" y="29461"/>
                </a:cubicBezTo>
                <a:cubicBezTo>
                  <a:pt x="10567" y="30127"/>
                  <a:pt x="9349" y="30020"/>
                  <a:pt x="8238" y="30127"/>
                </a:cubicBezTo>
                <a:cubicBezTo>
                  <a:pt x="7127" y="30226"/>
                  <a:pt x="5835" y="30819"/>
                  <a:pt x="5761" y="31929"/>
                </a:cubicBezTo>
                <a:lnTo>
                  <a:pt x="29206" y="31880"/>
                </a:lnTo>
                <a:lnTo>
                  <a:pt x="29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rot="10800000">
            <a:off x="6142250" y="2815773"/>
            <a:ext cx="3056404" cy="2391831"/>
          </a:xfrm>
          <a:custGeom>
            <a:avLst/>
            <a:gdLst/>
            <a:ahLst/>
            <a:cxnLst/>
            <a:rect l="l" t="t" r="r" b="b"/>
            <a:pathLst>
              <a:path w="47154" h="36901" extrusionOk="0">
                <a:moveTo>
                  <a:pt x="46849" y="1"/>
                </a:moveTo>
                <a:cubicBezTo>
                  <a:pt x="47153" y="2239"/>
                  <a:pt x="45516" y="4321"/>
                  <a:pt x="43747" y="5012"/>
                </a:cubicBezTo>
                <a:cubicBezTo>
                  <a:pt x="42954" y="5323"/>
                  <a:pt x="42120" y="5436"/>
                  <a:pt x="41290" y="5436"/>
                </a:cubicBezTo>
                <a:cubicBezTo>
                  <a:pt x="40053" y="5436"/>
                  <a:pt x="38825" y="5185"/>
                  <a:pt x="37756" y="4963"/>
                </a:cubicBezTo>
                <a:cubicBezTo>
                  <a:pt x="36574" y="4720"/>
                  <a:pt x="35293" y="4459"/>
                  <a:pt x="34021" y="4459"/>
                </a:cubicBezTo>
                <a:cubicBezTo>
                  <a:pt x="33221" y="4459"/>
                  <a:pt x="32424" y="4563"/>
                  <a:pt x="31658" y="4839"/>
                </a:cubicBezTo>
                <a:cubicBezTo>
                  <a:pt x="30810" y="5152"/>
                  <a:pt x="30012" y="5662"/>
                  <a:pt x="29247" y="6156"/>
                </a:cubicBezTo>
                <a:cubicBezTo>
                  <a:pt x="28276" y="6790"/>
                  <a:pt x="27272" y="7440"/>
                  <a:pt x="26161" y="7646"/>
                </a:cubicBezTo>
                <a:cubicBezTo>
                  <a:pt x="25886" y="7697"/>
                  <a:pt x="25610" y="7720"/>
                  <a:pt x="25334" y="7720"/>
                </a:cubicBezTo>
                <a:cubicBezTo>
                  <a:pt x="24196" y="7720"/>
                  <a:pt x="23052" y="7332"/>
                  <a:pt x="21939" y="6954"/>
                </a:cubicBezTo>
                <a:cubicBezTo>
                  <a:pt x="21520" y="6814"/>
                  <a:pt x="21083" y="6666"/>
                  <a:pt x="20664" y="6543"/>
                </a:cubicBezTo>
                <a:cubicBezTo>
                  <a:pt x="20183" y="6406"/>
                  <a:pt x="19403" y="6229"/>
                  <a:pt x="18551" y="6229"/>
                </a:cubicBezTo>
                <a:cubicBezTo>
                  <a:pt x="17406" y="6229"/>
                  <a:pt x="16131" y="6549"/>
                  <a:pt x="15282" y="7720"/>
                </a:cubicBezTo>
                <a:cubicBezTo>
                  <a:pt x="14442" y="8872"/>
                  <a:pt x="14335" y="10443"/>
                  <a:pt x="14228" y="11966"/>
                </a:cubicBezTo>
                <a:cubicBezTo>
                  <a:pt x="14122" y="13488"/>
                  <a:pt x="14006" y="15077"/>
                  <a:pt x="13150" y="16179"/>
                </a:cubicBezTo>
                <a:cubicBezTo>
                  <a:pt x="12204" y="17381"/>
                  <a:pt x="10698" y="17603"/>
                  <a:pt x="9250" y="17817"/>
                </a:cubicBezTo>
                <a:cubicBezTo>
                  <a:pt x="9052" y="17850"/>
                  <a:pt x="8863" y="17874"/>
                  <a:pt x="8674" y="17907"/>
                </a:cubicBezTo>
                <a:cubicBezTo>
                  <a:pt x="5571" y="18401"/>
                  <a:pt x="4930" y="20179"/>
                  <a:pt x="4798" y="20919"/>
                </a:cubicBezTo>
                <a:cubicBezTo>
                  <a:pt x="4493" y="22680"/>
                  <a:pt x="5687" y="24055"/>
                  <a:pt x="6839" y="25379"/>
                </a:cubicBezTo>
                <a:cubicBezTo>
                  <a:pt x="7941" y="26638"/>
                  <a:pt x="9069" y="27939"/>
                  <a:pt x="8945" y="29576"/>
                </a:cubicBezTo>
                <a:cubicBezTo>
                  <a:pt x="8756" y="31930"/>
                  <a:pt x="6131" y="32852"/>
                  <a:pt x="5333" y="33082"/>
                </a:cubicBezTo>
                <a:cubicBezTo>
                  <a:pt x="5094" y="33148"/>
                  <a:pt x="4847" y="33214"/>
                  <a:pt x="4600" y="33279"/>
                </a:cubicBezTo>
                <a:cubicBezTo>
                  <a:pt x="3127" y="33666"/>
                  <a:pt x="1605" y="34061"/>
                  <a:pt x="659" y="35394"/>
                </a:cubicBezTo>
                <a:cubicBezTo>
                  <a:pt x="338" y="35830"/>
                  <a:pt x="124" y="36341"/>
                  <a:pt x="0" y="36892"/>
                </a:cubicBezTo>
                <a:cubicBezTo>
                  <a:pt x="66" y="36900"/>
                  <a:pt x="124" y="36900"/>
                  <a:pt x="181" y="36900"/>
                </a:cubicBezTo>
                <a:cubicBezTo>
                  <a:pt x="296" y="36374"/>
                  <a:pt x="502" y="35905"/>
                  <a:pt x="798" y="35493"/>
                </a:cubicBezTo>
                <a:cubicBezTo>
                  <a:pt x="1712" y="34218"/>
                  <a:pt x="3201" y="33823"/>
                  <a:pt x="4650" y="33444"/>
                </a:cubicBezTo>
                <a:cubicBezTo>
                  <a:pt x="4888" y="33386"/>
                  <a:pt x="5143" y="33321"/>
                  <a:pt x="5382" y="33247"/>
                </a:cubicBezTo>
                <a:cubicBezTo>
                  <a:pt x="6205" y="33016"/>
                  <a:pt x="8921" y="32062"/>
                  <a:pt x="9118" y="29593"/>
                </a:cubicBezTo>
                <a:cubicBezTo>
                  <a:pt x="9250" y="27881"/>
                  <a:pt x="8090" y="26548"/>
                  <a:pt x="6970" y="25264"/>
                </a:cubicBezTo>
                <a:cubicBezTo>
                  <a:pt x="5794" y="23906"/>
                  <a:pt x="4683" y="22631"/>
                  <a:pt x="4971" y="20952"/>
                </a:cubicBezTo>
                <a:cubicBezTo>
                  <a:pt x="5094" y="20244"/>
                  <a:pt x="5703" y="18557"/>
                  <a:pt x="8707" y="18080"/>
                </a:cubicBezTo>
                <a:cubicBezTo>
                  <a:pt x="8888" y="18047"/>
                  <a:pt x="9085" y="18023"/>
                  <a:pt x="9275" y="17990"/>
                </a:cubicBezTo>
                <a:cubicBezTo>
                  <a:pt x="10764" y="17776"/>
                  <a:pt x="12295" y="17545"/>
                  <a:pt x="13282" y="16286"/>
                </a:cubicBezTo>
                <a:cubicBezTo>
                  <a:pt x="14179" y="15142"/>
                  <a:pt x="14294" y="13529"/>
                  <a:pt x="14401" y="11974"/>
                </a:cubicBezTo>
                <a:cubicBezTo>
                  <a:pt x="14508" y="10476"/>
                  <a:pt x="14615" y="8929"/>
                  <a:pt x="15422" y="7818"/>
                </a:cubicBezTo>
                <a:cubicBezTo>
                  <a:pt x="16229" y="6711"/>
                  <a:pt x="17449" y="6403"/>
                  <a:pt x="18551" y="6403"/>
                </a:cubicBezTo>
                <a:cubicBezTo>
                  <a:pt x="19381" y="6403"/>
                  <a:pt x="20144" y="6578"/>
                  <a:pt x="20614" y="6716"/>
                </a:cubicBezTo>
                <a:cubicBezTo>
                  <a:pt x="21034" y="6839"/>
                  <a:pt x="21462" y="6979"/>
                  <a:pt x="21882" y="7119"/>
                </a:cubicBezTo>
                <a:cubicBezTo>
                  <a:pt x="23011" y="7502"/>
                  <a:pt x="24167" y="7896"/>
                  <a:pt x="25333" y="7896"/>
                </a:cubicBezTo>
                <a:cubicBezTo>
                  <a:pt x="25619" y="7896"/>
                  <a:pt x="25906" y="7872"/>
                  <a:pt x="26194" y="7818"/>
                </a:cubicBezTo>
                <a:cubicBezTo>
                  <a:pt x="27338" y="7604"/>
                  <a:pt x="28358" y="6946"/>
                  <a:pt x="29345" y="6304"/>
                </a:cubicBezTo>
                <a:cubicBezTo>
                  <a:pt x="30103" y="5810"/>
                  <a:pt x="30884" y="5308"/>
                  <a:pt x="31715" y="5004"/>
                </a:cubicBezTo>
                <a:cubicBezTo>
                  <a:pt x="32459" y="4736"/>
                  <a:pt x="33233" y="4636"/>
                  <a:pt x="34013" y="4636"/>
                </a:cubicBezTo>
                <a:cubicBezTo>
                  <a:pt x="35270" y="4636"/>
                  <a:pt x="36541" y="4897"/>
                  <a:pt x="37715" y="5136"/>
                </a:cubicBezTo>
                <a:cubicBezTo>
                  <a:pt x="38801" y="5357"/>
                  <a:pt x="40042" y="5610"/>
                  <a:pt x="41298" y="5610"/>
                </a:cubicBezTo>
                <a:cubicBezTo>
                  <a:pt x="42144" y="5610"/>
                  <a:pt x="42997" y="5495"/>
                  <a:pt x="43812" y="5177"/>
                </a:cubicBezTo>
                <a:cubicBezTo>
                  <a:pt x="44792" y="4790"/>
                  <a:pt x="45705" y="4017"/>
                  <a:pt x="46306" y="3045"/>
                </a:cubicBezTo>
                <a:cubicBezTo>
                  <a:pt x="46907" y="2083"/>
                  <a:pt x="47153" y="1013"/>
                  <a:pt x="47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txBox="1">
            <a:spLocks noGrp="1"/>
          </p:cNvSpPr>
          <p:nvPr>
            <p:ph type="title" hasCustomPrompt="1"/>
          </p:nvPr>
        </p:nvSpPr>
        <p:spPr>
          <a:xfrm>
            <a:off x="889250" y="1171991"/>
            <a:ext cx="867300" cy="851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0" name="Google Shape;20;p3"/>
          <p:cNvSpPr txBox="1">
            <a:spLocks noGrp="1"/>
          </p:cNvSpPr>
          <p:nvPr>
            <p:ph type="ctrTitle" idx="2"/>
          </p:nvPr>
        </p:nvSpPr>
        <p:spPr>
          <a:xfrm>
            <a:off x="713225" y="2261056"/>
            <a:ext cx="5490600" cy="1036500"/>
          </a:xfrm>
          <a:prstGeom prst="rect">
            <a:avLst/>
          </a:prstGeom>
        </p:spPr>
        <p:txBody>
          <a:bodyPr spcFirstLastPara="1" wrap="square" lIns="91425" tIns="91425" rIns="91425" bIns="91425" anchor="b" anchorCtr="0">
            <a:noAutofit/>
          </a:bodyPr>
          <a:lstStyle>
            <a:lvl1pPr lvl="0" rtl="0">
              <a:lnSpc>
                <a:spcPct val="90000"/>
              </a:lnSpc>
              <a:spcBef>
                <a:spcPts val="0"/>
              </a:spcBef>
              <a:spcAft>
                <a:spcPts val="0"/>
              </a:spcAft>
              <a:buClr>
                <a:srgbClr val="191919"/>
              </a:buClr>
              <a:buSzPts val="5200"/>
              <a:buNone/>
              <a:defRPr sz="5000"/>
            </a:lvl1pPr>
            <a:lvl2pPr lvl="1" rtl="0">
              <a:spcBef>
                <a:spcPts val="0"/>
              </a:spcBef>
              <a:spcAft>
                <a:spcPts val="0"/>
              </a:spcAft>
              <a:buClr>
                <a:srgbClr val="191919"/>
              </a:buClr>
              <a:buSzPts val="5200"/>
              <a:buNone/>
              <a:defRPr sz="5200">
                <a:solidFill>
                  <a:srgbClr val="191919"/>
                </a:solidFill>
              </a:defRPr>
            </a:lvl2pPr>
            <a:lvl3pPr lvl="2" rtl="0">
              <a:spcBef>
                <a:spcPts val="0"/>
              </a:spcBef>
              <a:spcAft>
                <a:spcPts val="0"/>
              </a:spcAft>
              <a:buClr>
                <a:srgbClr val="191919"/>
              </a:buClr>
              <a:buSzPts val="5200"/>
              <a:buNone/>
              <a:defRPr sz="5200">
                <a:solidFill>
                  <a:srgbClr val="191919"/>
                </a:solidFill>
              </a:defRPr>
            </a:lvl3pPr>
            <a:lvl4pPr lvl="3" rtl="0">
              <a:spcBef>
                <a:spcPts val="0"/>
              </a:spcBef>
              <a:spcAft>
                <a:spcPts val="0"/>
              </a:spcAft>
              <a:buClr>
                <a:srgbClr val="191919"/>
              </a:buClr>
              <a:buSzPts val="5200"/>
              <a:buNone/>
              <a:defRPr sz="5200">
                <a:solidFill>
                  <a:srgbClr val="191919"/>
                </a:solidFill>
              </a:defRPr>
            </a:lvl4pPr>
            <a:lvl5pPr lvl="4" rtl="0">
              <a:spcBef>
                <a:spcPts val="0"/>
              </a:spcBef>
              <a:spcAft>
                <a:spcPts val="0"/>
              </a:spcAft>
              <a:buClr>
                <a:srgbClr val="191919"/>
              </a:buClr>
              <a:buSzPts val="5200"/>
              <a:buNone/>
              <a:defRPr sz="5200">
                <a:solidFill>
                  <a:srgbClr val="191919"/>
                </a:solidFill>
              </a:defRPr>
            </a:lvl5pPr>
            <a:lvl6pPr lvl="5" rtl="0">
              <a:spcBef>
                <a:spcPts val="0"/>
              </a:spcBef>
              <a:spcAft>
                <a:spcPts val="0"/>
              </a:spcAft>
              <a:buClr>
                <a:srgbClr val="191919"/>
              </a:buClr>
              <a:buSzPts val="5200"/>
              <a:buNone/>
              <a:defRPr sz="5200">
                <a:solidFill>
                  <a:srgbClr val="191919"/>
                </a:solidFill>
              </a:defRPr>
            </a:lvl6pPr>
            <a:lvl7pPr lvl="6" rtl="0">
              <a:spcBef>
                <a:spcPts val="0"/>
              </a:spcBef>
              <a:spcAft>
                <a:spcPts val="0"/>
              </a:spcAft>
              <a:buClr>
                <a:srgbClr val="191919"/>
              </a:buClr>
              <a:buSzPts val="5200"/>
              <a:buNone/>
              <a:defRPr sz="5200">
                <a:solidFill>
                  <a:srgbClr val="191919"/>
                </a:solidFill>
              </a:defRPr>
            </a:lvl7pPr>
            <a:lvl8pPr lvl="7" rtl="0">
              <a:spcBef>
                <a:spcPts val="0"/>
              </a:spcBef>
              <a:spcAft>
                <a:spcPts val="0"/>
              </a:spcAft>
              <a:buClr>
                <a:srgbClr val="191919"/>
              </a:buClr>
              <a:buSzPts val="5200"/>
              <a:buNone/>
              <a:defRPr sz="5200">
                <a:solidFill>
                  <a:srgbClr val="191919"/>
                </a:solidFill>
              </a:defRPr>
            </a:lvl8pPr>
            <a:lvl9pPr lvl="8" rtl="0">
              <a:spcBef>
                <a:spcPts val="0"/>
              </a:spcBef>
              <a:spcAft>
                <a:spcPts val="0"/>
              </a:spcAft>
              <a:buClr>
                <a:srgbClr val="191919"/>
              </a:buClr>
              <a:buSzPts val="5200"/>
              <a:buNone/>
              <a:defRPr sz="5200">
                <a:solidFill>
                  <a:srgbClr val="191919"/>
                </a:solidFill>
              </a:defRPr>
            </a:lvl9pPr>
          </a:lstStyle>
          <a:p>
            <a:endParaRPr/>
          </a:p>
        </p:txBody>
      </p:sp>
      <p:sp>
        <p:nvSpPr>
          <p:cNvPr id="21" name="Google Shape;21;p3"/>
          <p:cNvSpPr txBox="1">
            <a:spLocks noGrp="1"/>
          </p:cNvSpPr>
          <p:nvPr>
            <p:ph type="subTitle" idx="1"/>
          </p:nvPr>
        </p:nvSpPr>
        <p:spPr>
          <a:xfrm>
            <a:off x="713225" y="3390334"/>
            <a:ext cx="3140400" cy="7200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rtl="0">
              <a:spcBef>
                <a:spcPts val="0"/>
              </a:spcBef>
              <a:spcAft>
                <a:spcPts val="0"/>
              </a:spcAft>
              <a:buSzPts val="1400"/>
              <a:buNone/>
              <a:defRPr sz="1600">
                <a:solidFill>
                  <a:schemeClr val="dk1"/>
                </a:solidFill>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
        <p:nvSpPr>
          <p:cNvPr id="22" name="Google Shape;22;p3"/>
          <p:cNvSpPr/>
          <p:nvPr/>
        </p:nvSpPr>
        <p:spPr>
          <a:xfrm>
            <a:off x="1518403" y="453305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2221040" y="46855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72"/>
        <p:cNvGrpSpPr/>
        <p:nvPr/>
      </p:nvGrpSpPr>
      <p:grpSpPr>
        <a:xfrm>
          <a:off x="0" y="0"/>
          <a:ext cx="0" cy="0"/>
          <a:chOff x="0" y="0"/>
          <a:chExt cx="0" cy="0"/>
        </a:xfrm>
      </p:grpSpPr>
      <p:sp>
        <p:nvSpPr>
          <p:cNvPr id="173" name="Google Shape;173;p23"/>
          <p:cNvSpPr/>
          <p:nvPr/>
        </p:nvSpPr>
        <p:spPr>
          <a:xfrm flipH="1">
            <a:off x="463815" y="453305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3"/>
          <p:cNvSpPr/>
          <p:nvPr/>
        </p:nvSpPr>
        <p:spPr>
          <a:xfrm flipH="1">
            <a:off x="8573190" y="1219592"/>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3"/>
          <p:cNvSpPr/>
          <p:nvPr/>
        </p:nvSpPr>
        <p:spPr>
          <a:xfrm>
            <a:off x="-89075" y="-629840"/>
            <a:ext cx="3056404" cy="2391831"/>
          </a:xfrm>
          <a:custGeom>
            <a:avLst/>
            <a:gdLst/>
            <a:ahLst/>
            <a:cxnLst/>
            <a:rect l="l" t="t" r="r" b="b"/>
            <a:pathLst>
              <a:path w="47154" h="36901" extrusionOk="0">
                <a:moveTo>
                  <a:pt x="46849" y="1"/>
                </a:moveTo>
                <a:cubicBezTo>
                  <a:pt x="47153" y="2239"/>
                  <a:pt x="45516" y="4321"/>
                  <a:pt x="43747" y="5012"/>
                </a:cubicBezTo>
                <a:cubicBezTo>
                  <a:pt x="42954" y="5323"/>
                  <a:pt x="42120" y="5436"/>
                  <a:pt x="41290" y="5436"/>
                </a:cubicBezTo>
                <a:cubicBezTo>
                  <a:pt x="40053" y="5436"/>
                  <a:pt x="38825" y="5185"/>
                  <a:pt x="37756" y="4963"/>
                </a:cubicBezTo>
                <a:cubicBezTo>
                  <a:pt x="36574" y="4720"/>
                  <a:pt x="35293" y="4459"/>
                  <a:pt x="34021" y="4459"/>
                </a:cubicBezTo>
                <a:cubicBezTo>
                  <a:pt x="33221" y="4459"/>
                  <a:pt x="32424" y="4563"/>
                  <a:pt x="31658" y="4839"/>
                </a:cubicBezTo>
                <a:cubicBezTo>
                  <a:pt x="30810" y="5152"/>
                  <a:pt x="30012" y="5662"/>
                  <a:pt x="29247" y="6156"/>
                </a:cubicBezTo>
                <a:cubicBezTo>
                  <a:pt x="28276" y="6790"/>
                  <a:pt x="27272" y="7440"/>
                  <a:pt x="26161" y="7646"/>
                </a:cubicBezTo>
                <a:cubicBezTo>
                  <a:pt x="25886" y="7697"/>
                  <a:pt x="25610" y="7720"/>
                  <a:pt x="25334" y="7720"/>
                </a:cubicBezTo>
                <a:cubicBezTo>
                  <a:pt x="24196" y="7720"/>
                  <a:pt x="23052" y="7332"/>
                  <a:pt x="21939" y="6954"/>
                </a:cubicBezTo>
                <a:cubicBezTo>
                  <a:pt x="21520" y="6814"/>
                  <a:pt x="21083" y="6666"/>
                  <a:pt x="20664" y="6543"/>
                </a:cubicBezTo>
                <a:cubicBezTo>
                  <a:pt x="20183" y="6406"/>
                  <a:pt x="19403" y="6229"/>
                  <a:pt x="18551" y="6229"/>
                </a:cubicBezTo>
                <a:cubicBezTo>
                  <a:pt x="17406" y="6229"/>
                  <a:pt x="16131" y="6549"/>
                  <a:pt x="15282" y="7720"/>
                </a:cubicBezTo>
                <a:cubicBezTo>
                  <a:pt x="14442" y="8872"/>
                  <a:pt x="14335" y="10443"/>
                  <a:pt x="14228" y="11966"/>
                </a:cubicBezTo>
                <a:cubicBezTo>
                  <a:pt x="14122" y="13488"/>
                  <a:pt x="14006" y="15077"/>
                  <a:pt x="13150" y="16179"/>
                </a:cubicBezTo>
                <a:cubicBezTo>
                  <a:pt x="12204" y="17381"/>
                  <a:pt x="10698" y="17603"/>
                  <a:pt x="9250" y="17817"/>
                </a:cubicBezTo>
                <a:cubicBezTo>
                  <a:pt x="9052" y="17850"/>
                  <a:pt x="8863" y="17874"/>
                  <a:pt x="8674" y="17907"/>
                </a:cubicBezTo>
                <a:cubicBezTo>
                  <a:pt x="5571" y="18401"/>
                  <a:pt x="4930" y="20179"/>
                  <a:pt x="4798" y="20919"/>
                </a:cubicBezTo>
                <a:cubicBezTo>
                  <a:pt x="4493" y="22680"/>
                  <a:pt x="5687" y="24055"/>
                  <a:pt x="6839" y="25379"/>
                </a:cubicBezTo>
                <a:cubicBezTo>
                  <a:pt x="7941" y="26638"/>
                  <a:pt x="9069" y="27939"/>
                  <a:pt x="8945" y="29576"/>
                </a:cubicBezTo>
                <a:cubicBezTo>
                  <a:pt x="8756" y="31930"/>
                  <a:pt x="6131" y="32852"/>
                  <a:pt x="5333" y="33082"/>
                </a:cubicBezTo>
                <a:cubicBezTo>
                  <a:pt x="5094" y="33148"/>
                  <a:pt x="4847" y="33214"/>
                  <a:pt x="4600" y="33279"/>
                </a:cubicBezTo>
                <a:cubicBezTo>
                  <a:pt x="3127" y="33666"/>
                  <a:pt x="1605" y="34061"/>
                  <a:pt x="659" y="35394"/>
                </a:cubicBezTo>
                <a:cubicBezTo>
                  <a:pt x="338" y="35830"/>
                  <a:pt x="124" y="36341"/>
                  <a:pt x="0" y="36892"/>
                </a:cubicBezTo>
                <a:cubicBezTo>
                  <a:pt x="66" y="36900"/>
                  <a:pt x="124" y="36900"/>
                  <a:pt x="181" y="36900"/>
                </a:cubicBezTo>
                <a:cubicBezTo>
                  <a:pt x="296" y="36374"/>
                  <a:pt x="502" y="35905"/>
                  <a:pt x="798" y="35493"/>
                </a:cubicBezTo>
                <a:cubicBezTo>
                  <a:pt x="1712" y="34218"/>
                  <a:pt x="3201" y="33823"/>
                  <a:pt x="4650" y="33444"/>
                </a:cubicBezTo>
                <a:cubicBezTo>
                  <a:pt x="4888" y="33386"/>
                  <a:pt x="5143" y="33321"/>
                  <a:pt x="5382" y="33247"/>
                </a:cubicBezTo>
                <a:cubicBezTo>
                  <a:pt x="6205" y="33016"/>
                  <a:pt x="8921" y="32062"/>
                  <a:pt x="9118" y="29593"/>
                </a:cubicBezTo>
                <a:cubicBezTo>
                  <a:pt x="9250" y="27881"/>
                  <a:pt x="8090" y="26548"/>
                  <a:pt x="6970" y="25264"/>
                </a:cubicBezTo>
                <a:cubicBezTo>
                  <a:pt x="5794" y="23906"/>
                  <a:pt x="4683" y="22631"/>
                  <a:pt x="4971" y="20952"/>
                </a:cubicBezTo>
                <a:cubicBezTo>
                  <a:pt x="5094" y="20244"/>
                  <a:pt x="5703" y="18557"/>
                  <a:pt x="8707" y="18080"/>
                </a:cubicBezTo>
                <a:cubicBezTo>
                  <a:pt x="8888" y="18047"/>
                  <a:pt x="9085" y="18023"/>
                  <a:pt x="9275" y="17990"/>
                </a:cubicBezTo>
                <a:cubicBezTo>
                  <a:pt x="10764" y="17776"/>
                  <a:pt x="12295" y="17545"/>
                  <a:pt x="13282" y="16286"/>
                </a:cubicBezTo>
                <a:cubicBezTo>
                  <a:pt x="14179" y="15142"/>
                  <a:pt x="14294" y="13529"/>
                  <a:pt x="14401" y="11974"/>
                </a:cubicBezTo>
                <a:cubicBezTo>
                  <a:pt x="14508" y="10476"/>
                  <a:pt x="14615" y="8929"/>
                  <a:pt x="15422" y="7818"/>
                </a:cubicBezTo>
                <a:cubicBezTo>
                  <a:pt x="16229" y="6711"/>
                  <a:pt x="17449" y="6403"/>
                  <a:pt x="18551" y="6403"/>
                </a:cubicBezTo>
                <a:cubicBezTo>
                  <a:pt x="19381" y="6403"/>
                  <a:pt x="20144" y="6578"/>
                  <a:pt x="20614" y="6716"/>
                </a:cubicBezTo>
                <a:cubicBezTo>
                  <a:pt x="21034" y="6839"/>
                  <a:pt x="21462" y="6979"/>
                  <a:pt x="21882" y="7119"/>
                </a:cubicBezTo>
                <a:cubicBezTo>
                  <a:pt x="23011" y="7502"/>
                  <a:pt x="24167" y="7896"/>
                  <a:pt x="25333" y="7896"/>
                </a:cubicBezTo>
                <a:cubicBezTo>
                  <a:pt x="25619" y="7896"/>
                  <a:pt x="25906" y="7872"/>
                  <a:pt x="26194" y="7818"/>
                </a:cubicBezTo>
                <a:cubicBezTo>
                  <a:pt x="27338" y="7604"/>
                  <a:pt x="28358" y="6946"/>
                  <a:pt x="29345" y="6304"/>
                </a:cubicBezTo>
                <a:cubicBezTo>
                  <a:pt x="30103" y="5810"/>
                  <a:pt x="30884" y="5308"/>
                  <a:pt x="31715" y="5004"/>
                </a:cubicBezTo>
                <a:cubicBezTo>
                  <a:pt x="32459" y="4736"/>
                  <a:pt x="33233" y="4636"/>
                  <a:pt x="34013" y="4636"/>
                </a:cubicBezTo>
                <a:cubicBezTo>
                  <a:pt x="35270" y="4636"/>
                  <a:pt x="36541" y="4897"/>
                  <a:pt x="37715" y="5136"/>
                </a:cubicBezTo>
                <a:cubicBezTo>
                  <a:pt x="38801" y="5357"/>
                  <a:pt x="40042" y="5610"/>
                  <a:pt x="41298" y="5610"/>
                </a:cubicBezTo>
                <a:cubicBezTo>
                  <a:pt x="42144" y="5610"/>
                  <a:pt x="42997" y="5495"/>
                  <a:pt x="43812" y="5177"/>
                </a:cubicBezTo>
                <a:cubicBezTo>
                  <a:pt x="44792" y="4790"/>
                  <a:pt x="45705" y="4017"/>
                  <a:pt x="46306" y="3045"/>
                </a:cubicBezTo>
                <a:cubicBezTo>
                  <a:pt x="46907" y="2083"/>
                  <a:pt x="47153" y="1013"/>
                  <a:pt x="47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3"/>
          <p:cNvSpPr/>
          <p:nvPr/>
        </p:nvSpPr>
        <p:spPr>
          <a:xfrm rot="10800000" flipH="1">
            <a:off x="7525848" y="3062165"/>
            <a:ext cx="2841839" cy="2096542"/>
          </a:xfrm>
          <a:custGeom>
            <a:avLst/>
            <a:gdLst/>
            <a:ahLst/>
            <a:cxnLst/>
            <a:rect l="l" t="t" r="r" b="b"/>
            <a:pathLst>
              <a:path w="56124" h="41405" extrusionOk="0">
                <a:moveTo>
                  <a:pt x="34889" y="0"/>
                </a:moveTo>
                <a:cubicBezTo>
                  <a:pt x="23357" y="0"/>
                  <a:pt x="11826" y="209"/>
                  <a:pt x="305" y="623"/>
                </a:cubicBezTo>
                <a:cubicBezTo>
                  <a:pt x="1" y="2500"/>
                  <a:pt x="708" y="4507"/>
                  <a:pt x="2116" y="5783"/>
                </a:cubicBezTo>
                <a:cubicBezTo>
                  <a:pt x="3167" y="6736"/>
                  <a:pt x="4586" y="7257"/>
                  <a:pt x="6002" y="7257"/>
                </a:cubicBezTo>
                <a:cubicBezTo>
                  <a:pt x="6481" y="7257"/>
                  <a:pt x="6960" y="7198"/>
                  <a:pt x="7423" y="7075"/>
                </a:cubicBezTo>
                <a:cubicBezTo>
                  <a:pt x="8751" y="6727"/>
                  <a:pt x="9994" y="5902"/>
                  <a:pt x="11351" y="5902"/>
                </a:cubicBezTo>
                <a:cubicBezTo>
                  <a:pt x="11408" y="5902"/>
                  <a:pt x="11465" y="5903"/>
                  <a:pt x="11522" y="5906"/>
                </a:cubicBezTo>
                <a:cubicBezTo>
                  <a:pt x="13587" y="6022"/>
                  <a:pt x="14970" y="8021"/>
                  <a:pt x="16796" y="8984"/>
                </a:cubicBezTo>
                <a:cubicBezTo>
                  <a:pt x="17751" y="9483"/>
                  <a:pt x="18778" y="9677"/>
                  <a:pt x="19834" y="9677"/>
                </a:cubicBezTo>
                <a:cubicBezTo>
                  <a:pt x="21793" y="9677"/>
                  <a:pt x="23855" y="9012"/>
                  <a:pt x="25758" y="8392"/>
                </a:cubicBezTo>
                <a:cubicBezTo>
                  <a:pt x="27366" y="7868"/>
                  <a:pt x="29142" y="7406"/>
                  <a:pt x="30822" y="7406"/>
                </a:cubicBezTo>
                <a:cubicBezTo>
                  <a:pt x="32203" y="7406"/>
                  <a:pt x="33518" y="7718"/>
                  <a:pt x="34621" y="8564"/>
                </a:cubicBezTo>
                <a:cubicBezTo>
                  <a:pt x="37106" y="10457"/>
                  <a:pt x="37600" y="14457"/>
                  <a:pt x="40447" y="15724"/>
                </a:cubicBezTo>
                <a:cubicBezTo>
                  <a:pt x="41076" y="16002"/>
                  <a:pt x="41724" y="16106"/>
                  <a:pt x="42387" y="16106"/>
                </a:cubicBezTo>
                <a:cubicBezTo>
                  <a:pt x="44405" y="16106"/>
                  <a:pt x="46552" y="15135"/>
                  <a:pt x="48642" y="15135"/>
                </a:cubicBezTo>
                <a:cubicBezTo>
                  <a:pt x="48893" y="15135"/>
                  <a:pt x="49143" y="15149"/>
                  <a:pt x="49392" y="15181"/>
                </a:cubicBezTo>
                <a:cubicBezTo>
                  <a:pt x="51779" y="15477"/>
                  <a:pt x="53828" y="17559"/>
                  <a:pt x="54083" y="19954"/>
                </a:cubicBezTo>
                <a:cubicBezTo>
                  <a:pt x="54346" y="22463"/>
                  <a:pt x="52873" y="24776"/>
                  <a:pt x="52026" y="27146"/>
                </a:cubicBezTo>
                <a:cubicBezTo>
                  <a:pt x="50808" y="30586"/>
                  <a:pt x="51005" y="34453"/>
                  <a:pt x="52379" y="37811"/>
                </a:cubicBezTo>
                <a:cubicBezTo>
                  <a:pt x="52669" y="38510"/>
                  <a:pt x="53797" y="41404"/>
                  <a:pt x="54731" y="41404"/>
                </a:cubicBezTo>
                <a:cubicBezTo>
                  <a:pt x="54754" y="41404"/>
                  <a:pt x="54776" y="41402"/>
                  <a:pt x="54799" y="41399"/>
                </a:cubicBezTo>
                <a:cubicBezTo>
                  <a:pt x="56124" y="41185"/>
                  <a:pt x="55581" y="37506"/>
                  <a:pt x="55572" y="36692"/>
                </a:cubicBezTo>
                <a:cubicBezTo>
                  <a:pt x="55548" y="32676"/>
                  <a:pt x="55515" y="28652"/>
                  <a:pt x="55490" y="24636"/>
                </a:cubicBezTo>
                <a:cubicBezTo>
                  <a:pt x="55474" y="22603"/>
                  <a:pt x="55350" y="220"/>
                  <a:pt x="55326" y="220"/>
                </a:cubicBezTo>
                <a:cubicBezTo>
                  <a:pt x="48514" y="73"/>
                  <a:pt x="41701" y="0"/>
                  <a:pt x="34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3"/>
          <p:cNvSpPr txBox="1">
            <a:spLocks noGrp="1"/>
          </p:cNvSpPr>
          <p:nvPr>
            <p:ph type="ctrTitle"/>
          </p:nvPr>
        </p:nvSpPr>
        <p:spPr>
          <a:xfrm>
            <a:off x="713250" y="539500"/>
            <a:ext cx="7717500" cy="6801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78" name="Google Shape;178;p23"/>
          <p:cNvSpPr txBox="1">
            <a:spLocks noGrp="1"/>
          </p:cNvSpPr>
          <p:nvPr>
            <p:ph type="subTitle" idx="1"/>
          </p:nvPr>
        </p:nvSpPr>
        <p:spPr>
          <a:xfrm>
            <a:off x="988025" y="3479300"/>
            <a:ext cx="2110800" cy="60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9" name="Google Shape;179;p23"/>
          <p:cNvSpPr txBox="1">
            <a:spLocks noGrp="1"/>
          </p:cNvSpPr>
          <p:nvPr>
            <p:ph type="subTitle" idx="2"/>
          </p:nvPr>
        </p:nvSpPr>
        <p:spPr>
          <a:xfrm>
            <a:off x="988025" y="3167575"/>
            <a:ext cx="21108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a:solidFill>
                  <a:schemeClr val="dk1"/>
                </a:solidFill>
                <a:latin typeface="Montserrat Black"/>
                <a:ea typeface="Montserrat Black"/>
                <a:cs typeface="Montserrat Black"/>
                <a:sym typeface="Montserrat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0" name="Google Shape;180;p23"/>
          <p:cNvSpPr txBox="1">
            <a:spLocks noGrp="1"/>
          </p:cNvSpPr>
          <p:nvPr>
            <p:ph type="subTitle" idx="3"/>
          </p:nvPr>
        </p:nvSpPr>
        <p:spPr>
          <a:xfrm>
            <a:off x="3516600" y="3479300"/>
            <a:ext cx="2110800" cy="60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1" name="Google Shape;181;p23"/>
          <p:cNvSpPr txBox="1">
            <a:spLocks noGrp="1"/>
          </p:cNvSpPr>
          <p:nvPr>
            <p:ph type="subTitle" idx="4"/>
          </p:nvPr>
        </p:nvSpPr>
        <p:spPr>
          <a:xfrm>
            <a:off x="3516600" y="3167575"/>
            <a:ext cx="21108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a:solidFill>
                  <a:schemeClr val="dk1"/>
                </a:solidFill>
                <a:latin typeface="Montserrat Black"/>
                <a:ea typeface="Montserrat Black"/>
                <a:cs typeface="Montserrat Black"/>
                <a:sym typeface="Montserrat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2" name="Google Shape;182;p23"/>
          <p:cNvSpPr txBox="1">
            <a:spLocks noGrp="1"/>
          </p:cNvSpPr>
          <p:nvPr>
            <p:ph type="subTitle" idx="5"/>
          </p:nvPr>
        </p:nvSpPr>
        <p:spPr>
          <a:xfrm>
            <a:off x="6045175" y="3479300"/>
            <a:ext cx="2110800" cy="60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23"/>
          <p:cNvSpPr txBox="1">
            <a:spLocks noGrp="1"/>
          </p:cNvSpPr>
          <p:nvPr>
            <p:ph type="subTitle" idx="6"/>
          </p:nvPr>
        </p:nvSpPr>
        <p:spPr>
          <a:xfrm>
            <a:off x="6045175" y="3167575"/>
            <a:ext cx="21108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a:solidFill>
                  <a:schemeClr val="dk1"/>
                </a:solidFill>
                <a:latin typeface="Montserrat Black"/>
                <a:ea typeface="Montserrat Black"/>
                <a:cs typeface="Montserrat Black"/>
                <a:sym typeface="Montserrat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4" name="Google Shape;184;p23"/>
          <p:cNvSpPr txBox="1">
            <a:spLocks noGrp="1"/>
          </p:cNvSpPr>
          <p:nvPr>
            <p:ph type="subTitle" idx="7"/>
          </p:nvPr>
        </p:nvSpPr>
        <p:spPr>
          <a:xfrm>
            <a:off x="988025" y="2133563"/>
            <a:ext cx="2110800" cy="60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23"/>
          <p:cNvSpPr txBox="1">
            <a:spLocks noGrp="1"/>
          </p:cNvSpPr>
          <p:nvPr>
            <p:ph type="subTitle" idx="8"/>
          </p:nvPr>
        </p:nvSpPr>
        <p:spPr>
          <a:xfrm>
            <a:off x="988025" y="1821838"/>
            <a:ext cx="21108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a:solidFill>
                  <a:schemeClr val="dk1"/>
                </a:solidFill>
                <a:latin typeface="Montserrat Black"/>
                <a:ea typeface="Montserrat Black"/>
                <a:cs typeface="Montserrat Black"/>
                <a:sym typeface="Montserrat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6" name="Google Shape;186;p23"/>
          <p:cNvSpPr txBox="1">
            <a:spLocks noGrp="1"/>
          </p:cNvSpPr>
          <p:nvPr>
            <p:ph type="subTitle" idx="9"/>
          </p:nvPr>
        </p:nvSpPr>
        <p:spPr>
          <a:xfrm>
            <a:off x="3516600" y="2133563"/>
            <a:ext cx="2110800" cy="60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 name="Google Shape;187;p23"/>
          <p:cNvSpPr txBox="1">
            <a:spLocks noGrp="1"/>
          </p:cNvSpPr>
          <p:nvPr>
            <p:ph type="subTitle" idx="13"/>
          </p:nvPr>
        </p:nvSpPr>
        <p:spPr>
          <a:xfrm>
            <a:off x="3516600" y="1821838"/>
            <a:ext cx="21108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a:solidFill>
                  <a:schemeClr val="dk1"/>
                </a:solidFill>
                <a:latin typeface="Montserrat Black"/>
                <a:ea typeface="Montserrat Black"/>
                <a:cs typeface="Montserrat Black"/>
                <a:sym typeface="Montserrat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8" name="Google Shape;188;p23"/>
          <p:cNvSpPr txBox="1">
            <a:spLocks noGrp="1"/>
          </p:cNvSpPr>
          <p:nvPr>
            <p:ph type="subTitle" idx="14"/>
          </p:nvPr>
        </p:nvSpPr>
        <p:spPr>
          <a:xfrm>
            <a:off x="6045175" y="2133563"/>
            <a:ext cx="2110800" cy="60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9" name="Google Shape;189;p23"/>
          <p:cNvSpPr txBox="1">
            <a:spLocks noGrp="1"/>
          </p:cNvSpPr>
          <p:nvPr>
            <p:ph type="subTitle" idx="15"/>
          </p:nvPr>
        </p:nvSpPr>
        <p:spPr>
          <a:xfrm>
            <a:off x="6045175" y="1821838"/>
            <a:ext cx="21108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a:solidFill>
                  <a:schemeClr val="dk1"/>
                </a:solidFill>
                <a:latin typeface="Montserrat Black"/>
                <a:ea typeface="Montserrat Black"/>
                <a:cs typeface="Montserrat Black"/>
                <a:sym typeface="Montserrat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 name="Shape 199"/>
        <p:cNvGrpSpPr/>
        <p:nvPr/>
      </p:nvGrpSpPr>
      <p:grpSpPr>
        <a:xfrm>
          <a:off x="0" y="0"/>
          <a:ext cx="0" cy="0"/>
          <a:chOff x="0" y="0"/>
          <a:chExt cx="0" cy="0"/>
        </a:xfrm>
      </p:grpSpPr>
      <p:sp>
        <p:nvSpPr>
          <p:cNvPr id="200" name="Google Shape;200;p25"/>
          <p:cNvSpPr txBox="1">
            <a:spLocks noGrp="1"/>
          </p:cNvSpPr>
          <p:nvPr>
            <p:ph type="title" hasCustomPrompt="1"/>
          </p:nvPr>
        </p:nvSpPr>
        <p:spPr>
          <a:xfrm>
            <a:off x="1682975" y="1922625"/>
            <a:ext cx="854100" cy="4476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18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01" name="Google Shape;201;p25"/>
          <p:cNvSpPr/>
          <p:nvPr/>
        </p:nvSpPr>
        <p:spPr>
          <a:xfrm>
            <a:off x="8573190" y="453305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5"/>
          <p:cNvSpPr/>
          <p:nvPr/>
        </p:nvSpPr>
        <p:spPr>
          <a:xfrm>
            <a:off x="463815" y="1219592"/>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5"/>
          <p:cNvSpPr/>
          <p:nvPr/>
        </p:nvSpPr>
        <p:spPr>
          <a:xfrm>
            <a:off x="7886125" y="-182925"/>
            <a:ext cx="2786544" cy="2391823"/>
          </a:xfrm>
          <a:custGeom>
            <a:avLst/>
            <a:gdLst/>
            <a:ahLst/>
            <a:cxnLst/>
            <a:rect l="l" t="t" r="r" b="b"/>
            <a:pathLst>
              <a:path w="36653" h="31461" extrusionOk="0">
                <a:moveTo>
                  <a:pt x="0" y="0"/>
                </a:moveTo>
                <a:cubicBezTo>
                  <a:pt x="0" y="404"/>
                  <a:pt x="41" y="815"/>
                  <a:pt x="124" y="1243"/>
                </a:cubicBezTo>
                <a:cubicBezTo>
                  <a:pt x="395" y="2584"/>
                  <a:pt x="1078" y="3835"/>
                  <a:pt x="1992" y="4683"/>
                </a:cubicBezTo>
                <a:cubicBezTo>
                  <a:pt x="2864" y="5489"/>
                  <a:pt x="3901" y="6032"/>
                  <a:pt x="4897" y="6559"/>
                </a:cubicBezTo>
                <a:cubicBezTo>
                  <a:pt x="5366" y="6806"/>
                  <a:pt x="5851" y="7061"/>
                  <a:pt x="6312" y="7333"/>
                </a:cubicBezTo>
                <a:cubicBezTo>
                  <a:pt x="7546" y="8081"/>
                  <a:pt x="9093" y="9382"/>
                  <a:pt x="9447" y="11315"/>
                </a:cubicBezTo>
                <a:cubicBezTo>
                  <a:pt x="9670" y="12566"/>
                  <a:pt x="9357" y="13866"/>
                  <a:pt x="9061" y="15134"/>
                </a:cubicBezTo>
                <a:cubicBezTo>
                  <a:pt x="8715" y="16615"/>
                  <a:pt x="8353" y="18137"/>
                  <a:pt x="8855" y="19545"/>
                </a:cubicBezTo>
                <a:cubicBezTo>
                  <a:pt x="9151" y="20368"/>
                  <a:pt x="9727" y="21042"/>
                  <a:pt x="10509" y="21503"/>
                </a:cubicBezTo>
                <a:cubicBezTo>
                  <a:pt x="11208" y="21915"/>
                  <a:pt x="12056" y="22145"/>
                  <a:pt x="12904" y="22153"/>
                </a:cubicBezTo>
                <a:lnTo>
                  <a:pt x="12937" y="22153"/>
                </a:lnTo>
                <a:cubicBezTo>
                  <a:pt x="14056" y="22153"/>
                  <a:pt x="15167" y="21849"/>
                  <a:pt x="16236" y="21553"/>
                </a:cubicBezTo>
                <a:cubicBezTo>
                  <a:pt x="16697" y="21421"/>
                  <a:pt x="17175" y="21289"/>
                  <a:pt x="17635" y="21190"/>
                </a:cubicBezTo>
                <a:cubicBezTo>
                  <a:pt x="18316" y="21037"/>
                  <a:pt x="18940" y="20960"/>
                  <a:pt x="19511" y="20960"/>
                </a:cubicBezTo>
                <a:cubicBezTo>
                  <a:pt x="20596" y="20960"/>
                  <a:pt x="21488" y="21239"/>
                  <a:pt x="22211" y="21799"/>
                </a:cubicBezTo>
                <a:cubicBezTo>
                  <a:pt x="22976" y="22384"/>
                  <a:pt x="23527" y="23281"/>
                  <a:pt x="24054" y="24145"/>
                </a:cubicBezTo>
                <a:cubicBezTo>
                  <a:pt x="24556" y="24951"/>
                  <a:pt x="25075" y="25791"/>
                  <a:pt x="25774" y="26400"/>
                </a:cubicBezTo>
                <a:cubicBezTo>
                  <a:pt x="27115" y="27568"/>
                  <a:pt x="28860" y="27667"/>
                  <a:pt x="30547" y="27766"/>
                </a:cubicBezTo>
                <a:cubicBezTo>
                  <a:pt x="30991" y="27790"/>
                  <a:pt x="31460" y="27823"/>
                  <a:pt x="31905" y="27873"/>
                </a:cubicBezTo>
                <a:cubicBezTo>
                  <a:pt x="34769" y="28177"/>
                  <a:pt x="36242" y="29889"/>
                  <a:pt x="36480" y="31460"/>
                </a:cubicBezTo>
                <a:cubicBezTo>
                  <a:pt x="36538" y="31452"/>
                  <a:pt x="36595" y="31452"/>
                  <a:pt x="36653" y="31452"/>
                </a:cubicBezTo>
                <a:cubicBezTo>
                  <a:pt x="36357" y="29189"/>
                  <a:pt x="34036" y="27922"/>
                  <a:pt x="31929" y="27691"/>
                </a:cubicBezTo>
                <a:cubicBezTo>
                  <a:pt x="31477" y="27650"/>
                  <a:pt x="31008" y="27617"/>
                  <a:pt x="30555" y="27593"/>
                </a:cubicBezTo>
                <a:cubicBezTo>
                  <a:pt x="28901" y="27494"/>
                  <a:pt x="27189" y="27395"/>
                  <a:pt x="25881" y="26268"/>
                </a:cubicBezTo>
                <a:cubicBezTo>
                  <a:pt x="25206" y="25684"/>
                  <a:pt x="24696" y="24852"/>
                  <a:pt x="24202" y="24054"/>
                </a:cubicBezTo>
                <a:cubicBezTo>
                  <a:pt x="23667" y="23174"/>
                  <a:pt x="23108" y="22260"/>
                  <a:pt x="22318" y="21660"/>
                </a:cubicBezTo>
                <a:cubicBezTo>
                  <a:pt x="21559" y="21074"/>
                  <a:pt x="20633" y="20785"/>
                  <a:pt x="19511" y="20785"/>
                </a:cubicBezTo>
                <a:cubicBezTo>
                  <a:pt x="18929" y="20785"/>
                  <a:pt x="18294" y="20863"/>
                  <a:pt x="17602" y="21018"/>
                </a:cubicBezTo>
                <a:cubicBezTo>
                  <a:pt x="17125" y="21125"/>
                  <a:pt x="16656" y="21256"/>
                  <a:pt x="16195" y="21380"/>
                </a:cubicBezTo>
                <a:cubicBezTo>
                  <a:pt x="15134" y="21676"/>
                  <a:pt x="14031" y="21980"/>
                  <a:pt x="12937" y="21980"/>
                </a:cubicBezTo>
                <a:lnTo>
                  <a:pt x="12904" y="21980"/>
                </a:lnTo>
                <a:cubicBezTo>
                  <a:pt x="10698" y="21964"/>
                  <a:pt x="9431" y="20631"/>
                  <a:pt x="9019" y="19487"/>
                </a:cubicBezTo>
                <a:cubicBezTo>
                  <a:pt x="8534" y="18129"/>
                  <a:pt x="8871" y="16689"/>
                  <a:pt x="9233" y="15175"/>
                </a:cubicBezTo>
                <a:cubicBezTo>
                  <a:pt x="9538" y="13891"/>
                  <a:pt x="9851" y="12566"/>
                  <a:pt x="9620" y="11283"/>
                </a:cubicBezTo>
                <a:cubicBezTo>
                  <a:pt x="9258" y="9283"/>
                  <a:pt x="7670" y="7950"/>
                  <a:pt x="6403" y="7184"/>
                </a:cubicBezTo>
                <a:cubicBezTo>
                  <a:pt x="5933" y="6905"/>
                  <a:pt x="5448" y="6649"/>
                  <a:pt x="4979" y="6403"/>
                </a:cubicBezTo>
                <a:cubicBezTo>
                  <a:pt x="3991" y="5884"/>
                  <a:pt x="2963" y="5349"/>
                  <a:pt x="2115" y="4551"/>
                </a:cubicBezTo>
                <a:cubicBezTo>
                  <a:pt x="1226" y="3728"/>
                  <a:pt x="560" y="2510"/>
                  <a:pt x="296" y="1210"/>
                </a:cubicBezTo>
                <a:cubicBezTo>
                  <a:pt x="214" y="799"/>
                  <a:pt x="173" y="387"/>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5"/>
          <p:cNvSpPr/>
          <p:nvPr/>
        </p:nvSpPr>
        <p:spPr>
          <a:xfrm rot="10800000">
            <a:off x="-1368495" y="3062165"/>
            <a:ext cx="2841839" cy="2096542"/>
          </a:xfrm>
          <a:custGeom>
            <a:avLst/>
            <a:gdLst/>
            <a:ahLst/>
            <a:cxnLst/>
            <a:rect l="l" t="t" r="r" b="b"/>
            <a:pathLst>
              <a:path w="56124" h="41405" extrusionOk="0">
                <a:moveTo>
                  <a:pt x="34889" y="0"/>
                </a:moveTo>
                <a:cubicBezTo>
                  <a:pt x="23357" y="0"/>
                  <a:pt x="11826" y="209"/>
                  <a:pt x="305" y="623"/>
                </a:cubicBezTo>
                <a:cubicBezTo>
                  <a:pt x="1" y="2500"/>
                  <a:pt x="708" y="4507"/>
                  <a:pt x="2116" y="5783"/>
                </a:cubicBezTo>
                <a:cubicBezTo>
                  <a:pt x="3167" y="6736"/>
                  <a:pt x="4586" y="7257"/>
                  <a:pt x="6002" y="7257"/>
                </a:cubicBezTo>
                <a:cubicBezTo>
                  <a:pt x="6481" y="7257"/>
                  <a:pt x="6960" y="7198"/>
                  <a:pt x="7423" y="7075"/>
                </a:cubicBezTo>
                <a:cubicBezTo>
                  <a:pt x="8751" y="6727"/>
                  <a:pt x="9994" y="5902"/>
                  <a:pt x="11351" y="5902"/>
                </a:cubicBezTo>
                <a:cubicBezTo>
                  <a:pt x="11408" y="5902"/>
                  <a:pt x="11465" y="5903"/>
                  <a:pt x="11522" y="5906"/>
                </a:cubicBezTo>
                <a:cubicBezTo>
                  <a:pt x="13587" y="6022"/>
                  <a:pt x="14970" y="8021"/>
                  <a:pt x="16796" y="8984"/>
                </a:cubicBezTo>
                <a:cubicBezTo>
                  <a:pt x="17751" y="9483"/>
                  <a:pt x="18778" y="9677"/>
                  <a:pt x="19834" y="9677"/>
                </a:cubicBezTo>
                <a:cubicBezTo>
                  <a:pt x="21793" y="9677"/>
                  <a:pt x="23855" y="9012"/>
                  <a:pt x="25758" y="8392"/>
                </a:cubicBezTo>
                <a:cubicBezTo>
                  <a:pt x="27366" y="7868"/>
                  <a:pt x="29142" y="7406"/>
                  <a:pt x="30822" y="7406"/>
                </a:cubicBezTo>
                <a:cubicBezTo>
                  <a:pt x="32203" y="7406"/>
                  <a:pt x="33518" y="7718"/>
                  <a:pt x="34621" y="8564"/>
                </a:cubicBezTo>
                <a:cubicBezTo>
                  <a:pt x="37106" y="10457"/>
                  <a:pt x="37600" y="14457"/>
                  <a:pt x="40447" y="15724"/>
                </a:cubicBezTo>
                <a:cubicBezTo>
                  <a:pt x="41076" y="16002"/>
                  <a:pt x="41724" y="16106"/>
                  <a:pt x="42387" y="16106"/>
                </a:cubicBezTo>
                <a:cubicBezTo>
                  <a:pt x="44405" y="16106"/>
                  <a:pt x="46552" y="15135"/>
                  <a:pt x="48642" y="15135"/>
                </a:cubicBezTo>
                <a:cubicBezTo>
                  <a:pt x="48893" y="15135"/>
                  <a:pt x="49143" y="15149"/>
                  <a:pt x="49392" y="15181"/>
                </a:cubicBezTo>
                <a:cubicBezTo>
                  <a:pt x="51779" y="15477"/>
                  <a:pt x="53828" y="17559"/>
                  <a:pt x="54083" y="19954"/>
                </a:cubicBezTo>
                <a:cubicBezTo>
                  <a:pt x="54346" y="22463"/>
                  <a:pt x="52873" y="24776"/>
                  <a:pt x="52026" y="27146"/>
                </a:cubicBezTo>
                <a:cubicBezTo>
                  <a:pt x="50808" y="30586"/>
                  <a:pt x="51005" y="34453"/>
                  <a:pt x="52379" y="37811"/>
                </a:cubicBezTo>
                <a:cubicBezTo>
                  <a:pt x="52669" y="38510"/>
                  <a:pt x="53797" y="41404"/>
                  <a:pt x="54731" y="41404"/>
                </a:cubicBezTo>
                <a:cubicBezTo>
                  <a:pt x="54754" y="41404"/>
                  <a:pt x="54776" y="41402"/>
                  <a:pt x="54799" y="41399"/>
                </a:cubicBezTo>
                <a:cubicBezTo>
                  <a:pt x="56124" y="41185"/>
                  <a:pt x="55581" y="37506"/>
                  <a:pt x="55572" y="36692"/>
                </a:cubicBezTo>
                <a:cubicBezTo>
                  <a:pt x="55548" y="32676"/>
                  <a:pt x="55515" y="28652"/>
                  <a:pt x="55490" y="24636"/>
                </a:cubicBezTo>
                <a:cubicBezTo>
                  <a:pt x="55474" y="22603"/>
                  <a:pt x="55350" y="220"/>
                  <a:pt x="55326" y="220"/>
                </a:cubicBezTo>
                <a:cubicBezTo>
                  <a:pt x="48514" y="73"/>
                  <a:pt x="41701" y="0"/>
                  <a:pt x="34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5"/>
          <p:cNvSpPr txBox="1">
            <a:spLocks noGrp="1"/>
          </p:cNvSpPr>
          <p:nvPr>
            <p:ph type="ctrTitle" idx="2"/>
          </p:nvPr>
        </p:nvSpPr>
        <p:spPr>
          <a:xfrm>
            <a:off x="713250" y="539500"/>
            <a:ext cx="7717500" cy="6801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206" name="Google Shape;206;p25"/>
          <p:cNvSpPr txBox="1">
            <a:spLocks noGrp="1"/>
          </p:cNvSpPr>
          <p:nvPr>
            <p:ph type="subTitle" idx="1"/>
          </p:nvPr>
        </p:nvSpPr>
        <p:spPr>
          <a:xfrm>
            <a:off x="1064225" y="3155451"/>
            <a:ext cx="2091600" cy="113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7" name="Google Shape;207;p25"/>
          <p:cNvSpPr txBox="1">
            <a:spLocks noGrp="1"/>
          </p:cNvSpPr>
          <p:nvPr>
            <p:ph type="subTitle" idx="3"/>
          </p:nvPr>
        </p:nvSpPr>
        <p:spPr>
          <a:xfrm>
            <a:off x="1064225" y="2843725"/>
            <a:ext cx="20916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a:solidFill>
                  <a:schemeClr val="dk1"/>
                </a:solidFill>
                <a:latin typeface="Montserrat Black"/>
                <a:ea typeface="Montserrat Black"/>
                <a:cs typeface="Montserrat Black"/>
                <a:sym typeface="Montserrat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08" name="Google Shape;208;p25"/>
          <p:cNvSpPr txBox="1">
            <a:spLocks noGrp="1"/>
          </p:cNvSpPr>
          <p:nvPr>
            <p:ph type="subTitle" idx="4"/>
          </p:nvPr>
        </p:nvSpPr>
        <p:spPr>
          <a:xfrm>
            <a:off x="3526200" y="3155451"/>
            <a:ext cx="2091600" cy="113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 name="Google Shape;209;p25"/>
          <p:cNvSpPr txBox="1">
            <a:spLocks noGrp="1"/>
          </p:cNvSpPr>
          <p:nvPr>
            <p:ph type="subTitle" idx="5"/>
          </p:nvPr>
        </p:nvSpPr>
        <p:spPr>
          <a:xfrm>
            <a:off x="3526200" y="2843725"/>
            <a:ext cx="20916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a:solidFill>
                  <a:schemeClr val="dk1"/>
                </a:solidFill>
                <a:latin typeface="Montserrat Black"/>
                <a:ea typeface="Montserrat Black"/>
                <a:cs typeface="Montserrat Black"/>
                <a:sym typeface="Montserrat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10" name="Google Shape;210;p25"/>
          <p:cNvSpPr txBox="1">
            <a:spLocks noGrp="1"/>
          </p:cNvSpPr>
          <p:nvPr>
            <p:ph type="subTitle" idx="6"/>
          </p:nvPr>
        </p:nvSpPr>
        <p:spPr>
          <a:xfrm>
            <a:off x="5988175" y="3155451"/>
            <a:ext cx="2091600" cy="1130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1" name="Google Shape;211;p25"/>
          <p:cNvSpPr txBox="1">
            <a:spLocks noGrp="1"/>
          </p:cNvSpPr>
          <p:nvPr>
            <p:ph type="subTitle" idx="7"/>
          </p:nvPr>
        </p:nvSpPr>
        <p:spPr>
          <a:xfrm>
            <a:off x="5988175" y="2843725"/>
            <a:ext cx="20916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a:solidFill>
                  <a:schemeClr val="dk1"/>
                </a:solidFill>
                <a:latin typeface="Montserrat Black"/>
                <a:ea typeface="Montserrat Black"/>
                <a:cs typeface="Montserrat Black"/>
                <a:sym typeface="Montserrat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12" name="Google Shape;212;p25"/>
          <p:cNvSpPr txBox="1">
            <a:spLocks noGrp="1"/>
          </p:cNvSpPr>
          <p:nvPr>
            <p:ph type="title" idx="8" hasCustomPrompt="1"/>
          </p:nvPr>
        </p:nvSpPr>
        <p:spPr>
          <a:xfrm>
            <a:off x="4144950" y="1922625"/>
            <a:ext cx="854100" cy="4476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18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13" name="Google Shape;213;p25"/>
          <p:cNvSpPr txBox="1">
            <a:spLocks noGrp="1"/>
          </p:cNvSpPr>
          <p:nvPr>
            <p:ph type="title" idx="9" hasCustomPrompt="1"/>
          </p:nvPr>
        </p:nvSpPr>
        <p:spPr>
          <a:xfrm>
            <a:off x="6606925" y="1922625"/>
            <a:ext cx="854100" cy="4476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18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umbers and text 2">
  <p:cSld name="CUSTOM_12">
    <p:spTree>
      <p:nvGrpSpPr>
        <p:cNvPr id="1" name="Shape 214"/>
        <p:cNvGrpSpPr/>
        <p:nvPr/>
      </p:nvGrpSpPr>
      <p:grpSpPr>
        <a:xfrm>
          <a:off x="0" y="0"/>
          <a:ext cx="0" cy="0"/>
          <a:chOff x="0" y="0"/>
          <a:chExt cx="0" cy="0"/>
        </a:xfrm>
      </p:grpSpPr>
      <p:sp>
        <p:nvSpPr>
          <p:cNvPr id="215" name="Google Shape;215;p26"/>
          <p:cNvSpPr/>
          <p:nvPr/>
        </p:nvSpPr>
        <p:spPr>
          <a:xfrm>
            <a:off x="8573190" y="453305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6"/>
          <p:cNvSpPr/>
          <p:nvPr/>
        </p:nvSpPr>
        <p:spPr>
          <a:xfrm>
            <a:off x="463815" y="1219592"/>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6"/>
          <p:cNvSpPr/>
          <p:nvPr/>
        </p:nvSpPr>
        <p:spPr>
          <a:xfrm>
            <a:off x="7886125" y="-182925"/>
            <a:ext cx="2786544" cy="2391823"/>
          </a:xfrm>
          <a:custGeom>
            <a:avLst/>
            <a:gdLst/>
            <a:ahLst/>
            <a:cxnLst/>
            <a:rect l="l" t="t" r="r" b="b"/>
            <a:pathLst>
              <a:path w="36653" h="31461" extrusionOk="0">
                <a:moveTo>
                  <a:pt x="0" y="0"/>
                </a:moveTo>
                <a:cubicBezTo>
                  <a:pt x="0" y="404"/>
                  <a:pt x="41" y="815"/>
                  <a:pt x="124" y="1243"/>
                </a:cubicBezTo>
                <a:cubicBezTo>
                  <a:pt x="395" y="2584"/>
                  <a:pt x="1078" y="3835"/>
                  <a:pt x="1992" y="4683"/>
                </a:cubicBezTo>
                <a:cubicBezTo>
                  <a:pt x="2864" y="5489"/>
                  <a:pt x="3901" y="6032"/>
                  <a:pt x="4897" y="6559"/>
                </a:cubicBezTo>
                <a:cubicBezTo>
                  <a:pt x="5366" y="6806"/>
                  <a:pt x="5851" y="7061"/>
                  <a:pt x="6312" y="7333"/>
                </a:cubicBezTo>
                <a:cubicBezTo>
                  <a:pt x="7546" y="8081"/>
                  <a:pt x="9093" y="9382"/>
                  <a:pt x="9447" y="11315"/>
                </a:cubicBezTo>
                <a:cubicBezTo>
                  <a:pt x="9670" y="12566"/>
                  <a:pt x="9357" y="13866"/>
                  <a:pt x="9061" y="15134"/>
                </a:cubicBezTo>
                <a:cubicBezTo>
                  <a:pt x="8715" y="16615"/>
                  <a:pt x="8353" y="18137"/>
                  <a:pt x="8855" y="19545"/>
                </a:cubicBezTo>
                <a:cubicBezTo>
                  <a:pt x="9151" y="20368"/>
                  <a:pt x="9727" y="21042"/>
                  <a:pt x="10509" y="21503"/>
                </a:cubicBezTo>
                <a:cubicBezTo>
                  <a:pt x="11208" y="21915"/>
                  <a:pt x="12056" y="22145"/>
                  <a:pt x="12904" y="22153"/>
                </a:cubicBezTo>
                <a:lnTo>
                  <a:pt x="12937" y="22153"/>
                </a:lnTo>
                <a:cubicBezTo>
                  <a:pt x="14056" y="22153"/>
                  <a:pt x="15167" y="21849"/>
                  <a:pt x="16236" y="21553"/>
                </a:cubicBezTo>
                <a:cubicBezTo>
                  <a:pt x="16697" y="21421"/>
                  <a:pt x="17175" y="21289"/>
                  <a:pt x="17635" y="21190"/>
                </a:cubicBezTo>
                <a:cubicBezTo>
                  <a:pt x="18316" y="21037"/>
                  <a:pt x="18940" y="20960"/>
                  <a:pt x="19511" y="20960"/>
                </a:cubicBezTo>
                <a:cubicBezTo>
                  <a:pt x="20596" y="20960"/>
                  <a:pt x="21488" y="21239"/>
                  <a:pt x="22211" y="21799"/>
                </a:cubicBezTo>
                <a:cubicBezTo>
                  <a:pt x="22976" y="22384"/>
                  <a:pt x="23527" y="23281"/>
                  <a:pt x="24054" y="24145"/>
                </a:cubicBezTo>
                <a:cubicBezTo>
                  <a:pt x="24556" y="24951"/>
                  <a:pt x="25075" y="25791"/>
                  <a:pt x="25774" y="26400"/>
                </a:cubicBezTo>
                <a:cubicBezTo>
                  <a:pt x="27115" y="27568"/>
                  <a:pt x="28860" y="27667"/>
                  <a:pt x="30547" y="27766"/>
                </a:cubicBezTo>
                <a:cubicBezTo>
                  <a:pt x="30991" y="27790"/>
                  <a:pt x="31460" y="27823"/>
                  <a:pt x="31905" y="27873"/>
                </a:cubicBezTo>
                <a:cubicBezTo>
                  <a:pt x="34769" y="28177"/>
                  <a:pt x="36242" y="29889"/>
                  <a:pt x="36480" y="31460"/>
                </a:cubicBezTo>
                <a:cubicBezTo>
                  <a:pt x="36538" y="31452"/>
                  <a:pt x="36595" y="31452"/>
                  <a:pt x="36653" y="31452"/>
                </a:cubicBezTo>
                <a:cubicBezTo>
                  <a:pt x="36357" y="29189"/>
                  <a:pt x="34036" y="27922"/>
                  <a:pt x="31929" y="27691"/>
                </a:cubicBezTo>
                <a:cubicBezTo>
                  <a:pt x="31477" y="27650"/>
                  <a:pt x="31008" y="27617"/>
                  <a:pt x="30555" y="27593"/>
                </a:cubicBezTo>
                <a:cubicBezTo>
                  <a:pt x="28901" y="27494"/>
                  <a:pt x="27189" y="27395"/>
                  <a:pt x="25881" y="26268"/>
                </a:cubicBezTo>
                <a:cubicBezTo>
                  <a:pt x="25206" y="25684"/>
                  <a:pt x="24696" y="24852"/>
                  <a:pt x="24202" y="24054"/>
                </a:cubicBezTo>
                <a:cubicBezTo>
                  <a:pt x="23667" y="23174"/>
                  <a:pt x="23108" y="22260"/>
                  <a:pt x="22318" y="21660"/>
                </a:cubicBezTo>
                <a:cubicBezTo>
                  <a:pt x="21559" y="21074"/>
                  <a:pt x="20633" y="20785"/>
                  <a:pt x="19511" y="20785"/>
                </a:cubicBezTo>
                <a:cubicBezTo>
                  <a:pt x="18929" y="20785"/>
                  <a:pt x="18294" y="20863"/>
                  <a:pt x="17602" y="21018"/>
                </a:cubicBezTo>
                <a:cubicBezTo>
                  <a:pt x="17125" y="21125"/>
                  <a:pt x="16656" y="21256"/>
                  <a:pt x="16195" y="21380"/>
                </a:cubicBezTo>
                <a:cubicBezTo>
                  <a:pt x="15134" y="21676"/>
                  <a:pt x="14031" y="21980"/>
                  <a:pt x="12937" y="21980"/>
                </a:cubicBezTo>
                <a:lnTo>
                  <a:pt x="12904" y="21980"/>
                </a:lnTo>
                <a:cubicBezTo>
                  <a:pt x="10698" y="21964"/>
                  <a:pt x="9431" y="20631"/>
                  <a:pt x="9019" y="19487"/>
                </a:cubicBezTo>
                <a:cubicBezTo>
                  <a:pt x="8534" y="18129"/>
                  <a:pt x="8871" y="16689"/>
                  <a:pt x="9233" y="15175"/>
                </a:cubicBezTo>
                <a:cubicBezTo>
                  <a:pt x="9538" y="13891"/>
                  <a:pt x="9851" y="12566"/>
                  <a:pt x="9620" y="11283"/>
                </a:cubicBezTo>
                <a:cubicBezTo>
                  <a:pt x="9258" y="9283"/>
                  <a:pt x="7670" y="7950"/>
                  <a:pt x="6403" y="7184"/>
                </a:cubicBezTo>
                <a:cubicBezTo>
                  <a:pt x="5933" y="6905"/>
                  <a:pt x="5448" y="6649"/>
                  <a:pt x="4979" y="6403"/>
                </a:cubicBezTo>
                <a:cubicBezTo>
                  <a:pt x="3991" y="5884"/>
                  <a:pt x="2963" y="5349"/>
                  <a:pt x="2115" y="4551"/>
                </a:cubicBezTo>
                <a:cubicBezTo>
                  <a:pt x="1226" y="3728"/>
                  <a:pt x="560" y="2510"/>
                  <a:pt x="296" y="1210"/>
                </a:cubicBezTo>
                <a:cubicBezTo>
                  <a:pt x="214" y="799"/>
                  <a:pt x="173" y="387"/>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6"/>
          <p:cNvSpPr/>
          <p:nvPr/>
        </p:nvSpPr>
        <p:spPr>
          <a:xfrm rot="10800000">
            <a:off x="-1368495" y="3062165"/>
            <a:ext cx="2841839" cy="2096542"/>
          </a:xfrm>
          <a:custGeom>
            <a:avLst/>
            <a:gdLst/>
            <a:ahLst/>
            <a:cxnLst/>
            <a:rect l="l" t="t" r="r" b="b"/>
            <a:pathLst>
              <a:path w="56124" h="41405" extrusionOk="0">
                <a:moveTo>
                  <a:pt x="34889" y="0"/>
                </a:moveTo>
                <a:cubicBezTo>
                  <a:pt x="23357" y="0"/>
                  <a:pt x="11826" y="209"/>
                  <a:pt x="305" y="623"/>
                </a:cubicBezTo>
                <a:cubicBezTo>
                  <a:pt x="1" y="2500"/>
                  <a:pt x="708" y="4507"/>
                  <a:pt x="2116" y="5783"/>
                </a:cubicBezTo>
                <a:cubicBezTo>
                  <a:pt x="3167" y="6736"/>
                  <a:pt x="4586" y="7257"/>
                  <a:pt x="6002" y="7257"/>
                </a:cubicBezTo>
                <a:cubicBezTo>
                  <a:pt x="6481" y="7257"/>
                  <a:pt x="6960" y="7198"/>
                  <a:pt x="7423" y="7075"/>
                </a:cubicBezTo>
                <a:cubicBezTo>
                  <a:pt x="8751" y="6727"/>
                  <a:pt x="9994" y="5902"/>
                  <a:pt x="11351" y="5902"/>
                </a:cubicBezTo>
                <a:cubicBezTo>
                  <a:pt x="11408" y="5902"/>
                  <a:pt x="11465" y="5903"/>
                  <a:pt x="11522" y="5906"/>
                </a:cubicBezTo>
                <a:cubicBezTo>
                  <a:pt x="13587" y="6022"/>
                  <a:pt x="14970" y="8021"/>
                  <a:pt x="16796" y="8984"/>
                </a:cubicBezTo>
                <a:cubicBezTo>
                  <a:pt x="17751" y="9483"/>
                  <a:pt x="18778" y="9677"/>
                  <a:pt x="19834" y="9677"/>
                </a:cubicBezTo>
                <a:cubicBezTo>
                  <a:pt x="21793" y="9677"/>
                  <a:pt x="23855" y="9012"/>
                  <a:pt x="25758" y="8392"/>
                </a:cubicBezTo>
                <a:cubicBezTo>
                  <a:pt x="27366" y="7868"/>
                  <a:pt x="29142" y="7406"/>
                  <a:pt x="30822" y="7406"/>
                </a:cubicBezTo>
                <a:cubicBezTo>
                  <a:pt x="32203" y="7406"/>
                  <a:pt x="33518" y="7718"/>
                  <a:pt x="34621" y="8564"/>
                </a:cubicBezTo>
                <a:cubicBezTo>
                  <a:pt x="37106" y="10457"/>
                  <a:pt x="37600" y="14457"/>
                  <a:pt x="40447" y="15724"/>
                </a:cubicBezTo>
                <a:cubicBezTo>
                  <a:pt x="41076" y="16002"/>
                  <a:pt x="41724" y="16106"/>
                  <a:pt x="42387" y="16106"/>
                </a:cubicBezTo>
                <a:cubicBezTo>
                  <a:pt x="44405" y="16106"/>
                  <a:pt x="46552" y="15135"/>
                  <a:pt x="48642" y="15135"/>
                </a:cubicBezTo>
                <a:cubicBezTo>
                  <a:pt x="48893" y="15135"/>
                  <a:pt x="49143" y="15149"/>
                  <a:pt x="49392" y="15181"/>
                </a:cubicBezTo>
                <a:cubicBezTo>
                  <a:pt x="51779" y="15477"/>
                  <a:pt x="53828" y="17559"/>
                  <a:pt x="54083" y="19954"/>
                </a:cubicBezTo>
                <a:cubicBezTo>
                  <a:pt x="54346" y="22463"/>
                  <a:pt x="52873" y="24776"/>
                  <a:pt x="52026" y="27146"/>
                </a:cubicBezTo>
                <a:cubicBezTo>
                  <a:pt x="50808" y="30586"/>
                  <a:pt x="51005" y="34453"/>
                  <a:pt x="52379" y="37811"/>
                </a:cubicBezTo>
                <a:cubicBezTo>
                  <a:pt x="52669" y="38510"/>
                  <a:pt x="53797" y="41404"/>
                  <a:pt x="54731" y="41404"/>
                </a:cubicBezTo>
                <a:cubicBezTo>
                  <a:pt x="54754" y="41404"/>
                  <a:pt x="54776" y="41402"/>
                  <a:pt x="54799" y="41399"/>
                </a:cubicBezTo>
                <a:cubicBezTo>
                  <a:pt x="56124" y="41185"/>
                  <a:pt x="55581" y="37506"/>
                  <a:pt x="55572" y="36692"/>
                </a:cubicBezTo>
                <a:cubicBezTo>
                  <a:pt x="55548" y="32676"/>
                  <a:pt x="55515" y="28652"/>
                  <a:pt x="55490" y="24636"/>
                </a:cubicBezTo>
                <a:cubicBezTo>
                  <a:pt x="55474" y="22603"/>
                  <a:pt x="55350" y="220"/>
                  <a:pt x="55326" y="220"/>
                </a:cubicBezTo>
                <a:cubicBezTo>
                  <a:pt x="48514" y="73"/>
                  <a:pt x="41701" y="0"/>
                  <a:pt x="34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6"/>
          <p:cNvSpPr txBox="1">
            <a:spLocks noGrp="1"/>
          </p:cNvSpPr>
          <p:nvPr>
            <p:ph type="ctrTitle"/>
          </p:nvPr>
        </p:nvSpPr>
        <p:spPr>
          <a:xfrm>
            <a:off x="713250" y="539500"/>
            <a:ext cx="7717500" cy="6801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220" name="Google Shape;220;p26"/>
          <p:cNvSpPr txBox="1">
            <a:spLocks noGrp="1"/>
          </p:cNvSpPr>
          <p:nvPr>
            <p:ph type="subTitle" idx="1"/>
          </p:nvPr>
        </p:nvSpPr>
        <p:spPr>
          <a:xfrm>
            <a:off x="5098025" y="1766792"/>
            <a:ext cx="2636700" cy="594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1" name="Google Shape;221;p26"/>
          <p:cNvSpPr txBox="1">
            <a:spLocks noGrp="1"/>
          </p:cNvSpPr>
          <p:nvPr>
            <p:ph type="subTitle" idx="2"/>
          </p:nvPr>
        </p:nvSpPr>
        <p:spPr>
          <a:xfrm>
            <a:off x="5098025" y="1455067"/>
            <a:ext cx="2636700" cy="44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1800">
                <a:solidFill>
                  <a:schemeClr val="dk1"/>
                </a:solidFill>
                <a:latin typeface="Montserrat Black"/>
                <a:ea typeface="Montserrat Black"/>
                <a:cs typeface="Montserrat Black"/>
                <a:sym typeface="Montserrat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2" name="Google Shape;222;p26"/>
          <p:cNvSpPr txBox="1">
            <a:spLocks noGrp="1"/>
          </p:cNvSpPr>
          <p:nvPr>
            <p:ph type="subTitle" idx="3"/>
          </p:nvPr>
        </p:nvSpPr>
        <p:spPr>
          <a:xfrm flipH="1">
            <a:off x="1409275" y="2824917"/>
            <a:ext cx="2636700" cy="594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3" name="Google Shape;223;p26"/>
          <p:cNvSpPr txBox="1">
            <a:spLocks noGrp="1"/>
          </p:cNvSpPr>
          <p:nvPr>
            <p:ph type="subTitle" idx="4"/>
          </p:nvPr>
        </p:nvSpPr>
        <p:spPr>
          <a:xfrm flipH="1">
            <a:off x="1409275" y="2513192"/>
            <a:ext cx="2636700" cy="447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Font typeface="Bebas Neue"/>
              <a:buNone/>
              <a:defRPr sz="1800">
                <a:solidFill>
                  <a:schemeClr val="dk1"/>
                </a:solidFill>
                <a:latin typeface="Montserrat Black"/>
                <a:ea typeface="Montserrat Black"/>
                <a:cs typeface="Montserrat Black"/>
                <a:sym typeface="Montserrat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4" name="Google Shape;224;p26"/>
          <p:cNvSpPr txBox="1">
            <a:spLocks noGrp="1"/>
          </p:cNvSpPr>
          <p:nvPr>
            <p:ph type="subTitle" idx="5"/>
          </p:nvPr>
        </p:nvSpPr>
        <p:spPr>
          <a:xfrm>
            <a:off x="5098025" y="3883042"/>
            <a:ext cx="2636700" cy="594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5" name="Google Shape;225;p26"/>
          <p:cNvSpPr txBox="1">
            <a:spLocks noGrp="1"/>
          </p:cNvSpPr>
          <p:nvPr>
            <p:ph type="subTitle" idx="6"/>
          </p:nvPr>
        </p:nvSpPr>
        <p:spPr>
          <a:xfrm>
            <a:off x="5098025" y="3571317"/>
            <a:ext cx="2636700" cy="44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1800">
                <a:solidFill>
                  <a:schemeClr val="dk1"/>
                </a:solidFill>
                <a:latin typeface="Montserrat Black"/>
                <a:ea typeface="Montserrat Black"/>
                <a:cs typeface="Montserrat Black"/>
                <a:sym typeface="Montserrat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6" name="Google Shape;226;p26"/>
          <p:cNvSpPr txBox="1">
            <a:spLocks noGrp="1"/>
          </p:cNvSpPr>
          <p:nvPr>
            <p:ph type="title" idx="7" hasCustomPrompt="1"/>
          </p:nvPr>
        </p:nvSpPr>
        <p:spPr>
          <a:xfrm>
            <a:off x="1409300" y="1695500"/>
            <a:ext cx="985200" cy="487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6000"/>
              <a:buNone/>
              <a:defRPr sz="2000">
                <a:solidFill>
                  <a:schemeClr val="accent1"/>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227" name="Google Shape;227;p26"/>
          <p:cNvSpPr txBox="1">
            <a:spLocks noGrp="1"/>
          </p:cNvSpPr>
          <p:nvPr>
            <p:ph type="title" idx="8" hasCustomPrompt="1"/>
          </p:nvPr>
        </p:nvSpPr>
        <p:spPr>
          <a:xfrm>
            <a:off x="6749500" y="2757750"/>
            <a:ext cx="985200" cy="487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6000"/>
              <a:buNone/>
              <a:defRPr sz="2000">
                <a:solidFill>
                  <a:schemeClr val="accent1"/>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228" name="Google Shape;228;p26"/>
          <p:cNvSpPr txBox="1">
            <a:spLocks noGrp="1"/>
          </p:cNvSpPr>
          <p:nvPr>
            <p:ph type="title" idx="9" hasCustomPrompt="1"/>
          </p:nvPr>
        </p:nvSpPr>
        <p:spPr>
          <a:xfrm>
            <a:off x="1409300" y="3820174"/>
            <a:ext cx="985200" cy="487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6000"/>
              <a:buNone/>
              <a:defRPr sz="2000">
                <a:solidFill>
                  <a:schemeClr val="accent1"/>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229"/>
        <p:cNvGrpSpPr/>
        <p:nvPr/>
      </p:nvGrpSpPr>
      <p:grpSpPr>
        <a:xfrm>
          <a:off x="0" y="0"/>
          <a:ext cx="0" cy="0"/>
          <a:chOff x="0" y="0"/>
          <a:chExt cx="0" cy="0"/>
        </a:xfrm>
      </p:grpSpPr>
      <p:sp>
        <p:nvSpPr>
          <p:cNvPr id="230" name="Google Shape;230;p27"/>
          <p:cNvSpPr/>
          <p:nvPr/>
        </p:nvSpPr>
        <p:spPr>
          <a:xfrm rot="10800000">
            <a:off x="-393678" y="-19821"/>
            <a:ext cx="4291384" cy="5163320"/>
          </a:xfrm>
          <a:custGeom>
            <a:avLst/>
            <a:gdLst/>
            <a:ahLst/>
            <a:cxnLst/>
            <a:rect l="l" t="t" r="r" b="b"/>
            <a:pathLst>
              <a:path w="29206" h="31930" extrusionOk="0">
                <a:moveTo>
                  <a:pt x="247" y="0"/>
                </a:moveTo>
                <a:cubicBezTo>
                  <a:pt x="0" y="1054"/>
                  <a:pt x="873" y="2099"/>
                  <a:pt x="1893" y="2444"/>
                </a:cubicBezTo>
                <a:cubicBezTo>
                  <a:pt x="2319" y="2587"/>
                  <a:pt x="2758" y="2640"/>
                  <a:pt x="3203" y="2640"/>
                </a:cubicBezTo>
                <a:cubicBezTo>
                  <a:pt x="3834" y="2640"/>
                  <a:pt x="4475" y="2534"/>
                  <a:pt x="5103" y="2428"/>
                </a:cubicBezTo>
                <a:cubicBezTo>
                  <a:pt x="5749" y="2313"/>
                  <a:pt x="6414" y="2197"/>
                  <a:pt x="7067" y="2197"/>
                </a:cubicBezTo>
                <a:cubicBezTo>
                  <a:pt x="7487" y="2197"/>
                  <a:pt x="7902" y="2245"/>
                  <a:pt x="8304" y="2370"/>
                </a:cubicBezTo>
                <a:cubicBezTo>
                  <a:pt x="9324" y="2683"/>
                  <a:pt x="10163" y="3481"/>
                  <a:pt x="11217" y="3646"/>
                </a:cubicBezTo>
                <a:cubicBezTo>
                  <a:pt x="11372" y="3672"/>
                  <a:pt x="11526" y="3683"/>
                  <a:pt x="11681" y="3683"/>
                </a:cubicBezTo>
                <a:cubicBezTo>
                  <a:pt x="12511" y="3683"/>
                  <a:pt x="13336" y="3352"/>
                  <a:pt x="14155" y="3144"/>
                </a:cubicBezTo>
                <a:cubicBezTo>
                  <a:pt x="14503" y="3058"/>
                  <a:pt x="14878" y="3003"/>
                  <a:pt x="15246" y="3003"/>
                </a:cubicBezTo>
                <a:cubicBezTo>
                  <a:pt x="15905" y="3003"/>
                  <a:pt x="16541" y="3179"/>
                  <a:pt x="16953" y="3671"/>
                </a:cubicBezTo>
                <a:cubicBezTo>
                  <a:pt x="17833" y="4716"/>
                  <a:pt x="17166" y="6518"/>
                  <a:pt x="18088" y="7530"/>
                </a:cubicBezTo>
                <a:cubicBezTo>
                  <a:pt x="18664" y="8172"/>
                  <a:pt x="19627" y="8221"/>
                  <a:pt x="20483" y="8336"/>
                </a:cubicBezTo>
                <a:cubicBezTo>
                  <a:pt x="21339" y="8452"/>
                  <a:pt x="22326" y="8838"/>
                  <a:pt x="22499" y="9686"/>
                </a:cubicBezTo>
                <a:cubicBezTo>
                  <a:pt x="22812" y="11225"/>
                  <a:pt x="20162" y="12064"/>
                  <a:pt x="20302" y="13636"/>
                </a:cubicBezTo>
                <a:cubicBezTo>
                  <a:pt x="20384" y="14533"/>
                  <a:pt x="21363" y="15051"/>
                  <a:pt x="22244" y="15265"/>
                </a:cubicBezTo>
                <a:cubicBezTo>
                  <a:pt x="23124" y="15488"/>
                  <a:pt x="24120" y="15611"/>
                  <a:pt x="24704" y="16311"/>
                </a:cubicBezTo>
                <a:cubicBezTo>
                  <a:pt x="25486" y="17249"/>
                  <a:pt x="25009" y="18779"/>
                  <a:pt x="24054" y="19545"/>
                </a:cubicBezTo>
                <a:cubicBezTo>
                  <a:pt x="23380" y="20079"/>
                  <a:pt x="22540" y="20351"/>
                  <a:pt x="21775" y="20746"/>
                </a:cubicBezTo>
                <a:cubicBezTo>
                  <a:pt x="21010" y="21149"/>
                  <a:pt x="20269" y="21750"/>
                  <a:pt x="20096" y="22598"/>
                </a:cubicBezTo>
                <a:cubicBezTo>
                  <a:pt x="19833" y="23840"/>
                  <a:pt x="20903" y="25173"/>
                  <a:pt x="20409" y="26350"/>
                </a:cubicBezTo>
                <a:cubicBezTo>
                  <a:pt x="20080" y="27132"/>
                  <a:pt x="19158" y="27510"/>
                  <a:pt x="18310" y="27510"/>
                </a:cubicBezTo>
                <a:cubicBezTo>
                  <a:pt x="18298" y="27511"/>
                  <a:pt x="18287" y="27511"/>
                  <a:pt x="18275" y="27511"/>
                </a:cubicBezTo>
                <a:cubicBezTo>
                  <a:pt x="17440" y="27511"/>
                  <a:pt x="16628" y="27228"/>
                  <a:pt x="15809" y="27074"/>
                </a:cubicBezTo>
                <a:cubicBezTo>
                  <a:pt x="15482" y="27010"/>
                  <a:pt x="15141" y="26967"/>
                  <a:pt x="14805" y="26967"/>
                </a:cubicBezTo>
                <a:cubicBezTo>
                  <a:pt x="14286" y="26967"/>
                  <a:pt x="13778" y="27069"/>
                  <a:pt x="13348" y="27354"/>
                </a:cubicBezTo>
                <a:cubicBezTo>
                  <a:pt x="12558" y="27881"/>
                  <a:pt x="12221" y="28893"/>
                  <a:pt x="11464" y="29461"/>
                </a:cubicBezTo>
                <a:cubicBezTo>
                  <a:pt x="10567" y="30127"/>
                  <a:pt x="9349" y="30020"/>
                  <a:pt x="8238" y="30127"/>
                </a:cubicBezTo>
                <a:cubicBezTo>
                  <a:pt x="7127" y="30226"/>
                  <a:pt x="5835" y="30819"/>
                  <a:pt x="5761" y="31929"/>
                </a:cubicBezTo>
                <a:lnTo>
                  <a:pt x="29206" y="31880"/>
                </a:lnTo>
                <a:lnTo>
                  <a:pt x="29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7"/>
          <p:cNvSpPr/>
          <p:nvPr/>
        </p:nvSpPr>
        <p:spPr>
          <a:xfrm rot="10800000" flipH="1">
            <a:off x="5291119" y="-20699"/>
            <a:ext cx="4291384" cy="5163320"/>
          </a:xfrm>
          <a:custGeom>
            <a:avLst/>
            <a:gdLst/>
            <a:ahLst/>
            <a:cxnLst/>
            <a:rect l="l" t="t" r="r" b="b"/>
            <a:pathLst>
              <a:path w="29206" h="31930" extrusionOk="0">
                <a:moveTo>
                  <a:pt x="247" y="0"/>
                </a:moveTo>
                <a:cubicBezTo>
                  <a:pt x="0" y="1054"/>
                  <a:pt x="873" y="2099"/>
                  <a:pt x="1893" y="2444"/>
                </a:cubicBezTo>
                <a:cubicBezTo>
                  <a:pt x="2319" y="2587"/>
                  <a:pt x="2758" y="2640"/>
                  <a:pt x="3203" y="2640"/>
                </a:cubicBezTo>
                <a:cubicBezTo>
                  <a:pt x="3834" y="2640"/>
                  <a:pt x="4475" y="2534"/>
                  <a:pt x="5103" y="2428"/>
                </a:cubicBezTo>
                <a:cubicBezTo>
                  <a:pt x="5749" y="2313"/>
                  <a:pt x="6414" y="2197"/>
                  <a:pt x="7067" y="2197"/>
                </a:cubicBezTo>
                <a:cubicBezTo>
                  <a:pt x="7487" y="2197"/>
                  <a:pt x="7902" y="2245"/>
                  <a:pt x="8304" y="2370"/>
                </a:cubicBezTo>
                <a:cubicBezTo>
                  <a:pt x="9324" y="2683"/>
                  <a:pt x="10163" y="3481"/>
                  <a:pt x="11217" y="3646"/>
                </a:cubicBezTo>
                <a:cubicBezTo>
                  <a:pt x="11372" y="3672"/>
                  <a:pt x="11526" y="3683"/>
                  <a:pt x="11681" y="3683"/>
                </a:cubicBezTo>
                <a:cubicBezTo>
                  <a:pt x="12511" y="3683"/>
                  <a:pt x="13336" y="3352"/>
                  <a:pt x="14155" y="3144"/>
                </a:cubicBezTo>
                <a:cubicBezTo>
                  <a:pt x="14503" y="3058"/>
                  <a:pt x="14878" y="3003"/>
                  <a:pt x="15246" y="3003"/>
                </a:cubicBezTo>
                <a:cubicBezTo>
                  <a:pt x="15905" y="3003"/>
                  <a:pt x="16541" y="3179"/>
                  <a:pt x="16953" y="3671"/>
                </a:cubicBezTo>
                <a:cubicBezTo>
                  <a:pt x="17833" y="4716"/>
                  <a:pt x="17166" y="6518"/>
                  <a:pt x="18088" y="7530"/>
                </a:cubicBezTo>
                <a:cubicBezTo>
                  <a:pt x="18664" y="8172"/>
                  <a:pt x="19627" y="8221"/>
                  <a:pt x="20483" y="8336"/>
                </a:cubicBezTo>
                <a:cubicBezTo>
                  <a:pt x="21339" y="8452"/>
                  <a:pt x="22326" y="8838"/>
                  <a:pt x="22499" y="9686"/>
                </a:cubicBezTo>
                <a:cubicBezTo>
                  <a:pt x="22812" y="11225"/>
                  <a:pt x="20162" y="12064"/>
                  <a:pt x="20302" y="13636"/>
                </a:cubicBezTo>
                <a:cubicBezTo>
                  <a:pt x="20384" y="14533"/>
                  <a:pt x="21363" y="15051"/>
                  <a:pt x="22244" y="15265"/>
                </a:cubicBezTo>
                <a:cubicBezTo>
                  <a:pt x="23124" y="15488"/>
                  <a:pt x="24120" y="15611"/>
                  <a:pt x="24704" y="16311"/>
                </a:cubicBezTo>
                <a:cubicBezTo>
                  <a:pt x="25486" y="17249"/>
                  <a:pt x="25009" y="18779"/>
                  <a:pt x="24054" y="19545"/>
                </a:cubicBezTo>
                <a:cubicBezTo>
                  <a:pt x="23380" y="20079"/>
                  <a:pt x="22540" y="20351"/>
                  <a:pt x="21775" y="20746"/>
                </a:cubicBezTo>
                <a:cubicBezTo>
                  <a:pt x="21010" y="21149"/>
                  <a:pt x="20269" y="21750"/>
                  <a:pt x="20096" y="22598"/>
                </a:cubicBezTo>
                <a:cubicBezTo>
                  <a:pt x="19833" y="23840"/>
                  <a:pt x="20903" y="25173"/>
                  <a:pt x="20409" y="26350"/>
                </a:cubicBezTo>
                <a:cubicBezTo>
                  <a:pt x="20080" y="27132"/>
                  <a:pt x="19158" y="27510"/>
                  <a:pt x="18310" y="27510"/>
                </a:cubicBezTo>
                <a:cubicBezTo>
                  <a:pt x="18298" y="27511"/>
                  <a:pt x="18287" y="27511"/>
                  <a:pt x="18275" y="27511"/>
                </a:cubicBezTo>
                <a:cubicBezTo>
                  <a:pt x="17440" y="27511"/>
                  <a:pt x="16628" y="27228"/>
                  <a:pt x="15809" y="27074"/>
                </a:cubicBezTo>
                <a:cubicBezTo>
                  <a:pt x="15482" y="27010"/>
                  <a:pt x="15141" y="26967"/>
                  <a:pt x="14805" y="26967"/>
                </a:cubicBezTo>
                <a:cubicBezTo>
                  <a:pt x="14286" y="26967"/>
                  <a:pt x="13778" y="27069"/>
                  <a:pt x="13348" y="27354"/>
                </a:cubicBezTo>
                <a:cubicBezTo>
                  <a:pt x="12558" y="27881"/>
                  <a:pt x="12221" y="28893"/>
                  <a:pt x="11464" y="29461"/>
                </a:cubicBezTo>
                <a:cubicBezTo>
                  <a:pt x="10567" y="30127"/>
                  <a:pt x="9349" y="30020"/>
                  <a:pt x="8238" y="30127"/>
                </a:cubicBezTo>
                <a:cubicBezTo>
                  <a:pt x="7127" y="30226"/>
                  <a:pt x="5835" y="30819"/>
                  <a:pt x="5761" y="31929"/>
                </a:cubicBezTo>
                <a:lnTo>
                  <a:pt x="29206" y="31880"/>
                </a:lnTo>
                <a:lnTo>
                  <a:pt x="29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7"/>
          <p:cNvSpPr/>
          <p:nvPr/>
        </p:nvSpPr>
        <p:spPr>
          <a:xfrm flipH="1">
            <a:off x="6142250" y="-20686"/>
            <a:ext cx="3056404" cy="2391831"/>
          </a:xfrm>
          <a:custGeom>
            <a:avLst/>
            <a:gdLst/>
            <a:ahLst/>
            <a:cxnLst/>
            <a:rect l="l" t="t" r="r" b="b"/>
            <a:pathLst>
              <a:path w="47154" h="36901" extrusionOk="0">
                <a:moveTo>
                  <a:pt x="46849" y="1"/>
                </a:moveTo>
                <a:cubicBezTo>
                  <a:pt x="47153" y="2239"/>
                  <a:pt x="45516" y="4321"/>
                  <a:pt x="43747" y="5012"/>
                </a:cubicBezTo>
                <a:cubicBezTo>
                  <a:pt x="42954" y="5323"/>
                  <a:pt x="42120" y="5436"/>
                  <a:pt x="41290" y="5436"/>
                </a:cubicBezTo>
                <a:cubicBezTo>
                  <a:pt x="40053" y="5436"/>
                  <a:pt x="38825" y="5185"/>
                  <a:pt x="37756" y="4963"/>
                </a:cubicBezTo>
                <a:cubicBezTo>
                  <a:pt x="36574" y="4720"/>
                  <a:pt x="35293" y="4459"/>
                  <a:pt x="34021" y="4459"/>
                </a:cubicBezTo>
                <a:cubicBezTo>
                  <a:pt x="33221" y="4459"/>
                  <a:pt x="32424" y="4563"/>
                  <a:pt x="31658" y="4839"/>
                </a:cubicBezTo>
                <a:cubicBezTo>
                  <a:pt x="30810" y="5152"/>
                  <a:pt x="30012" y="5662"/>
                  <a:pt x="29247" y="6156"/>
                </a:cubicBezTo>
                <a:cubicBezTo>
                  <a:pt x="28276" y="6790"/>
                  <a:pt x="27272" y="7440"/>
                  <a:pt x="26161" y="7646"/>
                </a:cubicBezTo>
                <a:cubicBezTo>
                  <a:pt x="25886" y="7697"/>
                  <a:pt x="25610" y="7720"/>
                  <a:pt x="25334" y="7720"/>
                </a:cubicBezTo>
                <a:cubicBezTo>
                  <a:pt x="24196" y="7720"/>
                  <a:pt x="23052" y="7332"/>
                  <a:pt x="21939" y="6954"/>
                </a:cubicBezTo>
                <a:cubicBezTo>
                  <a:pt x="21520" y="6814"/>
                  <a:pt x="21083" y="6666"/>
                  <a:pt x="20664" y="6543"/>
                </a:cubicBezTo>
                <a:cubicBezTo>
                  <a:pt x="20183" y="6406"/>
                  <a:pt x="19403" y="6229"/>
                  <a:pt x="18551" y="6229"/>
                </a:cubicBezTo>
                <a:cubicBezTo>
                  <a:pt x="17406" y="6229"/>
                  <a:pt x="16131" y="6549"/>
                  <a:pt x="15282" y="7720"/>
                </a:cubicBezTo>
                <a:cubicBezTo>
                  <a:pt x="14442" y="8872"/>
                  <a:pt x="14335" y="10443"/>
                  <a:pt x="14228" y="11966"/>
                </a:cubicBezTo>
                <a:cubicBezTo>
                  <a:pt x="14122" y="13488"/>
                  <a:pt x="14006" y="15077"/>
                  <a:pt x="13150" y="16179"/>
                </a:cubicBezTo>
                <a:cubicBezTo>
                  <a:pt x="12204" y="17381"/>
                  <a:pt x="10698" y="17603"/>
                  <a:pt x="9250" y="17817"/>
                </a:cubicBezTo>
                <a:cubicBezTo>
                  <a:pt x="9052" y="17850"/>
                  <a:pt x="8863" y="17874"/>
                  <a:pt x="8674" y="17907"/>
                </a:cubicBezTo>
                <a:cubicBezTo>
                  <a:pt x="5571" y="18401"/>
                  <a:pt x="4930" y="20179"/>
                  <a:pt x="4798" y="20919"/>
                </a:cubicBezTo>
                <a:cubicBezTo>
                  <a:pt x="4493" y="22680"/>
                  <a:pt x="5687" y="24055"/>
                  <a:pt x="6839" y="25379"/>
                </a:cubicBezTo>
                <a:cubicBezTo>
                  <a:pt x="7941" y="26638"/>
                  <a:pt x="9069" y="27939"/>
                  <a:pt x="8945" y="29576"/>
                </a:cubicBezTo>
                <a:cubicBezTo>
                  <a:pt x="8756" y="31930"/>
                  <a:pt x="6131" y="32852"/>
                  <a:pt x="5333" y="33082"/>
                </a:cubicBezTo>
                <a:cubicBezTo>
                  <a:pt x="5094" y="33148"/>
                  <a:pt x="4847" y="33214"/>
                  <a:pt x="4600" y="33279"/>
                </a:cubicBezTo>
                <a:cubicBezTo>
                  <a:pt x="3127" y="33666"/>
                  <a:pt x="1605" y="34061"/>
                  <a:pt x="659" y="35394"/>
                </a:cubicBezTo>
                <a:cubicBezTo>
                  <a:pt x="338" y="35830"/>
                  <a:pt x="124" y="36341"/>
                  <a:pt x="0" y="36892"/>
                </a:cubicBezTo>
                <a:cubicBezTo>
                  <a:pt x="66" y="36900"/>
                  <a:pt x="124" y="36900"/>
                  <a:pt x="181" y="36900"/>
                </a:cubicBezTo>
                <a:cubicBezTo>
                  <a:pt x="296" y="36374"/>
                  <a:pt x="502" y="35905"/>
                  <a:pt x="798" y="35493"/>
                </a:cubicBezTo>
                <a:cubicBezTo>
                  <a:pt x="1712" y="34218"/>
                  <a:pt x="3201" y="33823"/>
                  <a:pt x="4650" y="33444"/>
                </a:cubicBezTo>
                <a:cubicBezTo>
                  <a:pt x="4888" y="33386"/>
                  <a:pt x="5143" y="33321"/>
                  <a:pt x="5382" y="33247"/>
                </a:cubicBezTo>
                <a:cubicBezTo>
                  <a:pt x="6205" y="33016"/>
                  <a:pt x="8921" y="32062"/>
                  <a:pt x="9118" y="29593"/>
                </a:cubicBezTo>
                <a:cubicBezTo>
                  <a:pt x="9250" y="27881"/>
                  <a:pt x="8090" y="26548"/>
                  <a:pt x="6970" y="25264"/>
                </a:cubicBezTo>
                <a:cubicBezTo>
                  <a:pt x="5794" y="23906"/>
                  <a:pt x="4683" y="22631"/>
                  <a:pt x="4971" y="20952"/>
                </a:cubicBezTo>
                <a:cubicBezTo>
                  <a:pt x="5094" y="20244"/>
                  <a:pt x="5703" y="18557"/>
                  <a:pt x="8707" y="18080"/>
                </a:cubicBezTo>
                <a:cubicBezTo>
                  <a:pt x="8888" y="18047"/>
                  <a:pt x="9085" y="18023"/>
                  <a:pt x="9275" y="17990"/>
                </a:cubicBezTo>
                <a:cubicBezTo>
                  <a:pt x="10764" y="17776"/>
                  <a:pt x="12295" y="17545"/>
                  <a:pt x="13282" y="16286"/>
                </a:cubicBezTo>
                <a:cubicBezTo>
                  <a:pt x="14179" y="15142"/>
                  <a:pt x="14294" y="13529"/>
                  <a:pt x="14401" y="11974"/>
                </a:cubicBezTo>
                <a:cubicBezTo>
                  <a:pt x="14508" y="10476"/>
                  <a:pt x="14615" y="8929"/>
                  <a:pt x="15422" y="7818"/>
                </a:cubicBezTo>
                <a:cubicBezTo>
                  <a:pt x="16229" y="6711"/>
                  <a:pt x="17449" y="6403"/>
                  <a:pt x="18551" y="6403"/>
                </a:cubicBezTo>
                <a:cubicBezTo>
                  <a:pt x="19381" y="6403"/>
                  <a:pt x="20144" y="6578"/>
                  <a:pt x="20614" y="6716"/>
                </a:cubicBezTo>
                <a:cubicBezTo>
                  <a:pt x="21034" y="6839"/>
                  <a:pt x="21462" y="6979"/>
                  <a:pt x="21882" y="7119"/>
                </a:cubicBezTo>
                <a:cubicBezTo>
                  <a:pt x="23011" y="7502"/>
                  <a:pt x="24167" y="7896"/>
                  <a:pt x="25333" y="7896"/>
                </a:cubicBezTo>
                <a:cubicBezTo>
                  <a:pt x="25619" y="7896"/>
                  <a:pt x="25906" y="7872"/>
                  <a:pt x="26194" y="7818"/>
                </a:cubicBezTo>
                <a:cubicBezTo>
                  <a:pt x="27338" y="7604"/>
                  <a:pt x="28358" y="6946"/>
                  <a:pt x="29345" y="6304"/>
                </a:cubicBezTo>
                <a:cubicBezTo>
                  <a:pt x="30103" y="5810"/>
                  <a:pt x="30884" y="5308"/>
                  <a:pt x="31715" y="5004"/>
                </a:cubicBezTo>
                <a:cubicBezTo>
                  <a:pt x="32459" y="4736"/>
                  <a:pt x="33233" y="4636"/>
                  <a:pt x="34013" y="4636"/>
                </a:cubicBezTo>
                <a:cubicBezTo>
                  <a:pt x="35270" y="4636"/>
                  <a:pt x="36541" y="4897"/>
                  <a:pt x="37715" y="5136"/>
                </a:cubicBezTo>
                <a:cubicBezTo>
                  <a:pt x="38801" y="5357"/>
                  <a:pt x="40042" y="5610"/>
                  <a:pt x="41298" y="5610"/>
                </a:cubicBezTo>
                <a:cubicBezTo>
                  <a:pt x="42144" y="5610"/>
                  <a:pt x="42997" y="5495"/>
                  <a:pt x="43812" y="5177"/>
                </a:cubicBezTo>
                <a:cubicBezTo>
                  <a:pt x="44792" y="4790"/>
                  <a:pt x="45705" y="4017"/>
                  <a:pt x="46306" y="3045"/>
                </a:cubicBezTo>
                <a:cubicBezTo>
                  <a:pt x="46907" y="2083"/>
                  <a:pt x="47153" y="1013"/>
                  <a:pt x="47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7"/>
          <p:cNvSpPr/>
          <p:nvPr/>
        </p:nvSpPr>
        <p:spPr>
          <a:xfrm rot="10800000">
            <a:off x="-241275" y="3360795"/>
            <a:ext cx="2786544" cy="2391823"/>
          </a:xfrm>
          <a:custGeom>
            <a:avLst/>
            <a:gdLst/>
            <a:ahLst/>
            <a:cxnLst/>
            <a:rect l="l" t="t" r="r" b="b"/>
            <a:pathLst>
              <a:path w="36653" h="31461" extrusionOk="0">
                <a:moveTo>
                  <a:pt x="0" y="0"/>
                </a:moveTo>
                <a:cubicBezTo>
                  <a:pt x="0" y="404"/>
                  <a:pt x="41" y="815"/>
                  <a:pt x="124" y="1243"/>
                </a:cubicBezTo>
                <a:cubicBezTo>
                  <a:pt x="395" y="2584"/>
                  <a:pt x="1078" y="3835"/>
                  <a:pt x="1992" y="4683"/>
                </a:cubicBezTo>
                <a:cubicBezTo>
                  <a:pt x="2864" y="5489"/>
                  <a:pt x="3901" y="6032"/>
                  <a:pt x="4897" y="6559"/>
                </a:cubicBezTo>
                <a:cubicBezTo>
                  <a:pt x="5366" y="6806"/>
                  <a:pt x="5851" y="7061"/>
                  <a:pt x="6312" y="7333"/>
                </a:cubicBezTo>
                <a:cubicBezTo>
                  <a:pt x="7546" y="8081"/>
                  <a:pt x="9093" y="9382"/>
                  <a:pt x="9447" y="11315"/>
                </a:cubicBezTo>
                <a:cubicBezTo>
                  <a:pt x="9670" y="12566"/>
                  <a:pt x="9357" y="13866"/>
                  <a:pt x="9061" y="15134"/>
                </a:cubicBezTo>
                <a:cubicBezTo>
                  <a:pt x="8715" y="16615"/>
                  <a:pt x="8353" y="18137"/>
                  <a:pt x="8855" y="19545"/>
                </a:cubicBezTo>
                <a:cubicBezTo>
                  <a:pt x="9151" y="20368"/>
                  <a:pt x="9727" y="21042"/>
                  <a:pt x="10509" y="21503"/>
                </a:cubicBezTo>
                <a:cubicBezTo>
                  <a:pt x="11208" y="21915"/>
                  <a:pt x="12056" y="22145"/>
                  <a:pt x="12904" y="22153"/>
                </a:cubicBezTo>
                <a:lnTo>
                  <a:pt x="12937" y="22153"/>
                </a:lnTo>
                <a:cubicBezTo>
                  <a:pt x="14056" y="22153"/>
                  <a:pt x="15167" y="21849"/>
                  <a:pt x="16236" y="21553"/>
                </a:cubicBezTo>
                <a:cubicBezTo>
                  <a:pt x="16697" y="21421"/>
                  <a:pt x="17175" y="21289"/>
                  <a:pt x="17635" y="21190"/>
                </a:cubicBezTo>
                <a:cubicBezTo>
                  <a:pt x="18316" y="21037"/>
                  <a:pt x="18940" y="20960"/>
                  <a:pt x="19511" y="20960"/>
                </a:cubicBezTo>
                <a:cubicBezTo>
                  <a:pt x="20596" y="20960"/>
                  <a:pt x="21488" y="21239"/>
                  <a:pt x="22211" y="21799"/>
                </a:cubicBezTo>
                <a:cubicBezTo>
                  <a:pt x="22976" y="22384"/>
                  <a:pt x="23527" y="23281"/>
                  <a:pt x="24054" y="24145"/>
                </a:cubicBezTo>
                <a:cubicBezTo>
                  <a:pt x="24556" y="24951"/>
                  <a:pt x="25075" y="25791"/>
                  <a:pt x="25774" y="26400"/>
                </a:cubicBezTo>
                <a:cubicBezTo>
                  <a:pt x="27115" y="27568"/>
                  <a:pt x="28860" y="27667"/>
                  <a:pt x="30547" y="27766"/>
                </a:cubicBezTo>
                <a:cubicBezTo>
                  <a:pt x="30991" y="27790"/>
                  <a:pt x="31460" y="27823"/>
                  <a:pt x="31905" y="27873"/>
                </a:cubicBezTo>
                <a:cubicBezTo>
                  <a:pt x="34769" y="28177"/>
                  <a:pt x="36242" y="29889"/>
                  <a:pt x="36480" y="31460"/>
                </a:cubicBezTo>
                <a:cubicBezTo>
                  <a:pt x="36538" y="31452"/>
                  <a:pt x="36595" y="31452"/>
                  <a:pt x="36653" y="31452"/>
                </a:cubicBezTo>
                <a:cubicBezTo>
                  <a:pt x="36357" y="29189"/>
                  <a:pt x="34036" y="27922"/>
                  <a:pt x="31929" y="27691"/>
                </a:cubicBezTo>
                <a:cubicBezTo>
                  <a:pt x="31477" y="27650"/>
                  <a:pt x="31008" y="27617"/>
                  <a:pt x="30555" y="27593"/>
                </a:cubicBezTo>
                <a:cubicBezTo>
                  <a:pt x="28901" y="27494"/>
                  <a:pt x="27189" y="27395"/>
                  <a:pt x="25881" y="26268"/>
                </a:cubicBezTo>
                <a:cubicBezTo>
                  <a:pt x="25206" y="25684"/>
                  <a:pt x="24696" y="24852"/>
                  <a:pt x="24202" y="24054"/>
                </a:cubicBezTo>
                <a:cubicBezTo>
                  <a:pt x="23667" y="23174"/>
                  <a:pt x="23108" y="22260"/>
                  <a:pt x="22318" y="21660"/>
                </a:cubicBezTo>
                <a:cubicBezTo>
                  <a:pt x="21559" y="21074"/>
                  <a:pt x="20633" y="20785"/>
                  <a:pt x="19511" y="20785"/>
                </a:cubicBezTo>
                <a:cubicBezTo>
                  <a:pt x="18929" y="20785"/>
                  <a:pt x="18294" y="20863"/>
                  <a:pt x="17602" y="21018"/>
                </a:cubicBezTo>
                <a:cubicBezTo>
                  <a:pt x="17125" y="21125"/>
                  <a:pt x="16656" y="21256"/>
                  <a:pt x="16195" y="21380"/>
                </a:cubicBezTo>
                <a:cubicBezTo>
                  <a:pt x="15134" y="21676"/>
                  <a:pt x="14031" y="21980"/>
                  <a:pt x="12937" y="21980"/>
                </a:cubicBezTo>
                <a:lnTo>
                  <a:pt x="12904" y="21980"/>
                </a:lnTo>
                <a:cubicBezTo>
                  <a:pt x="10698" y="21964"/>
                  <a:pt x="9431" y="20631"/>
                  <a:pt x="9019" y="19487"/>
                </a:cubicBezTo>
                <a:cubicBezTo>
                  <a:pt x="8534" y="18129"/>
                  <a:pt x="8871" y="16689"/>
                  <a:pt x="9233" y="15175"/>
                </a:cubicBezTo>
                <a:cubicBezTo>
                  <a:pt x="9538" y="13891"/>
                  <a:pt x="9851" y="12566"/>
                  <a:pt x="9620" y="11283"/>
                </a:cubicBezTo>
                <a:cubicBezTo>
                  <a:pt x="9258" y="9283"/>
                  <a:pt x="7670" y="7950"/>
                  <a:pt x="6403" y="7184"/>
                </a:cubicBezTo>
                <a:cubicBezTo>
                  <a:pt x="5933" y="6905"/>
                  <a:pt x="5448" y="6649"/>
                  <a:pt x="4979" y="6403"/>
                </a:cubicBezTo>
                <a:cubicBezTo>
                  <a:pt x="3991" y="5884"/>
                  <a:pt x="2963" y="5349"/>
                  <a:pt x="2115" y="4551"/>
                </a:cubicBezTo>
                <a:cubicBezTo>
                  <a:pt x="1226" y="3728"/>
                  <a:pt x="560" y="2510"/>
                  <a:pt x="296" y="1210"/>
                </a:cubicBezTo>
                <a:cubicBezTo>
                  <a:pt x="214" y="799"/>
                  <a:pt x="173" y="387"/>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7"/>
          <p:cNvSpPr txBox="1">
            <a:spLocks noGrp="1"/>
          </p:cNvSpPr>
          <p:nvPr>
            <p:ph type="ctrTitle"/>
          </p:nvPr>
        </p:nvSpPr>
        <p:spPr>
          <a:xfrm>
            <a:off x="2619000" y="806450"/>
            <a:ext cx="3906000" cy="8991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Clr>
                <a:srgbClr val="191919"/>
              </a:buClr>
              <a:buSzPts val="5200"/>
              <a:buNone/>
              <a:defRPr sz="60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235" name="Google Shape;235;p27"/>
          <p:cNvSpPr txBox="1">
            <a:spLocks noGrp="1"/>
          </p:cNvSpPr>
          <p:nvPr>
            <p:ph type="subTitle" idx="1"/>
          </p:nvPr>
        </p:nvSpPr>
        <p:spPr>
          <a:xfrm>
            <a:off x="2619000" y="1767179"/>
            <a:ext cx="3906000" cy="13008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36" name="Google Shape;236;p27"/>
          <p:cNvSpPr txBox="1"/>
          <p:nvPr/>
        </p:nvSpPr>
        <p:spPr>
          <a:xfrm>
            <a:off x="2619050" y="3334625"/>
            <a:ext cx="3906000" cy="685800"/>
          </a:xfrm>
          <a:prstGeom prst="rect">
            <a:avLst/>
          </a:prstGeom>
          <a:noFill/>
          <a:ln>
            <a:noFill/>
          </a:ln>
        </p:spPr>
        <p:txBody>
          <a:bodyPr spcFirstLastPara="1" wrap="square" lIns="91425" tIns="91425" rIns="91425" bIns="91425" anchor="b" anchorCtr="0">
            <a:noAutofit/>
          </a:bodyPr>
          <a:lstStyle/>
          <a:p>
            <a:pPr marL="0" lvl="0" indent="0" algn="ctr" rtl="0">
              <a:spcBef>
                <a:spcPts val="300"/>
              </a:spcBef>
              <a:spcAft>
                <a:spcPts val="0"/>
              </a:spcAft>
              <a:buNone/>
            </a:pPr>
            <a:r>
              <a:rPr lang="en" sz="1200">
                <a:solidFill>
                  <a:schemeClr val="dk1"/>
                </a:solidFill>
                <a:latin typeface="Montserrat Medium"/>
                <a:ea typeface="Montserrat Medium"/>
                <a:cs typeface="Montserrat Medium"/>
                <a:sym typeface="Montserrat Medium"/>
              </a:rPr>
              <a:t>CREDITS: This presentation template was created by </a:t>
            </a:r>
            <a:r>
              <a:rPr lang="en" sz="1200" b="1" u="sng">
                <a:solidFill>
                  <a:schemeClr val="dk1"/>
                </a:solidFill>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Slidesgo</a:t>
            </a:r>
            <a:r>
              <a:rPr lang="en" sz="1200">
                <a:solidFill>
                  <a:schemeClr val="dk1"/>
                </a:solidFill>
                <a:latin typeface="Montserrat Medium"/>
                <a:ea typeface="Montserrat Medium"/>
                <a:cs typeface="Montserrat Medium"/>
                <a:sym typeface="Montserrat Medium"/>
              </a:rPr>
              <a:t>, and includes icons by </a:t>
            </a:r>
            <a:r>
              <a:rPr lang="en" sz="1200" b="1" u="sng">
                <a:solidFill>
                  <a:schemeClr val="dk1"/>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en" sz="1200">
                <a:solidFill>
                  <a:schemeClr val="dk1"/>
                </a:solidFill>
                <a:latin typeface="Montserrat Medium"/>
                <a:ea typeface="Montserrat Medium"/>
                <a:cs typeface="Montserrat Medium"/>
                <a:sym typeface="Montserrat Medium"/>
              </a:rPr>
              <a:t>, and infographics &amp; images by </a:t>
            </a:r>
            <a:r>
              <a:rPr lang="en" sz="1200" b="1" u="sng">
                <a:solidFill>
                  <a:schemeClr val="dk1"/>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Freepik</a:t>
            </a:r>
            <a:r>
              <a:rPr lang="en" sz="1200" u="sng">
                <a:solidFill>
                  <a:schemeClr val="dk1"/>
                </a:solidFill>
                <a:latin typeface="Montserrat Medium"/>
                <a:ea typeface="Montserrat Medium"/>
                <a:cs typeface="Montserrat Medium"/>
                <a:sym typeface="Montserrat Medium"/>
              </a:rPr>
              <a:t> </a:t>
            </a:r>
            <a:endParaRPr sz="1200" u="sng">
              <a:solidFill>
                <a:schemeClr val="dk1"/>
              </a:solidFill>
              <a:latin typeface="Montserrat Medium"/>
              <a:ea typeface="Montserrat Medium"/>
              <a:cs typeface="Montserrat Medium"/>
              <a:sym typeface="Montserrat Medium"/>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37"/>
        <p:cNvGrpSpPr/>
        <p:nvPr/>
      </p:nvGrpSpPr>
      <p:grpSpPr>
        <a:xfrm>
          <a:off x="0" y="0"/>
          <a:ext cx="0" cy="0"/>
          <a:chOff x="0" y="0"/>
          <a:chExt cx="0" cy="0"/>
        </a:xfrm>
      </p:grpSpPr>
      <p:sp>
        <p:nvSpPr>
          <p:cNvPr id="238" name="Google Shape;238;p28"/>
          <p:cNvSpPr/>
          <p:nvPr/>
        </p:nvSpPr>
        <p:spPr>
          <a:xfrm>
            <a:off x="8573190" y="3938929"/>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8"/>
          <p:cNvSpPr/>
          <p:nvPr/>
        </p:nvSpPr>
        <p:spPr>
          <a:xfrm>
            <a:off x="463815" y="880092"/>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8"/>
          <p:cNvSpPr/>
          <p:nvPr/>
        </p:nvSpPr>
        <p:spPr>
          <a:xfrm>
            <a:off x="7508875" y="-475275"/>
            <a:ext cx="2786544" cy="2391823"/>
          </a:xfrm>
          <a:custGeom>
            <a:avLst/>
            <a:gdLst/>
            <a:ahLst/>
            <a:cxnLst/>
            <a:rect l="l" t="t" r="r" b="b"/>
            <a:pathLst>
              <a:path w="36653" h="31461" extrusionOk="0">
                <a:moveTo>
                  <a:pt x="0" y="0"/>
                </a:moveTo>
                <a:cubicBezTo>
                  <a:pt x="0" y="404"/>
                  <a:pt x="41" y="815"/>
                  <a:pt x="124" y="1243"/>
                </a:cubicBezTo>
                <a:cubicBezTo>
                  <a:pt x="395" y="2584"/>
                  <a:pt x="1078" y="3835"/>
                  <a:pt x="1992" y="4683"/>
                </a:cubicBezTo>
                <a:cubicBezTo>
                  <a:pt x="2864" y="5489"/>
                  <a:pt x="3901" y="6032"/>
                  <a:pt x="4897" y="6559"/>
                </a:cubicBezTo>
                <a:cubicBezTo>
                  <a:pt x="5366" y="6806"/>
                  <a:pt x="5851" y="7061"/>
                  <a:pt x="6312" y="7333"/>
                </a:cubicBezTo>
                <a:cubicBezTo>
                  <a:pt x="7546" y="8081"/>
                  <a:pt x="9093" y="9382"/>
                  <a:pt x="9447" y="11315"/>
                </a:cubicBezTo>
                <a:cubicBezTo>
                  <a:pt x="9670" y="12566"/>
                  <a:pt x="9357" y="13866"/>
                  <a:pt x="9061" y="15134"/>
                </a:cubicBezTo>
                <a:cubicBezTo>
                  <a:pt x="8715" y="16615"/>
                  <a:pt x="8353" y="18137"/>
                  <a:pt x="8855" y="19545"/>
                </a:cubicBezTo>
                <a:cubicBezTo>
                  <a:pt x="9151" y="20368"/>
                  <a:pt x="9727" y="21042"/>
                  <a:pt x="10509" y="21503"/>
                </a:cubicBezTo>
                <a:cubicBezTo>
                  <a:pt x="11208" y="21915"/>
                  <a:pt x="12056" y="22145"/>
                  <a:pt x="12904" y="22153"/>
                </a:cubicBezTo>
                <a:lnTo>
                  <a:pt x="12937" y="22153"/>
                </a:lnTo>
                <a:cubicBezTo>
                  <a:pt x="14056" y="22153"/>
                  <a:pt x="15167" y="21849"/>
                  <a:pt x="16236" y="21553"/>
                </a:cubicBezTo>
                <a:cubicBezTo>
                  <a:pt x="16697" y="21421"/>
                  <a:pt x="17175" y="21289"/>
                  <a:pt x="17635" y="21190"/>
                </a:cubicBezTo>
                <a:cubicBezTo>
                  <a:pt x="18316" y="21037"/>
                  <a:pt x="18940" y="20960"/>
                  <a:pt x="19511" y="20960"/>
                </a:cubicBezTo>
                <a:cubicBezTo>
                  <a:pt x="20596" y="20960"/>
                  <a:pt x="21488" y="21239"/>
                  <a:pt x="22211" y="21799"/>
                </a:cubicBezTo>
                <a:cubicBezTo>
                  <a:pt x="22976" y="22384"/>
                  <a:pt x="23527" y="23281"/>
                  <a:pt x="24054" y="24145"/>
                </a:cubicBezTo>
                <a:cubicBezTo>
                  <a:pt x="24556" y="24951"/>
                  <a:pt x="25075" y="25791"/>
                  <a:pt x="25774" y="26400"/>
                </a:cubicBezTo>
                <a:cubicBezTo>
                  <a:pt x="27115" y="27568"/>
                  <a:pt x="28860" y="27667"/>
                  <a:pt x="30547" y="27766"/>
                </a:cubicBezTo>
                <a:cubicBezTo>
                  <a:pt x="30991" y="27790"/>
                  <a:pt x="31460" y="27823"/>
                  <a:pt x="31905" y="27873"/>
                </a:cubicBezTo>
                <a:cubicBezTo>
                  <a:pt x="34769" y="28177"/>
                  <a:pt x="36242" y="29889"/>
                  <a:pt x="36480" y="31460"/>
                </a:cubicBezTo>
                <a:cubicBezTo>
                  <a:pt x="36538" y="31452"/>
                  <a:pt x="36595" y="31452"/>
                  <a:pt x="36653" y="31452"/>
                </a:cubicBezTo>
                <a:cubicBezTo>
                  <a:pt x="36357" y="29189"/>
                  <a:pt x="34036" y="27922"/>
                  <a:pt x="31929" y="27691"/>
                </a:cubicBezTo>
                <a:cubicBezTo>
                  <a:pt x="31477" y="27650"/>
                  <a:pt x="31008" y="27617"/>
                  <a:pt x="30555" y="27593"/>
                </a:cubicBezTo>
                <a:cubicBezTo>
                  <a:pt x="28901" y="27494"/>
                  <a:pt x="27189" y="27395"/>
                  <a:pt x="25881" y="26268"/>
                </a:cubicBezTo>
                <a:cubicBezTo>
                  <a:pt x="25206" y="25684"/>
                  <a:pt x="24696" y="24852"/>
                  <a:pt x="24202" y="24054"/>
                </a:cubicBezTo>
                <a:cubicBezTo>
                  <a:pt x="23667" y="23174"/>
                  <a:pt x="23108" y="22260"/>
                  <a:pt x="22318" y="21660"/>
                </a:cubicBezTo>
                <a:cubicBezTo>
                  <a:pt x="21559" y="21074"/>
                  <a:pt x="20633" y="20785"/>
                  <a:pt x="19511" y="20785"/>
                </a:cubicBezTo>
                <a:cubicBezTo>
                  <a:pt x="18929" y="20785"/>
                  <a:pt x="18294" y="20863"/>
                  <a:pt x="17602" y="21018"/>
                </a:cubicBezTo>
                <a:cubicBezTo>
                  <a:pt x="17125" y="21125"/>
                  <a:pt x="16656" y="21256"/>
                  <a:pt x="16195" y="21380"/>
                </a:cubicBezTo>
                <a:cubicBezTo>
                  <a:pt x="15134" y="21676"/>
                  <a:pt x="14031" y="21980"/>
                  <a:pt x="12937" y="21980"/>
                </a:cubicBezTo>
                <a:lnTo>
                  <a:pt x="12904" y="21980"/>
                </a:lnTo>
                <a:cubicBezTo>
                  <a:pt x="10698" y="21964"/>
                  <a:pt x="9431" y="20631"/>
                  <a:pt x="9019" y="19487"/>
                </a:cubicBezTo>
                <a:cubicBezTo>
                  <a:pt x="8534" y="18129"/>
                  <a:pt x="8871" y="16689"/>
                  <a:pt x="9233" y="15175"/>
                </a:cubicBezTo>
                <a:cubicBezTo>
                  <a:pt x="9538" y="13891"/>
                  <a:pt x="9851" y="12566"/>
                  <a:pt x="9620" y="11283"/>
                </a:cubicBezTo>
                <a:cubicBezTo>
                  <a:pt x="9258" y="9283"/>
                  <a:pt x="7670" y="7950"/>
                  <a:pt x="6403" y="7184"/>
                </a:cubicBezTo>
                <a:cubicBezTo>
                  <a:pt x="5933" y="6905"/>
                  <a:pt x="5448" y="6649"/>
                  <a:pt x="4979" y="6403"/>
                </a:cubicBezTo>
                <a:cubicBezTo>
                  <a:pt x="3991" y="5884"/>
                  <a:pt x="2963" y="5349"/>
                  <a:pt x="2115" y="4551"/>
                </a:cubicBezTo>
                <a:cubicBezTo>
                  <a:pt x="1226" y="3728"/>
                  <a:pt x="560" y="2510"/>
                  <a:pt x="296" y="1210"/>
                </a:cubicBezTo>
                <a:cubicBezTo>
                  <a:pt x="214" y="799"/>
                  <a:pt x="173" y="387"/>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8"/>
          <p:cNvSpPr/>
          <p:nvPr/>
        </p:nvSpPr>
        <p:spPr>
          <a:xfrm rot="10800000">
            <a:off x="-67073" y="2173189"/>
            <a:ext cx="4046821" cy="2985508"/>
          </a:xfrm>
          <a:custGeom>
            <a:avLst/>
            <a:gdLst/>
            <a:ahLst/>
            <a:cxnLst/>
            <a:rect l="l" t="t" r="r" b="b"/>
            <a:pathLst>
              <a:path w="56124" h="41405" extrusionOk="0">
                <a:moveTo>
                  <a:pt x="34889" y="0"/>
                </a:moveTo>
                <a:cubicBezTo>
                  <a:pt x="23357" y="0"/>
                  <a:pt x="11826" y="209"/>
                  <a:pt x="305" y="623"/>
                </a:cubicBezTo>
                <a:cubicBezTo>
                  <a:pt x="1" y="2500"/>
                  <a:pt x="708" y="4507"/>
                  <a:pt x="2116" y="5783"/>
                </a:cubicBezTo>
                <a:cubicBezTo>
                  <a:pt x="3167" y="6736"/>
                  <a:pt x="4586" y="7257"/>
                  <a:pt x="6002" y="7257"/>
                </a:cubicBezTo>
                <a:cubicBezTo>
                  <a:pt x="6481" y="7257"/>
                  <a:pt x="6960" y="7198"/>
                  <a:pt x="7423" y="7075"/>
                </a:cubicBezTo>
                <a:cubicBezTo>
                  <a:pt x="8751" y="6727"/>
                  <a:pt x="9994" y="5902"/>
                  <a:pt x="11351" y="5902"/>
                </a:cubicBezTo>
                <a:cubicBezTo>
                  <a:pt x="11408" y="5902"/>
                  <a:pt x="11465" y="5903"/>
                  <a:pt x="11522" y="5906"/>
                </a:cubicBezTo>
                <a:cubicBezTo>
                  <a:pt x="13587" y="6022"/>
                  <a:pt x="14970" y="8021"/>
                  <a:pt x="16796" y="8984"/>
                </a:cubicBezTo>
                <a:cubicBezTo>
                  <a:pt x="17751" y="9483"/>
                  <a:pt x="18778" y="9677"/>
                  <a:pt x="19834" y="9677"/>
                </a:cubicBezTo>
                <a:cubicBezTo>
                  <a:pt x="21793" y="9677"/>
                  <a:pt x="23855" y="9012"/>
                  <a:pt x="25758" y="8392"/>
                </a:cubicBezTo>
                <a:cubicBezTo>
                  <a:pt x="27366" y="7868"/>
                  <a:pt x="29142" y="7406"/>
                  <a:pt x="30822" y="7406"/>
                </a:cubicBezTo>
                <a:cubicBezTo>
                  <a:pt x="32203" y="7406"/>
                  <a:pt x="33518" y="7718"/>
                  <a:pt x="34621" y="8564"/>
                </a:cubicBezTo>
                <a:cubicBezTo>
                  <a:pt x="37106" y="10457"/>
                  <a:pt x="37600" y="14457"/>
                  <a:pt x="40447" y="15724"/>
                </a:cubicBezTo>
                <a:cubicBezTo>
                  <a:pt x="41076" y="16002"/>
                  <a:pt x="41724" y="16106"/>
                  <a:pt x="42387" y="16106"/>
                </a:cubicBezTo>
                <a:cubicBezTo>
                  <a:pt x="44405" y="16106"/>
                  <a:pt x="46552" y="15135"/>
                  <a:pt x="48642" y="15135"/>
                </a:cubicBezTo>
                <a:cubicBezTo>
                  <a:pt x="48893" y="15135"/>
                  <a:pt x="49143" y="15149"/>
                  <a:pt x="49392" y="15181"/>
                </a:cubicBezTo>
                <a:cubicBezTo>
                  <a:pt x="51779" y="15477"/>
                  <a:pt x="53828" y="17559"/>
                  <a:pt x="54083" y="19954"/>
                </a:cubicBezTo>
                <a:cubicBezTo>
                  <a:pt x="54346" y="22463"/>
                  <a:pt x="52873" y="24776"/>
                  <a:pt x="52026" y="27146"/>
                </a:cubicBezTo>
                <a:cubicBezTo>
                  <a:pt x="50808" y="30586"/>
                  <a:pt x="51005" y="34453"/>
                  <a:pt x="52379" y="37811"/>
                </a:cubicBezTo>
                <a:cubicBezTo>
                  <a:pt x="52669" y="38510"/>
                  <a:pt x="53797" y="41404"/>
                  <a:pt x="54731" y="41404"/>
                </a:cubicBezTo>
                <a:cubicBezTo>
                  <a:pt x="54754" y="41404"/>
                  <a:pt x="54776" y="41402"/>
                  <a:pt x="54799" y="41399"/>
                </a:cubicBezTo>
                <a:cubicBezTo>
                  <a:pt x="56124" y="41185"/>
                  <a:pt x="55581" y="37506"/>
                  <a:pt x="55572" y="36692"/>
                </a:cubicBezTo>
                <a:cubicBezTo>
                  <a:pt x="55548" y="32676"/>
                  <a:pt x="55515" y="28652"/>
                  <a:pt x="55490" y="24636"/>
                </a:cubicBezTo>
                <a:cubicBezTo>
                  <a:pt x="55474" y="22603"/>
                  <a:pt x="55350" y="220"/>
                  <a:pt x="55326" y="220"/>
                </a:cubicBezTo>
                <a:cubicBezTo>
                  <a:pt x="48514" y="73"/>
                  <a:pt x="41701" y="0"/>
                  <a:pt x="34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42"/>
        <p:cNvGrpSpPr/>
        <p:nvPr/>
      </p:nvGrpSpPr>
      <p:grpSpPr>
        <a:xfrm>
          <a:off x="0" y="0"/>
          <a:ext cx="0" cy="0"/>
          <a:chOff x="0" y="0"/>
          <a:chExt cx="0" cy="0"/>
        </a:xfrm>
      </p:grpSpPr>
      <p:sp>
        <p:nvSpPr>
          <p:cNvPr id="243" name="Google Shape;243;p29"/>
          <p:cNvSpPr/>
          <p:nvPr/>
        </p:nvSpPr>
        <p:spPr>
          <a:xfrm rot="10800000" flipH="1">
            <a:off x="5385137" y="-12117"/>
            <a:ext cx="4343370" cy="5205867"/>
          </a:xfrm>
          <a:custGeom>
            <a:avLst/>
            <a:gdLst/>
            <a:ahLst/>
            <a:cxnLst/>
            <a:rect l="l" t="t" r="r" b="b"/>
            <a:pathLst>
              <a:path w="29206" h="31930" extrusionOk="0">
                <a:moveTo>
                  <a:pt x="247" y="0"/>
                </a:moveTo>
                <a:cubicBezTo>
                  <a:pt x="0" y="1054"/>
                  <a:pt x="873" y="2099"/>
                  <a:pt x="1893" y="2444"/>
                </a:cubicBezTo>
                <a:cubicBezTo>
                  <a:pt x="2319" y="2587"/>
                  <a:pt x="2758" y="2640"/>
                  <a:pt x="3203" y="2640"/>
                </a:cubicBezTo>
                <a:cubicBezTo>
                  <a:pt x="3834" y="2640"/>
                  <a:pt x="4475" y="2534"/>
                  <a:pt x="5103" y="2428"/>
                </a:cubicBezTo>
                <a:cubicBezTo>
                  <a:pt x="5749" y="2313"/>
                  <a:pt x="6414" y="2197"/>
                  <a:pt x="7067" y="2197"/>
                </a:cubicBezTo>
                <a:cubicBezTo>
                  <a:pt x="7487" y="2197"/>
                  <a:pt x="7902" y="2245"/>
                  <a:pt x="8304" y="2370"/>
                </a:cubicBezTo>
                <a:cubicBezTo>
                  <a:pt x="9324" y="2683"/>
                  <a:pt x="10163" y="3481"/>
                  <a:pt x="11217" y="3646"/>
                </a:cubicBezTo>
                <a:cubicBezTo>
                  <a:pt x="11372" y="3672"/>
                  <a:pt x="11526" y="3683"/>
                  <a:pt x="11681" y="3683"/>
                </a:cubicBezTo>
                <a:cubicBezTo>
                  <a:pt x="12511" y="3683"/>
                  <a:pt x="13336" y="3352"/>
                  <a:pt x="14155" y="3144"/>
                </a:cubicBezTo>
                <a:cubicBezTo>
                  <a:pt x="14503" y="3058"/>
                  <a:pt x="14878" y="3003"/>
                  <a:pt x="15246" y="3003"/>
                </a:cubicBezTo>
                <a:cubicBezTo>
                  <a:pt x="15905" y="3003"/>
                  <a:pt x="16541" y="3179"/>
                  <a:pt x="16953" y="3671"/>
                </a:cubicBezTo>
                <a:cubicBezTo>
                  <a:pt x="17833" y="4716"/>
                  <a:pt x="17166" y="6518"/>
                  <a:pt x="18088" y="7530"/>
                </a:cubicBezTo>
                <a:cubicBezTo>
                  <a:pt x="18664" y="8172"/>
                  <a:pt x="19627" y="8221"/>
                  <a:pt x="20483" y="8336"/>
                </a:cubicBezTo>
                <a:cubicBezTo>
                  <a:pt x="21339" y="8452"/>
                  <a:pt x="22326" y="8838"/>
                  <a:pt x="22499" y="9686"/>
                </a:cubicBezTo>
                <a:cubicBezTo>
                  <a:pt x="22812" y="11225"/>
                  <a:pt x="20162" y="12064"/>
                  <a:pt x="20302" y="13636"/>
                </a:cubicBezTo>
                <a:cubicBezTo>
                  <a:pt x="20384" y="14533"/>
                  <a:pt x="21363" y="15051"/>
                  <a:pt x="22244" y="15265"/>
                </a:cubicBezTo>
                <a:cubicBezTo>
                  <a:pt x="23124" y="15488"/>
                  <a:pt x="24120" y="15611"/>
                  <a:pt x="24704" y="16311"/>
                </a:cubicBezTo>
                <a:cubicBezTo>
                  <a:pt x="25486" y="17249"/>
                  <a:pt x="25009" y="18779"/>
                  <a:pt x="24054" y="19545"/>
                </a:cubicBezTo>
                <a:cubicBezTo>
                  <a:pt x="23380" y="20079"/>
                  <a:pt x="22540" y="20351"/>
                  <a:pt x="21775" y="20746"/>
                </a:cubicBezTo>
                <a:cubicBezTo>
                  <a:pt x="21010" y="21149"/>
                  <a:pt x="20269" y="21750"/>
                  <a:pt x="20096" y="22598"/>
                </a:cubicBezTo>
                <a:cubicBezTo>
                  <a:pt x="19833" y="23840"/>
                  <a:pt x="20903" y="25173"/>
                  <a:pt x="20409" y="26350"/>
                </a:cubicBezTo>
                <a:cubicBezTo>
                  <a:pt x="20080" y="27132"/>
                  <a:pt x="19158" y="27510"/>
                  <a:pt x="18310" y="27510"/>
                </a:cubicBezTo>
                <a:cubicBezTo>
                  <a:pt x="18298" y="27511"/>
                  <a:pt x="18287" y="27511"/>
                  <a:pt x="18275" y="27511"/>
                </a:cubicBezTo>
                <a:cubicBezTo>
                  <a:pt x="17440" y="27511"/>
                  <a:pt x="16628" y="27228"/>
                  <a:pt x="15809" y="27074"/>
                </a:cubicBezTo>
                <a:cubicBezTo>
                  <a:pt x="15482" y="27010"/>
                  <a:pt x="15141" y="26967"/>
                  <a:pt x="14805" y="26967"/>
                </a:cubicBezTo>
                <a:cubicBezTo>
                  <a:pt x="14286" y="26967"/>
                  <a:pt x="13778" y="27069"/>
                  <a:pt x="13348" y="27354"/>
                </a:cubicBezTo>
                <a:cubicBezTo>
                  <a:pt x="12558" y="27881"/>
                  <a:pt x="12221" y="28893"/>
                  <a:pt x="11464" y="29461"/>
                </a:cubicBezTo>
                <a:cubicBezTo>
                  <a:pt x="10567" y="30127"/>
                  <a:pt x="9349" y="30020"/>
                  <a:pt x="8238" y="30127"/>
                </a:cubicBezTo>
                <a:cubicBezTo>
                  <a:pt x="7127" y="30226"/>
                  <a:pt x="5835" y="30819"/>
                  <a:pt x="5761" y="31929"/>
                </a:cubicBezTo>
                <a:lnTo>
                  <a:pt x="29206" y="31880"/>
                </a:lnTo>
                <a:lnTo>
                  <a:pt x="29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9"/>
          <p:cNvSpPr/>
          <p:nvPr/>
        </p:nvSpPr>
        <p:spPr>
          <a:xfrm flipH="1">
            <a:off x="6320388" y="-76200"/>
            <a:ext cx="3056404" cy="2391831"/>
          </a:xfrm>
          <a:custGeom>
            <a:avLst/>
            <a:gdLst/>
            <a:ahLst/>
            <a:cxnLst/>
            <a:rect l="l" t="t" r="r" b="b"/>
            <a:pathLst>
              <a:path w="47154" h="36901" extrusionOk="0">
                <a:moveTo>
                  <a:pt x="46849" y="1"/>
                </a:moveTo>
                <a:cubicBezTo>
                  <a:pt x="47153" y="2239"/>
                  <a:pt x="45516" y="4321"/>
                  <a:pt x="43747" y="5012"/>
                </a:cubicBezTo>
                <a:cubicBezTo>
                  <a:pt x="42954" y="5323"/>
                  <a:pt x="42120" y="5436"/>
                  <a:pt x="41290" y="5436"/>
                </a:cubicBezTo>
                <a:cubicBezTo>
                  <a:pt x="40053" y="5436"/>
                  <a:pt x="38825" y="5185"/>
                  <a:pt x="37756" y="4963"/>
                </a:cubicBezTo>
                <a:cubicBezTo>
                  <a:pt x="36574" y="4720"/>
                  <a:pt x="35293" y="4459"/>
                  <a:pt x="34021" y="4459"/>
                </a:cubicBezTo>
                <a:cubicBezTo>
                  <a:pt x="33221" y="4459"/>
                  <a:pt x="32424" y="4563"/>
                  <a:pt x="31658" y="4839"/>
                </a:cubicBezTo>
                <a:cubicBezTo>
                  <a:pt x="30810" y="5152"/>
                  <a:pt x="30012" y="5662"/>
                  <a:pt x="29247" y="6156"/>
                </a:cubicBezTo>
                <a:cubicBezTo>
                  <a:pt x="28276" y="6790"/>
                  <a:pt x="27272" y="7440"/>
                  <a:pt x="26161" y="7646"/>
                </a:cubicBezTo>
                <a:cubicBezTo>
                  <a:pt x="25886" y="7697"/>
                  <a:pt x="25610" y="7720"/>
                  <a:pt x="25334" y="7720"/>
                </a:cubicBezTo>
                <a:cubicBezTo>
                  <a:pt x="24196" y="7720"/>
                  <a:pt x="23052" y="7332"/>
                  <a:pt x="21939" y="6954"/>
                </a:cubicBezTo>
                <a:cubicBezTo>
                  <a:pt x="21520" y="6814"/>
                  <a:pt x="21083" y="6666"/>
                  <a:pt x="20664" y="6543"/>
                </a:cubicBezTo>
                <a:cubicBezTo>
                  <a:pt x="20183" y="6406"/>
                  <a:pt x="19403" y="6229"/>
                  <a:pt x="18551" y="6229"/>
                </a:cubicBezTo>
                <a:cubicBezTo>
                  <a:pt x="17406" y="6229"/>
                  <a:pt x="16131" y="6549"/>
                  <a:pt x="15282" y="7720"/>
                </a:cubicBezTo>
                <a:cubicBezTo>
                  <a:pt x="14442" y="8872"/>
                  <a:pt x="14335" y="10443"/>
                  <a:pt x="14228" y="11966"/>
                </a:cubicBezTo>
                <a:cubicBezTo>
                  <a:pt x="14122" y="13488"/>
                  <a:pt x="14006" y="15077"/>
                  <a:pt x="13150" y="16179"/>
                </a:cubicBezTo>
                <a:cubicBezTo>
                  <a:pt x="12204" y="17381"/>
                  <a:pt x="10698" y="17603"/>
                  <a:pt x="9250" y="17817"/>
                </a:cubicBezTo>
                <a:cubicBezTo>
                  <a:pt x="9052" y="17850"/>
                  <a:pt x="8863" y="17874"/>
                  <a:pt x="8674" y="17907"/>
                </a:cubicBezTo>
                <a:cubicBezTo>
                  <a:pt x="5571" y="18401"/>
                  <a:pt x="4930" y="20179"/>
                  <a:pt x="4798" y="20919"/>
                </a:cubicBezTo>
                <a:cubicBezTo>
                  <a:pt x="4493" y="22680"/>
                  <a:pt x="5687" y="24055"/>
                  <a:pt x="6839" y="25379"/>
                </a:cubicBezTo>
                <a:cubicBezTo>
                  <a:pt x="7941" y="26638"/>
                  <a:pt x="9069" y="27939"/>
                  <a:pt x="8945" y="29576"/>
                </a:cubicBezTo>
                <a:cubicBezTo>
                  <a:pt x="8756" y="31930"/>
                  <a:pt x="6131" y="32852"/>
                  <a:pt x="5333" y="33082"/>
                </a:cubicBezTo>
                <a:cubicBezTo>
                  <a:pt x="5094" y="33148"/>
                  <a:pt x="4847" y="33214"/>
                  <a:pt x="4600" y="33279"/>
                </a:cubicBezTo>
                <a:cubicBezTo>
                  <a:pt x="3127" y="33666"/>
                  <a:pt x="1605" y="34061"/>
                  <a:pt x="659" y="35394"/>
                </a:cubicBezTo>
                <a:cubicBezTo>
                  <a:pt x="338" y="35830"/>
                  <a:pt x="124" y="36341"/>
                  <a:pt x="0" y="36892"/>
                </a:cubicBezTo>
                <a:cubicBezTo>
                  <a:pt x="66" y="36900"/>
                  <a:pt x="124" y="36900"/>
                  <a:pt x="181" y="36900"/>
                </a:cubicBezTo>
                <a:cubicBezTo>
                  <a:pt x="296" y="36374"/>
                  <a:pt x="502" y="35905"/>
                  <a:pt x="798" y="35493"/>
                </a:cubicBezTo>
                <a:cubicBezTo>
                  <a:pt x="1712" y="34218"/>
                  <a:pt x="3201" y="33823"/>
                  <a:pt x="4650" y="33444"/>
                </a:cubicBezTo>
                <a:cubicBezTo>
                  <a:pt x="4888" y="33386"/>
                  <a:pt x="5143" y="33321"/>
                  <a:pt x="5382" y="33247"/>
                </a:cubicBezTo>
                <a:cubicBezTo>
                  <a:pt x="6205" y="33016"/>
                  <a:pt x="8921" y="32062"/>
                  <a:pt x="9118" y="29593"/>
                </a:cubicBezTo>
                <a:cubicBezTo>
                  <a:pt x="9250" y="27881"/>
                  <a:pt x="8090" y="26548"/>
                  <a:pt x="6970" y="25264"/>
                </a:cubicBezTo>
                <a:cubicBezTo>
                  <a:pt x="5794" y="23906"/>
                  <a:pt x="4683" y="22631"/>
                  <a:pt x="4971" y="20952"/>
                </a:cubicBezTo>
                <a:cubicBezTo>
                  <a:pt x="5094" y="20244"/>
                  <a:pt x="5703" y="18557"/>
                  <a:pt x="8707" y="18080"/>
                </a:cubicBezTo>
                <a:cubicBezTo>
                  <a:pt x="8888" y="18047"/>
                  <a:pt x="9085" y="18023"/>
                  <a:pt x="9275" y="17990"/>
                </a:cubicBezTo>
                <a:cubicBezTo>
                  <a:pt x="10764" y="17776"/>
                  <a:pt x="12295" y="17545"/>
                  <a:pt x="13282" y="16286"/>
                </a:cubicBezTo>
                <a:cubicBezTo>
                  <a:pt x="14179" y="15142"/>
                  <a:pt x="14294" y="13529"/>
                  <a:pt x="14401" y="11974"/>
                </a:cubicBezTo>
                <a:cubicBezTo>
                  <a:pt x="14508" y="10476"/>
                  <a:pt x="14615" y="8929"/>
                  <a:pt x="15422" y="7818"/>
                </a:cubicBezTo>
                <a:cubicBezTo>
                  <a:pt x="16229" y="6711"/>
                  <a:pt x="17449" y="6403"/>
                  <a:pt x="18551" y="6403"/>
                </a:cubicBezTo>
                <a:cubicBezTo>
                  <a:pt x="19381" y="6403"/>
                  <a:pt x="20144" y="6578"/>
                  <a:pt x="20614" y="6716"/>
                </a:cubicBezTo>
                <a:cubicBezTo>
                  <a:pt x="21034" y="6839"/>
                  <a:pt x="21462" y="6979"/>
                  <a:pt x="21882" y="7119"/>
                </a:cubicBezTo>
                <a:cubicBezTo>
                  <a:pt x="23011" y="7502"/>
                  <a:pt x="24167" y="7896"/>
                  <a:pt x="25333" y="7896"/>
                </a:cubicBezTo>
                <a:cubicBezTo>
                  <a:pt x="25619" y="7896"/>
                  <a:pt x="25906" y="7872"/>
                  <a:pt x="26194" y="7818"/>
                </a:cubicBezTo>
                <a:cubicBezTo>
                  <a:pt x="27338" y="7604"/>
                  <a:pt x="28358" y="6946"/>
                  <a:pt x="29345" y="6304"/>
                </a:cubicBezTo>
                <a:cubicBezTo>
                  <a:pt x="30103" y="5810"/>
                  <a:pt x="30884" y="5308"/>
                  <a:pt x="31715" y="5004"/>
                </a:cubicBezTo>
                <a:cubicBezTo>
                  <a:pt x="32459" y="4736"/>
                  <a:pt x="33233" y="4636"/>
                  <a:pt x="34013" y="4636"/>
                </a:cubicBezTo>
                <a:cubicBezTo>
                  <a:pt x="35270" y="4636"/>
                  <a:pt x="36541" y="4897"/>
                  <a:pt x="37715" y="5136"/>
                </a:cubicBezTo>
                <a:cubicBezTo>
                  <a:pt x="38801" y="5357"/>
                  <a:pt x="40042" y="5610"/>
                  <a:pt x="41298" y="5610"/>
                </a:cubicBezTo>
                <a:cubicBezTo>
                  <a:pt x="42144" y="5610"/>
                  <a:pt x="42997" y="5495"/>
                  <a:pt x="43812" y="5177"/>
                </a:cubicBezTo>
                <a:cubicBezTo>
                  <a:pt x="44792" y="4790"/>
                  <a:pt x="45705" y="4017"/>
                  <a:pt x="46306" y="3045"/>
                </a:cubicBezTo>
                <a:cubicBezTo>
                  <a:pt x="46907" y="2083"/>
                  <a:pt x="47153" y="1013"/>
                  <a:pt x="47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9"/>
          <p:cNvSpPr/>
          <p:nvPr/>
        </p:nvSpPr>
        <p:spPr>
          <a:xfrm flipH="1">
            <a:off x="-584513" y="-29047"/>
            <a:ext cx="4343370" cy="5205867"/>
          </a:xfrm>
          <a:custGeom>
            <a:avLst/>
            <a:gdLst/>
            <a:ahLst/>
            <a:cxnLst/>
            <a:rect l="l" t="t" r="r" b="b"/>
            <a:pathLst>
              <a:path w="29206" h="31930" extrusionOk="0">
                <a:moveTo>
                  <a:pt x="247" y="0"/>
                </a:moveTo>
                <a:cubicBezTo>
                  <a:pt x="0" y="1054"/>
                  <a:pt x="873" y="2099"/>
                  <a:pt x="1893" y="2444"/>
                </a:cubicBezTo>
                <a:cubicBezTo>
                  <a:pt x="2319" y="2587"/>
                  <a:pt x="2758" y="2640"/>
                  <a:pt x="3203" y="2640"/>
                </a:cubicBezTo>
                <a:cubicBezTo>
                  <a:pt x="3834" y="2640"/>
                  <a:pt x="4475" y="2534"/>
                  <a:pt x="5103" y="2428"/>
                </a:cubicBezTo>
                <a:cubicBezTo>
                  <a:pt x="5749" y="2313"/>
                  <a:pt x="6414" y="2197"/>
                  <a:pt x="7067" y="2197"/>
                </a:cubicBezTo>
                <a:cubicBezTo>
                  <a:pt x="7487" y="2197"/>
                  <a:pt x="7902" y="2245"/>
                  <a:pt x="8304" y="2370"/>
                </a:cubicBezTo>
                <a:cubicBezTo>
                  <a:pt x="9324" y="2683"/>
                  <a:pt x="10163" y="3481"/>
                  <a:pt x="11217" y="3646"/>
                </a:cubicBezTo>
                <a:cubicBezTo>
                  <a:pt x="11372" y="3672"/>
                  <a:pt x="11526" y="3683"/>
                  <a:pt x="11681" y="3683"/>
                </a:cubicBezTo>
                <a:cubicBezTo>
                  <a:pt x="12511" y="3683"/>
                  <a:pt x="13336" y="3352"/>
                  <a:pt x="14155" y="3144"/>
                </a:cubicBezTo>
                <a:cubicBezTo>
                  <a:pt x="14503" y="3058"/>
                  <a:pt x="14878" y="3003"/>
                  <a:pt x="15246" y="3003"/>
                </a:cubicBezTo>
                <a:cubicBezTo>
                  <a:pt x="15905" y="3003"/>
                  <a:pt x="16541" y="3179"/>
                  <a:pt x="16953" y="3671"/>
                </a:cubicBezTo>
                <a:cubicBezTo>
                  <a:pt x="17833" y="4716"/>
                  <a:pt x="17166" y="6518"/>
                  <a:pt x="18088" y="7530"/>
                </a:cubicBezTo>
                <a:cubicBezTo>
                  <a:pt x="18664" y="8172"/>
                  <a:pt x="19627" y="8221"/>
                  <a:pt x="20483" y="8336"/>
                </a:cubicBezTo>
                <a:cubicBezTo>
                  <a:pt x="21339" y="8452"/>
                  <a:pt x="22326" y="8838"/>
                  <a:pt x="22499" y="9686"/>
                </a:cubicBezTo>
                <a:cubicBezTo>
                  <a:pt x="22812" y="11225"/>
                  <a:pt x="20162" y="12064"/>
                  <a:pt x="20302" y="13636"/>
                </a:cubicBezTo>
                <a:cubicBezTo>
                  <a:pt x="20384" y="14533"/>
                  <a:pt x="21363" y="15051"/>
                  <a:pt x="22244" y="15265"/>
                </a:cubicBezTo>
                <a:cubicBezTo>
                  <a:pt x="23124" y="15488"/>
                  <a:pt x="24120" y="15611"/>
                  <a:pt x="24704" y="16311"/>
                </a:cubicBezTo>
                <a:cubicBezTo>
                  <a:pt x="25486" y="17249"/>
                  <a:pt x="25009" y="18779"/>
                  <a:pt x="24054" y="19545"/>
                </a:cubicBezTo>
                <a:cubicBezTo>
                  <a:pt x="23380" y="20079"/>
                  <a:pt x="22540" y="20351"/>
                  <a:pt x="21775" y="20746"/>
                </a:cubicBezTo>
                <a:cubicBezTo>
                  <a:pt x="21010" y="21149"/>
                  <a:pt x="20269" y="21750"/>
                  <a:pt x="20096" y="22598"/>
                </a:cubicBezTo>
                <a:cubicBezTo>
                  <a:pt x="19833" y="23840"/>
                  <a:pt x="20903" y="25173"/>
                  <a:pt x="20409" y="26350"/>
                </a:cubicBezTo>
                <a:cubicBezTo>
                  <a:pt x="20080" y="27132"/>
                  <a:pt x="19158" y="27510"/>
                  <a:pt x="18310" y="27510"/>
                </a:cubicBezTo>
                <a:cubicBezTo>
                  <a:pt x="18298" y="27511"/>
                  <a:pt x="18287" y="27511"/>
                  <a:pt x="18275" y="27511"/>
                </a:cubicBezTo>
                <a:cubicBezTo>
                  <a:pt x="17440" y="27511"/>
                  <a:pt x="16628" y="27228"/>
                  <a:pt x="15809" y="27074"/>
                </a:cubicBezTo>
                <a:cubicBezTo>
                  <a:pt x="15482" y="27010"/>
                  <a:pt x="15141" y="26967"/>
                  <a:pt x="14805" y="26967"/>
                </a:cubicBezTo>
                <a:cubicBezTo>
                  <a:pt x="14286" y="26967"/>
                  <a:pt x="13778" y="27069"/>
                  <a:pt x="13348" y="27354"/>
                </a:cubicBezTo>
                <a:cubicBezTo>
                  <a:pt x="12558" y="27881"/>
                  <a:pt x="12221" y="28893"/>
                  <a:pt x="11464" y="29461"/>
                </a:cubicBezTo>
                <a:cubicBezTo>
                  <a:pt x="10567" y="30127"/>
                  <a:pt x="9349" y="30020"/>
                  <a:pt x="8238" y="30127"/>
                </a:cubicBezTo>
                <a:cubicBezTo>
                  <a:pt x="7127" y="30226"/>
                  <a:pt x="5835" y="30819"/>
                  <a:pt x="5761" y="31929"/>
                </a:cubicBezTo>
                <a:lnTo>
                  <a:pt x="29206" y="31880"/>
                </a:lnTo>
                <a:lnTo>
                  <a:pt x="29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9"/>
          <p:cNvSpPr/>
          <p:nvPr/>
        </p:nvSpPr>
        <p:spPr>
          <a:xfrm rot="10800000" flipH="1">
            <a:off x="-232797" y="2849073"/>
            <a:ext cx="3056404" cy="2391831"/>
          </a:xfrm>
          <a:custGeom>
            <a:avLst/>
            <a:gdLst/>
            <a:ahLst/>
            <a:cxnLst/>
            <a:rect l="l" t="t" r="r" b="b"/>
            <a:pathLst>
              <a:path w="47154" h="36901" extrusionOk="0">
                <a:moveTo>
                  <a:pt x="46849" y="1"/>
                </a:moveTo>
                <a:cubicBezTo>
                  <a:pt x="47153" y="2239"/>
                  <a:pt x="45516" y="4321"/>
                  <a:pt x="43747" y="5012"/>
                </a:cubicBezTo>
                <a:cubicBezTo>
                  <a:pt x="42954" y="5323"/>
                  <a:pt x="42120" y="5436"/>
                  <a:pt x="41290" y="5436"/>
                </a:cubicBezTo>
                <a:cubicBezTo>
                  <a:pt x="40053" y="5436"/>
                  <a:pt x="38825" y="5185"/>
                  <a:pt x="37756" y="4963"/>
                </a:cubicBezTo>
                <a:cubicBezTo>
                  <a:pt x="36574" y="4720"/>
                  <a:pt x="35293" y="4459"/>
                  <a:pt x="34021" y="4459"/>
                </a:cubicBezTo>
                <a:cubicBezTo>
                  <a:pt x="33221" y="4459"/>
                  <a:pt x="32424" y="4563"/>
                  <a:pt x="31658" y="4839"/>
                </a:cubicBezTo>
                <a:cubicBezTo>
                  <a:pt x="30810" y="5152"/>
                  <a:pt x="30012" y="5662"/>
                  <a:pt x="29247" y="6156"/>
                </a:cubicBezTo>
                <a:cubicBezTo>
                  <a:pt x="28276" y="6790"/>
                  <a:pt x="27272" y="7440"/>
                  <a:pt x="26161" y="7646"/>
                </a:cubicBezTo>
                <a:cubicBezTo>
                  <a:pt x="25886" y="7697"/>
                  <a:pt x="25610" y="7720"/>
                  <a:pt x="25334" y="7720"/>
                </a:cubicBezTo>
                <a:cubicBezTo>
                  <a:pt x="24196" y="7720"/>
                  <a:pt x="23052" y="7332"/>
                  <a:pt x="21939" y="6954"/>
                </a:cubicBezTo>
                <a:cubicBezTo>
                  <a:pt x="21520" y="6814"/>
                  <a:pt x="21083" y="6666"/>
                  <a:pt x="20664" y="6543"/>
                </a:cubicBezTo>
                <a:cubicBezTo>
                  <a:pt x="20183" y="6406"/>
                  <a:pt x="19403" y="6229"/>
                  <a:pt x="18551" y="6229"/>
                </a:cubicBezTo>
                <a:cubicBezTo>
                  <a:pt x="17406" y="6229"/>
                  <a:pt x="16131" y="6549"/>
                  <a:pt x="15282" y="7720"/>
                </a:cubicBezTo>
                <a:cubicBezTo>
                  <a:pt x="14442" y="8872"/>
                  <a:pt x="14335" y="10443"/>
                  <a:pt x="14228" y="11966"/>
                </a:cubicBezTo>
                <a:cubicBezTo>
                  <a:pt x="14122" y="13488"/>
                  <a:pt x="14006" y="15077"/>
                  <a:pt x="13150" y="16179"/>
                </a:cubicBezTo>
                <a:cubicBezTo>
                  <a:pt x="12204" y="17381"/>
                  <a:pt x="10698" y="17603"/>
                  <a:pt x="9250" y="17817"/>
                </a:cubicBezTo>
                <a:cubicBezTo>
                  <a:pt x="9052" y="17850"/>
                  <a:pt x="8863" y="17874"/>
                  <a:pt x="8674" y="17907"/>
                </a:cubicBezTo>
                <a:cubicBezTo>
                  <a:pt x="5571" y="18401"/>
                  <a:pt x="4930" y="20179"/>
                  <a:pt x="4798" y="20919"/>
                </a:cubicBezTo>
                <a:cubicBezTo>
                  <a:pt x="4493" y="22680"/>
                  <a:pt x="5687" y="24055"/>
                  <a:pt x="6839" y="25379"/>
                </a:cubicBezTo>
                <a:cubicBezTo>
                  <a:pt x="7941" y="26638"/>
                  <a:pt x="9069" y="27939"/>
                  <a:pt x="8945" y="29576"/>
                </a:cubicBezTo>
                <a:cubicBezTo>
                  <a:pt x="8756" y="31930"/>
                  <a:pt x="6131" y="32852"/>
                  <a:pt x="5333" y="33082"/>
                </a:cubicBezTo>
                <a:cubicBezTo>
                  <a:pt x="5094" y="33148"/>
                  <a:pt x="4847" y="33214"/>
                  <a:pt x="4600" y="33279"/>
                </a:cubicBezTo>
                <a:cubicBezTo>
                  <a:pt x="3127" y="33666"/>
                  <a:pt x="1605" y="34061"/>
                  <a:pt x="659" y="35394"/>
                </a:cubicBezTo>
                <a:cubicBezTo>
                  <a:pt x="338" y="35830"/>
                  <a:pt x="124" y="36341"/>
                  <a:pt x="0" y="36892"/>
                </a:cubicBezTo>
                <a:cubicBezTo>
                  <a:pt x="66" y="36900"/>
                  <a:pt x="124" y="36900"/>
                  <a:pt x="181" y="36900"/>
                </a:cubicBezTo>
                <a:cubicBezTo>
                  <a:pt x="296" y="36374"/>
                  <a:pt x="502" y="35905"/>
                  <a:pt x="798" y="35493"/>
                </a:cubicBezTo>
                <a:cubicBezTo>
                  <a:pt x="1712" y="34218"/>
                  <a:pt x="3201" y="33823"/>
                  <a:pt x="4650" y="33444"/>
                </a:cubicBezTo>
                <a:cubicBezTo>
                  <a:pt x="4888" y="33386"/>
                  <a:pt x="5143" y="33321"/>
                  <a:pt x="5382" y="33247"/>
                </a:cubicBezTo>
                <a:cubicBezTo>
                  <a:pt x="6205" y="33016"/>
                  <a:pt x="8921" y="32062"/>
                  <a:pt x="9118" y="29593"/>
                </a:cubicBezTo>
                <a:cubicBezTo>
                  <a:pt x="9250" y="27881"/>
                  <a:pt x="8090" y="26548"/>
                  <a:pt x="6970" y="25264"/>
                </a:cubicBezTo>
                <a:cubicBezTo>
                  <a:pt x="5794" y="23906"/>
                  <a:pt x="4683" y="22631"/>
                  <a:pt x="4971" y="20952"/>
                </a:cubicBezTo>
                <a:cubicBezTo>
                  <a:pt x="5094" y="20244"/>
                  <a:pt x="5703" y="18557"/>
                  <a:pt x="8707" y="18080"/>
                </a:cubicBezTo>
                <a:cubicBezTo>
                  <a:pt x="8888" y="18047"/>
                  <a:pt x="9085" y="18023"/>
                  <a:pt x="9275" y="17990"/>
                </a:cubicBezTo>
                <a:cubicBezTo>
                  <a:pt x="10764" y="17776"/>
                  <a:pt x="12295" y="17545"/>
                  <a:pt x="13282" y="16286"/>
                </a:cubicBezTo>
                <a:cubicBezTo>
                  <a:pt x="14179" y="15142"/>
                  <a:pt x="14294" y="13529"/>
                  <a:pt x="14401" y="11974"/>
                </a:cubicBezTo>
                <a:cubicBezTo>
                  <a:pt x="14508" y="10476"/>
                  <a:pt x="14615" y="8929"/>
                  <a:pt x="15422" y="7818"/>
                </a:cubicBezTo>
                <a:cubicBezTo>
                  <a:pt x="16229" y="6711"/>
                  <a:pt x="17449" y="6403"/>
                  <a:pt x="18551" y="6403"/>
                </a:cubicBezTo>
                <a:cubicBezTo>
                  <a:pt x="19381" y="6403"/>
                  <a:pt x="20144" y="6578"/>
                  <a:pt x="20614" y="6716"/>
                </a:cubicBezTo>
                <a:cubicBezTo>
                  <a:pt x="21034" y="6839"/>
                  <a:pt x="21462" y="6979"/>
                  <a:pt x="21882" y="7119"/>
                </a:cubicBezTo>
                <a:cubicBezTo>
                  <a:pt x="23011" y="7502"/>
                  <a:pt x="24167" y="7896"/>
                  <a:pt x="25333" y="7896"/>
                </a:cubicBezTo>
                <a:cubicBezTo>
                  <a:pt x="25619" y="7896"/>
                  <a:pt x="25906" y="7872"/>
                  <a:pt x="26194" y="7818"/>
                </a:cubicBezTo>
                <a:cubicBezTo>
                  <a:pt x="27338" y="7604"/>
                  <a:pt x="28358" y="6946"/>
                  <a:pt x="29345" y="6304"/>
                </a:cubicBezTo>
                <a:cubicBezTo>
                  <a:pt x="30103" y="5810"/>
                  <a:pt x="30884" y="5308"/>
                  <a:pt x="31715" y="5004"/>
                </a:cubicBezTo>
                <a:cubicBezTo>
                  <a:pt x="32459" y="4736"/>
                  <a:pt x="33233" y="4636"/>
                  <a:pt x="34013" y="4636"/>
                </a:cubicBezTo>
                <a:cubicBezTo>
                  <a:pt x="35270" y="4636"/>
                  <a:pt x="36541" y="4897"/>
                  <a:pt x="37715" y="5136"/>
                </a:cubicBezTo>
                <a:cubicBezTo>
                  <a:pt x="38801" y="5357"/>
                  <a:pt x="40042" y="5610"/>
                  <a:pt x="41298" y="5610"/>
                </a:cubicBezTo>
                <a:cubicBezTo>
                  <a:pt x="42144" y="5610"/>
                  <a:pt x="42997" y="5495"/>
                  <a:pt x="43812" y="5177"/>
                </a:cubicBezTo>
                <a:cubicBezTo>
                  <a:pt x="44792" y="4790"/>
                  <a:pt x="45705" y="4017"/>
                  <a:pt x="46306" y="3045"/>
                </a:cubicBezTo>
                <a:cubicBezTo>
                  <a:pt x="46907" y="2083"/>
                  <a:pt x="47153" y="1013"/>
                  <a:pt x="47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8573190" y="453305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5"/>
          <p:cNvSpPr/>
          <p:nvPr/>
        </p:nvSpPr>
        <p:spPr>
          <a:xfrm>
            <a:off x="463815" y="1219592"/>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5"/>
          <p:cNvSpPr/>
          <p:nvPr/>
        </p:nvSpPr>
        <p:spPr>
          <a:xfrm>
            <a:off x="7886125" y="-182925"/>
            <a:ext cx="2786544" cy="2391823"/>
          </a:xfrm>
          <a:custGeom>
            <a:avLst/>
            <a:gdLst/>
            <a:ahLst/>
            <a:cxnLst/>
            <a:rect l="l" t="t" r="r" b="b"/>
            <a:pathLst>
              <a:path w="36653" h="31461" extrusionOk="0">
                <a:moveTo>
                  <a:pt x="0" y="0"/>
                </a:moveTo>
                <a:cubicBezTo>
                  <a:pt x="0" y="404"/>
                  <a:pt x="41" y="815"/>
                  <a:pt x="124" y="1243"/>
                </a:cubicBezTo>
                <a:cubicBezTo>
                  <a:pt x="395" y="2584"/>
                  <a:pt x="1078" y="3835"/>
                  <a:pt x="1992" y="4683"/>
                </a:cubicBezTo>
                <a:cubicBezTo>
                  <a:pt x="2864" y="5489"/>
                  <a:pt x="3901" y="6032"/>
                  <a:pt x="4897" y="6559"/>
                </a:cubicBezTo>
                <a:cubicBezTo>
                  <a:pt x="5366" y="6806"/>
                  <a:pt x="5851" y="7061"/>
                  <a:pt x="6312" y="7333"/>
                </a:cubicBezTo>
                <a:cubicBezTo>
                  <a:pt x="7546" y="8081"/>
                  <a:pt x="9093" y="9382"/>
                  <a:pt x="9447" y="11315"/>
                </a:cubicBezTo>
                <a:cubicBezTo>
                  <a:pt x="9670" y="12566"/>
                  <a:pt x="9357" y="13866"/>
                  <a:pt x="9061" y="15134"/>
                </a:cubicBezTo>
                <a:cubicBezTo>
                  <a:pt x="8715" y="16615"/>
                  <a:pt x="8353" y="18137"/>
                  <a:pt x="8855" y="19545"/>
                </a:cubicBezTo>
                <a:cubicBezTo>
                  <a:pt x="9151" y="20368"/>
                  <a:pt x="9727" y="21042"/>
                  <a:pt x="10509" y="21503"/>
                </a:cubicBezTo>
                <a:cubicBezTo>
                  <a:pt x="11208" y="21915"/>
                  <a:pt x="12056" y="22145"/>
                  <a:pt x="12904" y="22153"/>
                </a:cubicBezTo>
                <a:lnTo>
                  <a:pt x="12937" y="22153"/>
                </a:lnTo>
                <a:cubicBezTo>
                  <a:pt x="14056" y="22153"/>
                  <a:pt x="15167" y="21849"/>
                  <a:pt x="16236" y="21553"/>
                </a:cubicBezTo>
                <a:cubicBezTo>
                  <a:pt x="16697" y="21421"/>
                  <a:pt x="17175" y="21289"/>
                  <a:pt x="17635" y="21190"/>
                </a:cubicBezTo>
                <a:cubicBezTo>
                  <a:pt x="18316" y="21037"/>
                  <a:pt x="18940" y="20960"/>
                  <a:pt x="19511" y="20960"/>
                </a:cubicBezTo>
                <a:cubicBezTo>
                  <a:pt x="20596" y="20960"/>
                  <a:pt x="21488" y="21239"/>
                  <a:pt x="22211" y="21799"/>
                </a:cubicBezTo>
                <a:cubicBezTo>
                  <a:pt x="22976" y="22384"/>
                  <a:pt x="23527" y="23281"/>
                  <a:pt x="24054" y="24145"/>
                </a:cubicBezTo>
                <a:cubicBezTo>
                  <a:pt x="24556" y="24951"/>
                  <a:pt x="25075" y="25791"/>
                  <a:pt x="25774" y="26400"/>
                </a:cubicBezTo>
                <a:cubicBezTo>
                  <a:pt x="27115" y="27568"/>
                  <a:pt x="28860" y="27667"/>
                  <a:pt x="30547" y="27766"/>
                </a:cubicBezTo>
                <a:cubicBezTo>
                  <a:pt x="30991" y="27790"/>
                  <a:pt x="31460" y="27823"/>
                  <a:pt x="31905" y="27873"/>
                </a:cubicBezTo>
                <a:cubicBezTo>
                  <a:pt x="34769" y="28177"/>
                  <a:pt x="36242" y="29889"/>
                  <a:pt x="36480" y="31460"/>
                </a:cubicBezTo>
                <a:cubicBezTo>
                  <a:pt x="36538" y="31452"/>
                  <a:pt x="36595" y="31452"/>
                  <a:pt x="36653" y="31452"/>
                </a:cubicBezTo>
                <a:cubicBezTo>
                  <a:pt x="36357" y="29189"/>
                  <a:pt x="34036" y="27922"/>
                  <a:pt x="31929" y="27691"/>
                </a:cubicBezTo>
                <a:cubicBezTo>
                  <a:pt x="31477" y="27650"/>
                  <a:pt x="31008" y="27617"/>
                  <a:pt x="30555" y="27593"/>
                </a:cubicBezTo>
                <a:cubicBezTo>
                  <a:pt x="28901" y="27494"/>
                  <a:pt x="27189" y="27395"/>
                  <a:pt x="25881" y="26268"/>
                </a:cubicBezTo>
                <a:cubicBezTo>
                  <a:pt x="25206" y="25684"/>
                  <a:pt x="24696" y="24852"/>
                  <a:pt x="24202" y="24054"/>
                </a:cubicBezTo>
                <a:cubicBezTo>
                  <a:pt x="23667" y="23174"/>
                  <a:pt x="23108" y="22260"/>
                  <a:pt x="22318" y="21660"/>
                </a:cubicBezTo>
                <a:cubicBezTo>
                  <a:pt x="21559" y="21074"/>
                  <a:pt x="20633" y="20785"/>
                  <a:pt x="19511" y="20785"/>
                </a:cubicBezTo>
                <a:cubicBezTo>
                  <a:pt x="18929" y="20785"/>
                  <a:pt x="18294" y="20863"/>
                  <a:pt x="17602" y="21018"/>
                </a:cubicBezTo>
                <a:cubicBezTo>
                  <a:pt x="17125" y="21125"/>
                  <a:pt x="16656" y="21256"/>
                  <a:pt x="16195" y="21380"/>
                </a:cubicBezTo>
                <a:cubicBezTo>
                  <a:pt x="15134" y="21676"/>
                  <a:pt x="14031" y="21980"/>
                  <a:pt x="12937" y="21980"/>
                </a:cubicBezTo>
                <a:lnTo>
                  <a:pt x="12904" y="21980"/>
                </a:lnTo>
                <a:cubicBezTo>
                  <a:pt x="10698" y="21964"/>
                  <a:pt x="9431" y="20631"/>
                  <a:pt x="9019" y="19487"/>
                </a:cubicBezTo>
                <a:cubicBezTo>
                  <a:pt x="8534" y="18129"/>
                  <a:pt x="8871" y="16689"/>
                  <a:pt x="9233" y="15175"/>
                </a:cubicBezTo>
                <a:cubicBezTo>
                  <a:pt x="9538" y="13891"/>
                  <a:pt x="9851" y="12566"/>
                  <a:pt x="9620" y="11283"/>
                </a:cubicBezTo>
                <a:cubicBezTo>
                  <a:pt x="9258" y="9283"/>
                  <a:pt x="7670" y="7950"/>
                  <a:pt x="6403" y="7184"/>
                </a:cubicBezTo>
                <a:cubicBezTo>
                  <a:pt x="5933" y="6905"/>
                  <a:pt x="5448" y="6649"/>
                  <a:pt x="4979" y="6403"/>
                </a:cubicBezTo>
                <a:cubicBezTo>
                  <a:pt x="3991" y="5884"/>
                  <a:pt x="2963" y="5349"/>
                  <a:pt x="2115" y="4551"/>
                </a:cubicBezTo>
                <a:cubicBezTo>
                  <a:pt x="1226" y="3728"/>
                  <a:pt x="560" y="2510"/>
                  <a:pt x="296" y="1210"/>
                </a:cubicBezTo>
                <a:cubicBezTo>
                  <a:pt x="214" y="799"/>
                  <a:pt x="173" y="387"/>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10800000">
            <a:off x="-1368495" y="3062165"/>
            <a:ext cx="2841839" cy="2096542"/>
          </a:xfrm>
          <a:custGeom>
            <a:avLst/>
            <a:gdLst/>
            <a:ahLst/>
            <a:cxnLst/>
            <a:rect l="l" t="t" r="r" b="b"/>
            <a:pathLst>
              <a:path w="56124" h="41405" extrusionOk="0">
                <a:moveTo>
                  <a:pt x="34889" y="0"/>
                </a:moveTo>
                <a:cubicBezTo>
                  <a:pt x="23357" y="0"/>
                  <a:pt x="11826" y="209"/>
                  <a:pt x="305" y="623"/>
                </a:cubicBezTo>
                <a:cubicBezTo>
                  <a:pt x="1" y="2500"/>
                  <a:pt x="708" y="4507"/>
                  <a:pt x="2116" y="5783"/>
                </a:cubicBezTo>
                <a:cubicBezTo>
                  <a:pt x="3167" y="6736"/>
                  <a:pt x="4586" y="7257"/>
                  <a:pt x="6002" y="7257"/>
                </a:cubicBezTo>
                <a:cubicBezTo>
                  <a:pt x="6481" y="7257"/>
                  <a:pt x="6960" y="7198"/>
                  <a:pt x="7423" y="7075"/>
                </a:cubicBezTo>
                <a:cubicBezTo>
                  <a:pt x="8751" y="6727"/>
                  <a:pt x="9994" y="5902"/>
                  <a:pt x="11351" y="5902"/>
                </a:cubicBezTo>
                <a:cubicBezTo>
                  <a:pt x="11408" y="5902"/>
                  <a:pt x="11465" y="5903"/>
                  <a:pt x="11522" y="5906"/>
                </a:cubicBezTo>
                <a:cubicBezTo>
                  <a:pt x="13587" y="6022"/>
                  <a:pt x="14970" y="8021"/>
                  <a:pt x="16796" y="8984"/>
                </a:cubicBezTo>
                <a:cubicBezTo>
                  <a:pt x="17751" y="9483"/>
                  <a:pt x="18778" y="9677"/>
                  <a:pt x="19834" y="9677"/>
                </a:cubicBezTo>
                <a:cubicBezTo>
                  <a:pt x="21793" y="9677"/>
                  <a:pt x="23855" y="9012"/>
                  <a:pt x="25758" y="8392"/>
                </a:cubicBezTo>
                <a:cubicBezTo>
                  <a:pt x="27366" y="7868"/>
                  <a:pt x="29142" y="7406"/>
                  <a:pt x="30822" y="7406"/>
                </a:cubicBezTo>
                <a:cubicBezTo>
                  <a:pt x="32203" y="7406"/>
                  <a:pt x="33518" y="7718"/>
                  <a:pt x="34621" y="8564"/>
                </a:cubicBezTo>
                <a:cubicBezTo>
                  <a:pt x="37106" y="10457"/>
                  <a:pt x="37600" y="14457"/>
                  <a:pt x="40447" y="15724"/>
                </a:cubicBezTo>
                <a:cubicBezTo>
                  <a:pt x="41076" y="16002"/>
                  <a:pt x="41724" y="16106"/>
                  <a:pt x="42387" y="16106"/>
                </a:cubicBezTo>
                <a:cubicBezTo>
                  <a:pt x="44405" y="16106"/>
                  <a:pt x="46552" y="15135"/>
                  <a:pt x="48642" y="15135"/>
                </a:cubicBezTo>
                <a:cubicBezTo>
                  <a:pt x="48893" y="15135"/>
                  <a:pt x="49143" y="15149"/>
                  <a:pt x="49392" y="15181"/>
                </a:cubicBezTo>
                <a:cubicBezTo>
                  <a:pt x="51779" y="15477"/>
                  <a:pt x="53828" y="17559"/>
                  <a:pt x="54083" y="19954"/>
                </a:cubicBezTo>
                <a:cubicBezTo>
                  <a:pt x="54346" y="22463"/>
                  <a:pt x="52873" y="24776"/>
                  <a:pt x="52026" y="27146"/>
                </a:cubicBezTo>
                <a:cubicBezTo>
                  <a:pt x="50808" y="30586"/>
                  <a:pt x="51005" y="34453"/>
                  <a:pt x="52379" y="37811"/>
                </a:cubicBezTo>
                <a:cubicBezTo>
                  <a:pt x="52669" y="38510"/>
                  <a:pt x="53797" y="41404"/>
                  <a:pt x="54731" y="41404"/>
                </a:cubicBezTo>
                <a:cubicBezTo>
                  <a:pt x="54754" y="41404"/>
                  <a:pt x="54776" y="41402"/>
                  <a:pt x="54799" y="41399"/>
                </a:cubicBezTo>
                <a:cubicBezTo>
                  <a:pt x="56124" y="41185"/>
                  <a:pt x="55581" y="37506"/>
                  <a:pt x="55572" y="36692"/>
                </a:cubicBezTo>
                <a:cubicBezTo>
                  <a:pt x="55548" y="32676"/>
                  <a:pt x="55515" y="28652"/>
                  <a:pt x="55490" y="24636"/>
                </a:cubicBezTo>
                <a:cubicBezTo>
                  <a:pt x="55474" y="22603"/>
                  <a:pt x="55350" y="220"/>
                  <a:pt x="55326" y="220"/>
                </a:cubicBezTo>
                <a:cubicBezTo>
                  <a:pt x="48514" y="73"/>
                  <a:pt x="41701" y="0"/>
                  <a:pt x="34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txBox="1">
            <a:spLocks noGrp="1"/>
          </p:cNvSpPr>
          <p:nvPr>
            <p:ph type="ctrTitle"/>
          </p:nvPr>
        </p:nvSpPr>
        <p:spPr>
          <a:xfrm>
            <a:off x="713250" y="539500"/>
            <a:ext cx="7717500" cy="6801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37" name="Google Shape;37;p5"/>
          <p:cNvSpPr txBox="1">
            <a:spLocks noGrp="1"/>
          </p:cNvSpPr>
          <p:nvPr>
            <p:ph type="subTitle" idx="1"/>
          </p:nvPr>
        </p:nvSpPr>
        <p:spPr>
          <a:xfrm>
            <a:off x="1461234" y="3701400"/>
            <a:ext cx="2565300" cy="68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 name="Google Shape;38;p5"/>
          <p:cNvSpPr txBox="1">
            <a:spLocks noGrp="1"/>
          </p:cNvSpPr>
          <p:nvPr>
            <p:ph type="subTitle" idx="2"/>
          </p:nvPr>
        </p:nvSpPr>
        <p:spPr>
          <a:xfrm>
            <a:off x="1461234" y="3389675"/>
            <a:ext cx="25653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a:solidFill>
                  <a:schemeClr val="dk1"/>
                </a:solidFill>
                <a:latin typeface="Montserrat Black"/>
                <a:ea typeface="Montserrat Black"/>
                <a:cs typeface="Montserrat Black"/>
                <a:sym typeface="Montserrat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9" name="Google Shape;39;p5"/>
          <p:cNvSpPr txBox="1">
            <a:spLocks noGrp="1"/>
          </p:cNvSpPr>
          <p:nvPr>
            <p:ph type="subTitle" idx="3"/>
          </p:nvPr>
        </p:nvSpPr>
        <p:spPr>
          <a:xfrm>
            <a:off x="5124366" y="1969800"/>
            <a:ext cx="2565300" cy="68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 name="Google Shape;40;p5"/>
          <p:cNvSpPr txBox="1">
            <a:spLocks noGrp="1"/>
          </p:cNvSpPr>
          <p:nvPr>
            <p:ph type="subTitle" idx="4"/>
          </p:nvPr>
        </p:nvSpPr>
        <p:spPr>
          <a:xfrm>
            <a:off x="5124366" y="1658075"/>
            <a:ext cx="25653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a:solidFill>
                  <a:schemeClr val="dk1"/>
                </a:solidFill>
                <a:latin typeface="Montserrat Black"/>
                <a:ea typeface="Montserrat Black"/>
                <a:cs typeface="Montserrat Black"/>
                <a:sym typeface="Montserrat Black"/>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6"/>
          <p:cNvSpPr/>
          <p:nvPr/>
        </p:nvSpPr>
        <p:spPr>
          <a:xfrm>
            <a:off x="8573190" y="453305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p:nvPr/>
        </p:nvSpPr>
        <p:spPr>
          <a:xfrm>
            <a:off x="463815" y="1219592"/>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a:off x="7886125" y="-182925"/>
            <a:ext cx="2786544" cy="2391823"/>
          </a:xfrm>
          <a:custGeom>
            <a:avLst/>
            <a:gdLst/>
            <a:ahLst/>
            <a:cxnLst/>
            <a:rect l="l" t="t" r="r" b="b"/>
            <a:pathLst>
              <a:path w="36653" h="31461" extrusionOk="0">
                <a:moveTo>
                  <a:pt x="0" y="0"/>
                </a:moveTo>
                <a:cubicBezTo>
                  <a:pt x="0" y="404"/>
                  <a:pt x="41" y="815"/>
                  <a:pt x="124" y="1243"/>
                </a:cubicBezTo>
                <a:cubicBezTo>
                  <a:pt x="395" y="2584"/>
                  <a:pt x="1078" y="3835"/>
                  <a:pt x="1992" y="4683"/>
                </a:cubicBezTo>
                <a:cubicBezTo>
                  <a:pt x="2864" y="5489"/>
                  <a:pt x="3901" y="6032"/>
                  <a:pt x="4897" y="6559"/>
                </a:cubicBezTo>
                <a:cubicBezTo>
                  <a:pt x="5366" y="6806"/>
                  <a:pt x="5851" y="7061"/>
                  <a:pt x="6312" y="7333"/>
                </a:cubicBezTo>
                <a:cubicBezTo>
                  <a:pt x="7546" y="8081"/>
                  <a:pt x="9093" y="9382"/>
                  <a:pt x="9447" y="11315"/>
                </a:cubicBezTo>
                <a:cubicBezTo>
                  <a:pt x="9670" y="12566"/>
                  <a:pt x="9357" y="13866"/>
                  <a:pt x="9061" y="15134"/>
                </a:cubicBezTo>
                <a:cubicBezTo>
                  <a:pt x="8715" y="16615"/>
                  <a:pt x="8353" y="18137"/>
                  <a:pt x="8855" y="19545"/>
                </a:cubicBezTo>
                <a:cubicBezTo>
                  <a:pt x="9151" y="20368"/>
                  <a:pt x="9727" y="21042"/>
                  <a:pt x="10509" y="21503"/>
                </a:cubicBezTo>
                <a:cubicBezTo>
                  <a:pt x="11208" y="21915"/>
                  <a:pt x="12056" y="22145"/>
                  <a:pt x="12904" y="22153"/>
                </a:cubicBezTo>
                <a:lnTo>
                  <a:pt x="12937" y="22153"/>
                </a:lnTo>
                <a:cubicBezTo>
                  <a:pt x="14056" y="22153"/>
                  <a:pt x="15167" y="21849"/>
                  <a:pt x="16236" y="21553"/>
                </a:cubicBezTo>
                <a:cubicBezTo>
                  <a:pt x="16697" y="21421"/>
                  <a:pt x="17175" y="21289"/>
                  <a:pt x="17635" y="21190"/>
                </a:cubicBezTo>
                <a:cubicBezTo>
                  <a:pt x="18316" y="21037"/>
                  <a:pt x="18940" y="20960"/>
                  <a:pt x="19511" y="20960"/>
                </a:cubicBezTo>
                <a:cubicBezTo>
                  <a:pt x="20596" y="20960"/>
                  <a:pt x="21488" y="21239"/>
                  <a:pt x="22211" y="21799"/>
                </a:cubicBezTo>
                <a:cubicBezTo>
                  <a:pt x="22976" y="22384"/>
                  <a:pt x="23527" y="23281"/>
                  <a:pt x="24054" y="24145"/>
                </a:cubicBezTo>
                <a:cubicBezTo>
                  <a:pt x="24556" y="24951"/>
                  <a:pt x="25075" y="25791"/>
                  <a:pt x="25774" y="26400"/>
                </a:cubicBezTo>
                <a:cubicBezTo>
                  <a:pt x="27115" y="27568"/>
                  <a:pt x="28860" y="27667"/>
                  <a:pt x="30547" y="27766"/>
                </a:cubicBezTo>
                <a:cubicBezTo>
                  <a:pt x="30991" y="27790"/>
                  <a:pt x="31460" y="27823"/>
                  <a:pt x="31905" y="27873"/>
                </a:cubicBezTo>
                <a:cubicBezTo>
                  <a:pt x="34769" y="28177"/>
                  <a:pt x="36242" y="29889"/>
                  <a:pt x="36480" y="31460"/>
                </a:cubicBezTo>
                <a:cubicBezTo>
                  <a:pt x="36538" y="31452"/>
                  <a:pt x="36595" y="31452"/>
                  <a:pt x="36653" y="31452"/>
                </a:cubicBezTo>
                <a:cubicBezTo>
                  <a:pt x="36357" y="29189"/>
                  <a:pt x="34036" y="27922"/>
                  <a:pt x="31929" y="27691"/>
                </a:cubicBezTo>
                <a:cubicBezTo>
                  <a:pt x="31477" y="27650"/>
                  <a:pt x="31008" y="27617"/>
                  <a:pt x="30555" y="27593"/>
                </a:cubicBezTo>
                <a:cubicBezTo>
                  <a:pt x="28901" y="27494"/>
                  <a:pt x="27189" y="27395"/>
                  <a:pt x="25881" y="26268"/>
                </a:cubicBezTo>
                <a:cubicBezTo>
                  <a:pt x="25206" y="25684"/>
                  <a:pt x="24696" y="24852"/>
                  <a:pt x="24202" y="24054"/>
                </a:cubicBezTo>
                <a:cubicBezTo>
                  <a:pt x="23667" y="23174"/>
                  <a:pt x="23108" y="22260"/>
                  <a:pt x="22318" y="21660"/>
                </a:cubicBezTo>
                <a:cubicBezTo>
                  <a:pt x="21559" y="21074"/>
                  <a:pt x="20633" y="20785"/>
                  <a:pt x="19511" y="20785"/>
                </a:cubicBezTo>
                <a:cubicBezTo>
                  <a:pt x="18929" y="20785"/>
                  <a:pt x="18294" y="20863"/>
                  <a:pt x="17602" y="21018"/>
                </a:cubicBezTo>
                <a:cubicBezTo>
                  <a:pt x="17125" y="21125"/>
                  <a:pt x="16656" y="21256"/>
                  <a:pt x="16195" y="21380"/>
                </a:cubicBezTo>
                <a:cubicBezTo>
                  <a:pt x="15134" y="21676"/>
                  <a:pt x="14031" y="21980"/>
                  <a:pt x="12937" y="21980"/>
                </a:cubicBezTo>
                <a:lnTo>
                  <a:pt x="12904" y="21980"/>
                </a:lnTo>
                <a:cubicBezTo>
                  <a:pt x="10698" y="21964"/>
                  <a:pt x="9431" y="20631"/>
                  <a:pt x="9019" y="19487"/>
                </a:cubicBezTo>
                <a:cubicBezTo>
                  <a:pt x="8534" y="18129"/>
                  <a:pt x="8871" y="16689"/>
                  <a:pt x="9233" y="15175"/>
                </a:cubicBezTo>
                <a:cubicBezTo>
                  <a:pt x="9538" y="13891"/>
                  <a:pt x="9851" y="12566"/>
                  <a:pt x="9620" y="11283"/>
                </a:cubicBezTo>
                <a:cubicBezTo>
                  <a:pt x="9258" y="9283"/>
                  <a:pt x="7670" y="7950"/>
                  <a:pt x="6403" y="7184"/>
                </a:cubicBezTo>
                <a:cubicBezTo>
                  <a:pt x="5933" y="6905"/>
                  <a:pt x="5448" y="6649"/>
                  <a:pt x="4979" y="6403"/>
                </a:cubicBezTo>
                <a:cubicBezTo>
                  <a:pt x="3991" y="5884"/>
                  <a:pt x="2963" y="5349"/>
                  <a:pt x="2115" y="4551"/>
                </a:cubicBezTo>
                <a:cubicBezTo>
                  <a:pt x="1226" y="3728"/>
                  <a:pt x="560" y="2510"/>
                  <a:pt x="296" y="1210"/>
                </a:cubicBezTo>
                <a:cubicBezTo>
                  <a:pt x="214" y="799"/>
                  <a:pt x="173" y="387"/>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6"/>
          <p:cNvSpPr/>
          <p:nvPr/>
        </p:nvSpPr>
        <p:spPr>
          <a:xfrm rot="10800000">
            <a:off x="-1368495" y="3062165"/>
            <a:ext cx="2841839" cy="2096542"/>
          </a:xfrm>
          <a:custGeom>
            <a:avLst/>
            <a:gdLst/>
            <a:ahLst/>
            <a:cxnLst/>
            <a:rect l="l" t="t" r="r" b="b"/>
            <a:pathLst>
              <a:path w="56124" h="41405" extrusionOk="0">
                <a:moveTo>
                  <a:pt x="34889" y="0"/>
                </a:moveTo>
                <a:cubicBezTo>
                  <a:pt x="23357" y="0"/>
                  <a:pt x="11826" y="209"/>
                  <a:pt x="305" y="623"/>
                </a:cubicBezTo>
                <a:cubicBezTo>
                  <a:pt x="1" y="2500"/>
                  <a:pt x="708" y="4507"/>
                  <a:pt x="2116" y="5783"/>
                </a:cubicBezTo>
                <a:cubicBezTo>
                  <a:pt x="3167" y="6736"/>
                  <a:pt x="4586" y="7257"/>
                  <a:pt x="6002" y="7257"/>
                </a:cubicBezTo>
                <a:cubicBezTo>
                  <a:pt x="6481" y="7257"/>
                  <a:pt x="6960" y="7198"/>
                  <a:pt x="7423" y="7075"/>
                </a:cubicBezTo>
                <a:cubicBezTo>
                  <a:pt x="8751" y="6727"/>
                  <a:pt x="9994" y="5902"/>
                  <a:pt x="11351" y="5902"/>
                </a:cubicBezTo>
                <a:cubicBezTo>
                  <a:pt x="11408" y="5902"/>
                  <a:pt x="11465" y="5903"/>
                  <a:pt x="11522" y="5906"/>
                </a:cubicBezTo>
                <a:cubicBezTo>
                  <a:pt x="13587" y="6022"/>
                  <a:pt x="14970" y="8021"/>
                  <a:pt x="16796" y="8984"/>
                </a:cubicBezTo>
                <a:cubicBezTo>
                  <a:pt x="17751" y="9483"/>
                  <a:pt x="18778" y="9677"/>
                  <a:pt x="19834" y="9677"/>
                </a:cubicBezTo>
                <a:cubicBezTo>
                  <a:pt x="21793" y="9677"/>
                  <a:pt x="23855" y="9012"/>
                  <a:pt x="25758" y="8392"/>
                </a:cubicBezTo>
                <a:cubicBezTo>
                  <a:pt x="27366" y="7868"/>
                  <a:pt x="29142" y="7406"/>
                  <a:pt x="30822" y="7406"/>
                </a:cubicBezTo>
                <a:cubicBezTo>
                  <a:pt x="32203" y="7406"/>
                  <a:pt x="33518" y="7718"/>
                  <a:pt x="34621" y="8564"/>
                </a:cubicBezTo>
                <a:cubicBezTo>
                  <a:pt x="37106" y="10457"/>
                  <a:pt x="37600" y="14457"/>
                  <a:pt x="40447" y="15724"/>
                </a:cubicBezTo>
                <a:cubicBezTo>
                  <a:pt x="41076" y="16002"/>
                  <a:pt x="41724" y="16106"/>
                  <a:pt x="42387" y="16106"/>
                </a:cubicBezTo>
                <a:cubicBezTo>
                  <a:pt x="44405" y="16106"/>
                  <a:pt x="46552" y="15135"/>
                  <a:pt x="48642" y="15135"/>
                </a:cubicBezTo>
                <a:cubicBezTo>
                  <a:pt x="48893" y="15135"/>
                  <a:pt x="49143" y="15149"/>
                  <a:pt x="49392" y="15181"/>
                </a:cubicBezTo>
                <a:cubicBezTo>
                  <a:pt x="51779" y="15477"/>
                  <a:pt x="53828" y="17559"/>
                  <a:pt x="54083" y="19954"/>
                </a:cubicBezTo>
                <a:cubicBezTo>
                  <a:pt x="54346" y="22463"/>
                  <a:pt x="52873" y="24776"/>
                  <a:pt x="52026" y="27146"/>
                </a:cubicBezTo>
                <a:cubicBezTo>
                  <a:pt x="50808" y="30586"/>
                  <a:pt x="51005" y="34453"/>
                  <a:pt x="52379" y="37811"/>
                </a:cubicBezTo>
                <a:cubicBezTo>
                  <a:pt x="52669" y="38510"/>
                  <a:pt x="53797" y="41404"/>
                  <a:pt x="54731" y="41404"/>
                </a:cubicBezTo>
                <a:cubicBezTo>
                  <a:pt x="54754" y="41404"/>
                  <a:pt x="54776" y="41402"/>
                  <a:pt x="54799" y="41399"/>
                </a:cubicBezTo>
                <a:cubicBezTo>
                  <a:pt x="56124" y="41185"/>
                  <a:pt x="55581" y="37506"/>
                  <a:pt x="55572" y="36692"/>
                </a:cubicBezTo>
                <a:cubicBezTo>
                  <a:pt x="55548" y="32676"/>
                  <a:pt x="55515" y="28652"/>
                  <a:pt x="55490" y="24636"/>
                </a:cubicBezTo>
                <a:cubicBezTo>
                  <a:pt x="55474" y="22603"/>
                  <a:pt x="55350" y="220"/>
                  <a:pt x="55326" y="220"/>
                </a:cubicBezTo>
                <a:cubicBezTo>
                  <a:pt x="48514" y="73"/>
                  <a:pt x="41701" y="0"/>
                  <a:pt x="34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6"/>
          <p:cNvSpPr txBox="1">
            <a:spLocks noGrp="1"/>
          </p:cNvSpPr>
          <p:nvPr>
            <p:ph type="ctrTitle"/>
          </p:nvPr>
        </p:nvSpPr>
        <p:spPr>
          <a:xfrm>
            <a:off x="713250" y="539500"/>
            <a:ext cx="7717500" cy="6801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flipH="1">
            <a:off x="463815" y="453305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7"/>
          <p:cNvSpPr/>
          <p:nvPr/>
        </p:nvSpPr>
        <p:spPr>
          <a:xfrm flipH="1">
            <a:off x="8573190" y="1219592"/>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7"/>
          <p:cNvSpPr/>
          <p:nvPr/>
        </p:nvSpPr>
        <p:spPr>
          <a:xfrm>
            <a:off x="-89075" y="-629840"/>
            <a:ext cx="3056404" cy="2391831"/>
          </a:xfrm>
          <a:custGeom>
            <a:avLst/>
            <a:gdLst/>
            <a:ahLst/>
            <a:cxnLst/>
            <a:rect l="l" t="t" r="r" b="b"/>
            <a:pathLst>
              <a:path w="47154" h="36901" extrusionOk="0">
                <a:moveTo>
                  <a:pt x="46849" y="1"/>
                </a:moveTo>
                <a:cubicBezTo>
                  <a:pt x="47153" y="2239"/>
                  <a:pt x="45516" y="4321"/>
                  <a:pt x="43747" y="5012"/>
                </a:cubicBezTo>
                <a:cubicBezTo>
                  <a:pt x="42954" y="5323"/>
                  <a:pt x="42120" y="5436"/>
                  <a:pt x="41290" y="5436"/>
                </a:cubicBezTo>
                <a:cubicBezTo>
                  <a:pt x="40053" y="5436"/>
                  <a:pt x="38825" y="5185"/>
                  <a:pt x="37756" y="4963"/>
                </a:cubicBezTo>
                <a:cubicBezTo>
                  <a:pt x="36574" y="4720"/>
                  <a:pt x="35293" y="4459"/>
                  <a:pt x="34021" y="4459"/>
                </a:cubicBezTo>
                <a:cubicBezTo>
                  <a:pt x="33221" y="4459"/>
                  <a:pt x="32424" y="4563"/>
                  <a:pt x="31658" y="4839"/>
                </a:cubicBezTo>
                <a:cubicBezTo>
                  <a:pt x="30810" y="5152"/>
                  <a:pt x="30012" y="5662"/>
                  <a:pt x="29247" y="6156"/>
                </a:cubicBezTo>
                <a:cubicBezTo>
                  <a:pt x="28276" y="6790"/>
                  <a:pt x="27272" y="7440"/>
                  <a:pt x="26161" y="7646"/>
                </a:cubicBezTo>
                <a:cubicBezTo>
                  <a:pt x="25886" y="7697"/>
                  <a:pt x="25610" y="7720"/>
                  <a:pt x="25334" y="7720"/>
                </a:cubicBezTo>
                <a:cubicBezTo>
                  <a:pt x="24196" y="7720"/>
                  <a:pt x="23052" y="7332"/>
                  <a:pt x="21939" y="6954"/>
                </a:cubicBezTo>
                <a:cubicBezTo>
                  <a:pt x="21520" y="6814"/>
                  <a:pt x="21083" y="6666"/>
                  <a:pt x="20664" y="6543"/>
                </a:cubicBezTo>
                <a:cubicBezTo>
                  <a:pt x="20183" y="6406"/>
                  <a:pt x="19403" y="6229"/>
                  <a:pt x="18551" y="6229"/>
                </a:cubicBezTo>
                <a:cubicBezTo>
                  <a:pt x="17406" y="6229"/>
                  <a:pt x="16131" y="6549"/>
                  <a:pt x="15282" y="7720"/>
                </a:cubicBezTo>
                <a:cubicBezTo>
                  <a:pt x="14442" y="8872"/>
                  <a:pt x="14335" y="10443"/>
                  <a:pt x="14228" y="11966"/>
                </a:cubicBezTo>
                <a:cubicBezTo>
                  <a:pt x="14122" y="13488"/>
                  <a:pt x="14006" y="15077"/>
                  <a:pt x="13150" y="16179"/>
                </a:cubicBezTo>
                <a:cubicBezTo>
                  <a:pt x="12204" y="17381"/>
                  <a:pt x="10698" y="17603"/>
                  <a:pt x="9250" y="17817"/>
                </a:cubicBezTo>
                <a:cubicBezTo>
                  <a:pt x="9052" y="17850"/>
                  <a:pt x="8863" y="17874"/>
                  <a:pt x="8674" y="17907"/>
                </a:cubicBezTo>
                <a:cubicBezTo>
                  <a:pt x="5571" y="18401"/>
                  <a:pt x="4930" y="20179"/>
                  <a:pt x="4798" y="20919"/>
                </a:cubicBezTo>
                <a:cubicBezTo>
                  <a:pt x="4493" y="22680"/>
                  <a:pt x="5687" y="24055"/>
                  <a:pt x="6839" y="25379"/>
                </a:cubicBezTo>
                <a:cubicBezTo>
                  <a:pt x="7941" y="26638"/>
                  <a:pt x="9069" y="27939"/>
                  <a:pt x="8945" y="29576"/>
                </a:cubicBezTo>
                <a:cubicBezTo>
                  <a:pt x="8756" y="31930"/>
                  <a:pt x="6131" y="32852"/>
                  <a:pt x="5333" y="33082"/>
                </a:cubicBezTo>
                <a:cubicBezTo>
                  <a:pt x="5094" y="33148"/>
                  <a:pt x="4847" y="33214"/>
                  <a:pt x="4600" y="33279"/>
                </a:cubicBezTo>
                <a:cubicBezTo>
                  <a:pt x="3127" y="33666"/>
                  <a:pt x="1605" y="34061"/>
                  <a:pt x="659" y="35394"/>
                </a:cubicBezTo>
                <a:cubicBezTo>
                  <a:pt x="338" y="35830"/>
                  <a:pt x="124" y="36341"/>
                  <a:pt x="0" y="36892"/>
                </a:cubicBezTo>
                <a:cubicBezTo>
                  <a:pt x="66" y="36900"/>
                  <a:pt x="124" y="36900"/>
                  <a:pt x="181" y="36900"/>
                </a:cubicBezTo>
                <a:cubicBezTo>
                  <a:pt x="296" y="36374"/>
                  <a:pt x="502" y="35905"/>
                  <a:pt x="798" y="35493"/>
                </a:cubicBezTo>
                <a:cubicBezTo>
                  <a:pt x="1712" y="34218"/>
                  <a:pt x="3201" y="33823"/>
                  <a:pt x="4650" y="33444"/>
                </a:cubicBezTo>
                <a:cubicBezTo>
                  <a:pt x="4888" y="33386"/>
                  <a:pt x="5143" y="33321"/>
                  <a:pt x="5382" y="33247"/>
                </a:cubicBezTo>
                <a:cubicBezTo>
                  <a:pt x="6205" y="33016"/>
                  <a:pt x="8921" y="32062"/>
                  <a:pt x="9118" y="29593"/>
                </a:cubicBezTo>
                <a:cubicBezTo>
                  <a:pt x="9250" y="27881"/>
                  <a:pt x="8090" y="26548"/>
                  <a:pt x="6970" y="25264"/>
                </a:cubicBezTo>
                <a:cubicBezTo>
                  <a:pt x="5794" y="23906"/>
                  <a:pt x="4683" y="22631"/>
                  <a:pt x="4971" y="20952"/>
                </a:cubicBezTo>
                <a:cubicBezTo>
                  <a:pt x="5094" y="20244"/>
                  <a:pt x="5703" y="18557"/>
                  <a:pt x="8707" y="18080"/>
                </a:cubicBezTo>
                <a:cubicBezTo>
                  <a:pt x="8888" y="18047"/>
                  <a:pt x="9085" y="18023"/>
                  <a:pt x="9275" y="17990"/>
                </a:cubicBezTo>
                <a:cubicBezTo>
                  <a:pt x="10764" y="17776"/>
                  <a:pt x="12295" y="17545"/>
                  <a:pt x="13282" y="16286"/>
                </a:cubicBezTo>
                <a:cubicBezTo>
                  <a:pt x="14179" y="15142"/>
                  <a:pt x="14294" y="13529"/>
                  <a:pt x="14401" y="11974"/>
                </a:cubicBezTo>
                <a:cubicBezTo>
                  <a:pt x="14508" y="10476"/>
                  <a:pt x="14615" y="8929"/>
                  <a:pt x="15422" y="7818"/>
                </a:cubicBezTo>
                <a:cubicBezTo>
                  <a:pt x="16229" y="6711"/>
                  <a:pt x="17449" y="6403"/>
                  <a:pt x="18551" y="6403"/>
                </a:cubicBezTo>
                <a:cubicBezTo>
                  <a:pt x="19381" y="6403"/>
                  <a:pt x="20144" y="6578"/>
                  <a:pt x="20614" y="6716"/>
                </a:cubicBezTo>
                <a:cubicBezTo>
                  <a:pt x="21034" y="6839"/>
                  <a:pt x="21462" y="6979"/>
                  <a:pt x="21882" y="7119"/>
                </a:cubicBezTo>
                <a:cubicBezTo>
                  <a:pt x="23011" y="7502"/>
                  <a:pt x="24167" y="7896"/>
                  <a:pt x="25333" y="7896"/>
                </a:cubicBezTo>
                <a:cubicBezTo>
                  <a:pt x="25619" y="7896"/>
                  <a:pt x="25906" y="7872"/>
                  <a:pt x="26194" y="7818"/>
                </a:cubicBezTo>
                <a:cubicBezTo>
                  <a:pt x="27338" y="7604"/>
                  <a:pt x="28358" y="6946"/>
                  <a:pt x="29345" y="6304"/>
                </a:cubicBezTo>
                <a:cubicBezTo>
                  <a:pt x="30103" y="5810"/>
                  <a:pt x="30884" y="5308"/>
                  <a:pt x="31715" y="5004"/>
                </a:cubicBezTo>
                <a:cubicBezTo>
                  <a:pt x="32459" y="4736"/>
                  <a:pt x="33233" y="4636"/>
                  <a:pt x="34013" y="4636"/>
                </a:cubicBezTo>
                <a:cubicBezTo>
                  <a:pt x="35270" y="4636"/>
                  <a:pt x="36541" y="4897"/>
                  <a:pt x="37715" y="5136"/>
                </a:cubicBezTo>
                <a:cubicBezTo>
                  <a:pt x="38801" y="5357"/>
                  <a:pt x="40042" y="5610"/>
                  <a:pt x="41298" y="5610"/>
                </a:cubicBezTo>
                <a:cubicBezTo>
                  <a:pt x="42144" y="5610"/>
                  <a:pt x="42997" y="5495"/>
                  <a:pt x="43812" y="5177"/>
                </a:cubicBezTo>
                <a:cubicBezTo>
                  <a:pt x="44792" y="4790"/>
                  <a:pt x="45705" y="4017"/>
                  <a:pt x="46306" y="3045"/>
                </a:cubicBezTo>
                <a:cubicBezTo>
                  <a:pt x="46907" y="2083"/>
                  <a:pt x="47153" y="1013"/>
                  <a:pt x="47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10800000" flipH="1">
            <a:off x="7525848" y="3062165"/>
            <a:ext cx="2841839" cy="2096542"/>
          </a:xfrm>
          <a:custGeom>
            <a:avLst/>
            <a:gdLst/>
            <a:ahLst/>
            <a:cxnLst/>
            <a:rect l="l" t="t" r="r" b="b"/>
            <a:pathLst>
              <a:path w="56124" h="41405" extrusionOk="0">
                <a:moveTo>
                  <a:pt x="34889" y="0"/>
                </a:moveTo>
                <a:cubicBezTo>
                  <a:pt x="23357" y="0"/>
                  <a:pt x="11826" y="209"/>
                  <a:pt x="305" y="623"/>
                </a:cubicBezTo>
                <a:cubicBezTo>
                  <a:pt x="1" y="2500"/>
                  <a:pt x="708" y="4507"/>
                  <a:pt x="2116" y="5783"/>
                </a:cubicBezTo>
                <a:cubicBezTo>
                  <a:pt x="3167" y="6736"/>
                  <a:pt x="4586" y="7257"/>
                  <a:pt x="6002" y="7257"/>
                </a:cubicBezTo>
                <a:cubicBezTo>
                  <a:pt x="6481" y="7257"/>
                  <a:pt x="6960" y="7198"/>
                  <a:pt x="7423" y="7075"/>
                </a:cubicBezTo>
                <a:cubicBezTo>
                  <a:pt x="8751" y="6727"/>
                  <a:pt x="9994" y="5902"/>
                  <a:pt x="11351" y="5902"/>
                </a:cubicBezTo>
                <a:cubicBezTo>
                  <a:pt x="11408" y="5902"/>
                  <a:pt x="11465" y="5903"/>
                  <a:pt x="11522" y="5906"/>
                </a:cubicBezTo>
                <a:cubicBezTo>
                  <a:pt x="13587" y="6022"/>
                  <a:pt x="14970" y="8021"/>
                  <a:pt x="16796" y="8984"/>
                </a:cubicBezTo>
                <a:cubicBezTo>
                  <a:pt x="17751" y="9483"/>
                  <a:pt x="18778" y="9677"/>
                  <a:pt x="19834" y="9677"/>
                </a:cubicBezTo>
                <a:cubicBezTo>
                  <a:pt x="21793" y="9677"/>
                  <a:pt x="23855" y="9012"/>
                  <a:pt x="25758" y="8392"/>
                </a:cubicBezTo>
                <a:cubicBezTo>
                  <a:pt x="27366" y="7868"/>
                  <a:pt x="29142" y="7406"/>
                  <a:pt x="30822" y="7406"/>
                </a:cubicBezTo>
                <a:cubicBezTo>
                  <a:pt x="32203" y="7406"/>
                  <a:pt x="33518" y="7718"/>
                  <a:pt x="34621" y="8564"/>
                </a:cubicBezTo>
                <a:cubicBezTo>
                  <a:pt x="37106" y="10457"/>
                  <a:pt x="37600" y="14457"/>
                  <a:pt x="40447" y="15724"/>
                </a:cubicBezTo>
                <a:cubicBezTo>
                  <a:pt x="41076" y="16002"/>
                  <a:pt x="41724" y="16106"/>
                  <a:pt x="42387" y="16106"/>
                </a:cubicBezTo>
                <a:cubicBezTo>
                  <a:pt x="44405" y="16106"/>
                  <a:pt x="46552" y="15135"/>
                  <a:pt x="48642" y="15135"/>
                </a:cubicBezTo>
                <a:cubicBezTo>
                  <a:pt x="48893" y="15135"/>
                  <a:pt x="49143" y="15149"/>
                  <a:pt x="49392" y="15181"/>
                </a:cubicBezTo>
                <a:cubicBezTo>
                  <a:pt x="51779" y="15477"/>
                  <a:pt x="53828" y="17559"/>
                  <a:pt x="54083" y="19954"/>
                </a:cubicBezTo>
                <a:cubicBezTo>
                  <a:pt x="54346" y="22463"/>
                  <a:pt x="52873" y="24776"/>
                  <a:pt x="52026" y="27146"/>
                </a:cubicBezTo>
                <a:cubicBezTo>
                  <a:pt x="50808" y="30586"/>
                  <a:pt x="51005" y="34453"/>
                  <a:pt x="52379" y="37811"/>
                </a:cubicBezTo>
                <a:cubicBezTo>
                  <a:pt x="52669" y="38510"/>
                  <a:pt x="53797" y="41404"/>
                  <a:pt x="54731" y="41404"/>
                </a:cubicBezTo>
                <a:cubicBezTo>
                  <a:pt x="54754" y="41404"/>
                  <a:pt x="54776" y="41402"/>
                  <a:pt x="54799" y="41399"/>
                </a:cubicBezTo>
                <a:cubicBezTo>
                  <a:pt x="56124" y="41185"/>
                  <a:pt x="55581" y="37506"/>
                  <a:pt x="55572" y="36692"/>
                </a:cubicBezTo>
                <a:cubicBezTo>
                  <a:pt x="55548" y="32676"/>
                  <a:pt x="55515" y="28652"/>
                  <a:pt x="55490" y="24636"/>
                </a:cubicBezTo>
                <a:cubicBezTo>
                  <a:pt x="55474" y="22603"/>
                  <a:pt x="55350" y="220"/>
                  <a:pt x="55326" y="220"/>
                </a:cubicBezTo>
                <a:cubicBezTo>
                  <a:pt x="48514" y="73"/>
                  <a:pt x="41701" y="0"/>
                  <a:pt x="34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7"/>
          <p:cNvSpPr txBox="1">
            <a:spLocks noGrp="1"/>
          </p:cNvSpPr>
          <p:nvPr>
            <p:ph type="ctrTitle"/>
          </p:nvPr>
        </p:nvSpPr>
        <p:spPr>
          <a:xfrm>
            <a:off x="713250" y="539500"/>
            <a:ext cx="7717500" cy="6801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53" name="Google Shape;53;p7"/>
          <p:cNvSpPr txBox="1">
            <a:spLocks noGrp="1"/>
          </p:cNvSpPr>
          <p:nvPr>
            <p:ph type="subTitle" idx="1"/>
          </p:nvPr>
        </p:nvSpPr>
        <p:spPr>
          <a:xfrm>
            <a:off x="4135950" y="1878100"/>
            <a:ext cx="4294800" cy="21732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54" name="Google Shape;54;p7"/>
          <p:cNvSpPr>
            <a:spLocks noGrp="1"/>
          </p:cNvSpPr>
          <p:nvPr>
            <p:ph type="pic" idx="2"/>
          </p:nvPr>
        </p:nvSpPr>
        <p:spPr>
          <a:xfrm rot="-154716">
            <a:off x="825447" y="1650432"/>
            <a:ext cx="2573906" cy="2654686"/>
          </a:xfrm>
          <a:prstGeom prst="roundRect">
            <a:avLst>
              <a:gd name="adj" fmla="val 16667"/>
            </a:avLst>
          </a:prstGeom>
          <a:noFill/>
          <a:ln w="9525" cap="flat" cmpd="sng">
            <a:solidFill>
              <a:schemeClr val="dk1"/>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5"/>
        <p:cNvGrpSpPr/>
        <p:nvPr/>
      </p:nvGrpSpPr>
      <p:grpSpPr>
        <a:xfrm>
          <a:off x="0" y="0"/>
          <a:ext cx="0" cy="0"/>
          <a:chOff x="0" y="0"/>
          <a:chExt cx="0" cy="0"/>
        </a:xfrm>
      </p:grpSpPr>
      <p:sp>
        <p:nvSpPr>
          <p:cNvPr id="56" name="Google Shape;56;p8"/>
          <p:cNvSpPr/>
          <p:nvPr/>
        </p:nvSpPr>
        <p:spPr>
          <a:xfrm flipH="1">
            <a:off x="-3" y="-8482"/>
            <a:ext cx="4291384" cy="5163320"/>
          </a:xfrm>
          <a:custGeom>
            <a:avLst/>
            <a:gdLst/>
            <a:ahLst/>
            <a:cxnLst/>
            <a:rect l="l" t="t" r="r" b="b"/>
            <a:pathLst>
              <a:path w="29206" h="31930" extrusionOk="0">
                <a:moveTo>
                  <a:pt x="247" y="0"/>
                </a:moveTo>
                <a:cubicBezTo>
                  <a:pt x="0" y="1054"/>
                  <a:pt x="873" y="2099"/>
                  <a:pt x="1893" y="2444"/>
                </a:cubicBezTo>
                <a:cubicBezTo>
                  <a:pt x="2319" y="2587"/>
                  <a:pt x="2758" y="2640"/>
                  <a:pt x="3203" y="2640"/>
                </a:cubicBezTo>
                <a:cubicBezTo>
                  <a:pt x="3834" y="2640"/>
                  <a:pt x="4475" y="2534"/>
                  <a:pt x="5103" y="2428"/>
                </a:cubicBezTo>
                <a:cubicBezTo>
                  <a:pt x="5749" y="2313"/>
                  <a:pt x="6414" y="2197"/>
                  <a:pt x="7067" y="2197"/>
                </a:cubicBezTo>
                <a:cubicBezTo>
                  <a:pt x="7487" y="2197"/>
                  <a:pt x="7902" y="2245"/>
                  <a:pt x="8304" y="2370"/>
                </a:cubicBezTo>
                <a:cubicBezTo>
                  <a:pt x="9324" y="2683"/>
                  <a:pt x="10163" y="3481"/>
                  <a:pt x="11217" y="3646"/>
                </a:cubicBezTo>
                <a:cubicBezTo>
                  <a:pt x="11372" y="3672"/>
                  <a:pt x="11526" y="3683"/>
                  <a:pt x="11681" y="3683"/>
                </a:cubicBezTo>
                <a:cubicBezTo>
                  <a:pt x="12511" y="3683"/>
                  <a:pt x="13336" y="3352"/>
                  <a:pt x="14155" y="3144"/>
                </a:cubicBezTo>
                <a:cubicBezTo>
                  <a:pt x="14503" y="3058"/>
                  <a:pt x="14878" y="3003"/>
                  <a:pt x="15246" y="3003"/>
                </a:cubicBezTo>
                <a:cubicBezTo>
                  <a:pt x="15905" y="3003"/>
                  <a:pt x="16541" y="3179"/>
                  <a:pt x="16953" y="3671"/>
                </a:cubicBezTo>
                <a:cubicBezTo>
                  <a:pt x="17833" y="4716"/>
                  <a:pt x="17166" y="6518"/>
                  <a:pt x="18088" y="7530"/>
                </a:cubicBezTo>
                <a:cubicBezTo>
                  <a:pt x="18664" y="8172"/>
                  <a:pt x="19627" y="8221"/>
                  <a:pt x="20483" y="8336"/>
                </a:cubicBezTo>
                <a:cubicBezTo>
                  <a:pt x="21339" y="8452"/>
                  <a:pt x="22326" y="8838"/>
                  <a:pt x="22499" y="9686"/>
                </a:cubicBezTo>
                <a:cubicBezTo>
                  <a:pt x="22812" y="11225"/>
                  <a:pt x="20162" y="12064"/>
                  <a:pt x="20302" y="13636"/>
                </a:cubicBezTo>
                <a:cubicBezTo>
                  <a:pt x="20384" y="14533"/>
                  <a:pt x="21363" y="15051"/>
                  <a:pt x="22244" y="15265"/>
                </a:cubicBezTo>
                <a:cubicBezTo>
                  <a:pt x="23124" y="15488"/>
                  <a:pt x="24120" y="15611"/>
                  <a:pt x="24704" y="16311"/>
                </a:cubicBezTo>
                <a:cubicBezTo>
                  <a:pt x="25486" y="17249"/>
                  <a:pt x="25009" y="18779"/>
                  <a:pt x="24054" y="19545"/>
                </a:cubicBezTo>
                <a:cubicBezTo>
                  <a:pt x="23380" y="20079"/>
                  <a:pt x="22540" y="20351"/>
                  <a:pt x="21775" y="20746"/>
                </a:cubicBezTo>
                <a:cubicBezTo>
                  <a:pt x="21010" y="21149"/>
                  <a:pt x="20269" y="21750"/>
                  <a:pt x="20096" y="22598"/>
                </a:cubicBezTo>
                <a:cubicBezTo>
                  <a:pt x="19833" y="23840"/>
                  <a:pt x="20903" y="25173"/>
                  <a:pt x="20409" y="26350"/>
                </a:cubicBezTo>
                <a:cubicBezTo>
                  <a:pt x="20080" y="27132"/>
                  <a:pt x="19158" y="27510"/>
                  <a:pt x="18310" y="27510"/>
                </a:cubicBezTo>
                <a:cubicBezTo>
                  <a:pt x="18298" y="27511"/>
                  <a:pt x="18287" y="27511"/>
                  <a:pt x="18275" y="27511"/>
                </a:cubicBezTo>
                <a:cubicBezTo>
                  <a:pt x="17440" y="27511"/>
                  <a:pt x="16628" y="27228"/>
                  <a:pt x="15809" y="27074"/>
                </a:cubicBezTo>
                <a:cubicBezTo>
                  <a:pt x="15482" y="27010"/>
                  <a:pt x="15141" y="26967"/>
                  <a:pt x="14805" y="26967"/>
                </a:cubicBezTo>
                <a:cubicBezTo>
                  <a:pt x="14286" y="26967"/>
                  <a:pt x="13778" y="27069"/>
                  <a:pt x="13348" y="27354"/>
                </a:cubicBezTo>
                <a:cubicBezTo>
                  <a:pt x="12558" y="27881"/>
                  <a:pt x="12221" y="28893"/>
                  <a:pt x="11464" y="29461"/>
                </a:cubicBezTo>
                <a:cubicBezTo>
                  <a:pt x="10567" y="30127"/>
                  <a:pt x="9349" y="30020"/>
                  <a:pt x="8238" y="30127"/>
                </a:cubicBezTo>
                <a:cubicBezTo>
                  <a:pt x="7127" y="30226"/>
                  <a:pt x="5835" y="30819"/>
                  <a:pt x="5761" y="31929"/>
                </a:cubicBezTo>
                <a:lnTo>
                  <a:pt x="29206" y="31880"/>
                </a:lnTo>
                <a:lnTo>
                  <a:pt x="29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8"/>
          <p:cNvSpPr/>
          <p:nvPr/>
        </p:nvSpPr>
        <p:spPr>
          <a:xfrm>
            <a:off x="4852619" y="-7603"/>
            <a:ext cx="4291384" cy="5163320"/>
          </a:xfrm>
          <a:custGeom>
            <a:avLst/>
            <a:gdLst/>
            <a:ahLst/>
            <a:cxnLst/>
            <a:rect l="l" t="t" r="r" b="b"/>
            <a:pathLst>
              <a:path w="29206" h="31930" extrusionOk="0">
                <a:moveTo>
                  <a:pt x="247" y="0"/>
                </a:moveTo>
                <a:cubicBezTo>
                  <a:pt x="0" y="1054"/>
                  <a:pt x="873" y="2099"/>
                  <a:pt x="1893" y="2444"/>
                </a:cubicBezTo>
                <a:cubicBezTo>
                  <a:pt x="2319" y="2587"/>
                  <a:pt x="2758" y="2640"/>
                  <a:pt x="3203" y="2640"/>
                </a:cubicBezTo>
                <a:cubicBezTo>
                  <a:pt x="3834" y="2640"/>
                  <a:pt x="4475" y="2534"/>
                  <a:pt x="5103" y="2428"/>
                </a:cubicBezTo>
                <a:cubicBezTo>
                  <a:pt x="5749" y="2313"/>
                  <a:pt x="6414" y="2197"/>
                  <a:pt x="7067" y="2197"/>
                </a:cubicBezTo>
                <a:cubicBezTo>
                  <a:pt x="7487" y="2197"/>
                  <a:pt x="7902" y="2245"/>
                  <a:pt x="8304" y="2370"/>
                </a:cubicBezTo>
                <a:cubicBezTo>
                  <a:pt x="9324" y="2683"/>
                  <a:pt x="10163" y="3481"/>
                  <a:pt x="11217" y="3646"/>
                </a:cubicBezTo>
                <a:cubicBezTo>
                  <a:pt x="11372" y="3672"/>
                  <a:pt x="11526" y="3683"/>
                  <a:pt x="11681" y="3683"/>
                </a:cubicBezTo>
                <a:cubicBezTo>
                  <a:pt x="12511" y="3683"/>
                  <a:pt x="13336" y="3352"/>
                  <a:pt x="14155" y="3144"/>
                </a:cubicBezTo>
                <a:cubicBezTo>
                  <a:pt x="14503" y="3058"/>
                  <a:pt x="14878" y="3003"/>
                  <a:pt x="15246" y="3003"/>
                </a:cubicBezTo>
                <a:cubicBezTo>
                  <a:pt x="15905" y="3003"/>
                  <a:pt x="16541" y="3179"/>
                  <a:pt x="16953" y="3671"/>
                </a:cubicBezTo>
                <a:cubicBezTo>
                  <a:pt x="17833" y="4716"/>
                  <a:pt x="17166" y="6518"/>
                  <a:pt x="18088" y="7530"/>
                </a:cubicBezTo>
                <a:cubicBezTo>
                  <a:pt x="18664" y="8172"/>
                  <a:pt x="19627" y="8221"/>
                  <a:pt x="20483" y="8336"/>
                </a:cubicBezTo>
                <a:cubicBezTo>
                  <a:pt x="21339" y="8452"/>
                  <a:pt x="22326" y="8838"/>
                  <a:pt x="22499" y="9686"/>
                </a:cubicBezTo>
                <a:cubicBezTo>
                  <a:pt x="22812" y="11225"/>
                  <a:pt x="20162" y="12064"/>
                  <a:pt x="20302" y="13636"/>
                </a:cubicBezTo>
                <a:cubicBezTo>
                  <a:pt x="20384" y="14533"/>
                  <a:pt x="21363" y="15051"/>
                  <a:pt x="22244" y="15265"/>
                </a:cubicBezTo>
                <a:cubicBezTo>
                  <a:pt x="23124" y="15488"/>
                  <a:pt x="24120" y="15611"/>
                  <a:pt x="24704" y="16311"/>
                </a:cubicBezTo>
                <a:cubicBezTo>
                  <a:pt x="25486" y="17249"/>
                  <a:pt x="25009" y="18779"/>
                  <a:pt x="24054" y="19545"/>
                </a:cubicBezTo>
                <a:cubicBezTo>
                  <a:pt x="23380" y="20079"/>
                  <a:pt x="22540" y="20351"/>
                  <a:pt x="21775" y="20746"/>
                </a:cubicBezTo>
                <a:cubicBezTo>
                  <a:pt x="21010" y="21149"/>
                  <a:pt x="20269" y="21750"/>
                  <a:pt x="20096" y="22598"/>
                </a:cubicBezTo>
                <a:cubicBezTo>
                  <a:pt x="19833" y="23840"/>
                  <a:pt x="20903" y="25173"/>
                  <a:pt x="20409" y="26350"/>
                </a:cubicBezTo>
                <a:cubicBezTo>
                  <a:pt x="20080" y="27132"/>
                  <a:pt x="19158" y="27510"/>
                  <a:pt x="18310" y="27510"/>
                </a:cubicBezTo>
                <a:cubicBezTo>
                  <a:pt x="18298" y="27511"/>
                  <a:pt x="18287" y="27511"/>
                  <a:pt x="18275" y="27511"/>
                </a:cubicBezTo>
                <a:cubicBezTo>
                  <a:pt x="17440" y="27511"/>
                  <a:pt x="16628" y="27228"/>
                  <a:pt x="15809" y="27074"/>
                </a:cubicBezTo>
                <a:cubicBezTo>
                  <a:pt x="15482" y="27010"/>
                  <a:pt x="15141" y="26967"/>
                  <a:pt x="14805" y="26967"/>
                </a:cubicBezTo>
                <a:cubicBezTo>
                  <a:pt x="14286" y="26967"/>
                  <a:pt x="13778" y="27069"/>
                  <a:pt x="13348" y="27354"/>
                </a:cubicBezTo>
                <a:cubicBezTo>
                  <a:pt x="12558" y="27881"/>
                  <a:pt x="12221" y="28893"/>
                  <a:pt x="11464" y="29461"/>
                </a:cubicBezTo>
                <a:cubicBezTo>
                  <a:pt x="10567" y="30127"/>
                  <a:pt x="9349" y="30020"/>
                  <a:pt x="8238" y="30127"/>
                </a:cubicBezTo>
                <a:cubicBezTo>
                  <a:pt x="7127" y="30226"/>
                  <a:pt x="5835" y="30819"/>
                  <a:pt x="5761" y="31929"/>
                </a:cubicBezTo>
                <a:lnTo>
                  <a:pt x="29206" y="31880"/>
                </a:lnTo>
                <a:lnTo>
                  <a:pt x="29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10800000">
            <a:off x="6142250" y="2763874"/>
            <a:ext cx="3056404" cy="2391831"/>
          </a:xfrm>
          <a:custGeom>
            <a:avLst/>
            <a:gdLst/>
            <a:ahLst/>
            <a:cxnLst/>
            <a:rect l="l" t="t" r="r" b="b"/>
            <a:pathLst>
              <a:path w="47154" h="36901" extrusionOk="0">
                <a:moveTo>
                  <a:pt x="46849" y="1"/>
                </a:moveTo>
                <a:cubicBezTo>
                  <a:pt x="47153" y="2239"/>
                  <a:pt x="45516" y="4321"/>
                  <a:pt x="43747" y="5012"/>
                </a:cubicBezTo>
                <a:cubicBezTo>
                  <a:pt x="42954" y="5323"/>
                  <a:pt x="42120" y="5436"/>
                  <a:pt x="41290" y="5436"/>
                </a:cubicBezTo>
                <a:cubicBezTo>
                  <a:pt x="40053" y="5436"/>
                  <a:pt x="38825" y="5185"/>
                  <a:pt x="37756" y="4963"/>
                </a:cubicBezTo>
                <a:cubicBezTo>
                  <a:pt x="36574" y="4720"/>
                  <a:pt x="35293" y="4459"/>
                  <a:pt x="34021" y="4459"/>
                </a:cubicBezTo>
                <a:cubicBezTo>
                  <a:pt x="33221" y="4459"/>
                  <a:pt x="32424" y="4563"/>
                  <a:pt x="31658" y="4839"/>
                </a:cubicBezTo>
                <a:cubicBezTo>
                  <a:pt x="30810" y="5152"/>
                  <a:pt x="30012" y="5662"/>
                  <a:pt x="29247" y="6156"/>
                </a:cubicBezTo>
                <a:cubicBezTo>
                  <a:pt x="28276" y="6790"/>
                  <a:pt x="27272" y="7440"/>
                  <a:pt x="26161" y="7646"/>
                </a:cubicBezTo>
                <a:cubicBezTo>
                  <a:pt x="25886" y="7697"/>
                  <a:pt x="25610" y="7720"/>
                  <a:pt x="25334" y="7720"/>
                </a:cubicBezTo>
                <a:cubicBezTo>
                  <a:pt x="24196" y="7720"/>
                  <a:pt x="23052" y="7332"/>
                  <a:pt x="21939" y="6954"/>
                </a:cubicBezTo>
                <a:cubicBezTo>
                  <a:pt x="21520" y="6814"/>
                  <a:pt x="21083" y="6666"/>
                  <a:pt x="20664" y="6543"/>
                </a:cubicBezTo>
                <a:cubicBezTo>
                  <a:pt x="20183" y="6406"/>
                  <a:pt x="19403" y="6229"/>
                  <a:pt x="18551" y="6229"/>
                </a:cubicBezTo>
                <a:cubicBezTo>
                  <a:pt x="17406" y="6229"/>
                  <a:pt x="16131" y="6549"/>
                  <a:pt x="15282" y="7720"/>
                </a:cubicBezTo>
                <a:cubicBezTo>
                  <a:pt x="14442" y="8872"/>
                  <a:pt x="14335" y="10443"/>
                  <a:pt x="14228" y="11966"/>
                </a:cubicBezTo>
                <a:cubicBezTo>
                  <a:pt x="14122" y="13488"/>
                  <a:pt x="14006" y="15077"/>
                  <a:pt x="13150" y="16179"/>
                </a:cubicBezTo>
                <a:cubicBezTo>
                  <a:pt x="12204" y="17381"/>
                  <a:pt x="10698" y="17603"/>
                  <a:pt x="9250" y="17817"/>
                </a:cubicBezTo>
                <a:cubicBezTo>
                  <a:pt x="9052" y="17850"/>
                  <a:pt x="8863" y="17874"/>
                  <a:pt x="8674" y="17907"/>
                </a:cubicBezTo>
                <a:cubicBezTo>
                  <a:pt x="5571" y="18401"/>
                  <a:pt x="4930" y="20179"/>
                  <a:pt x="4798" y="20919"/>
                </a:cubicBezTo>
                <a:cubicBezTo>
                  <a:pt x="4493" y="22680"/>
                  <a:pt x="5687" y="24055"/>
                  <a:pt x="6839" y="25379"/>
                </a:cubicBezTo>
                <a:cubicBezTo>
                  <a:pt x="7941" y="26638"/>
                  <a:pt x="9069" y="27939"/>
                  <a:pt x="8945" y="29576"/>
                </a:cubicBezTo>
                <a:cubicBezTo>
                  <a:pt x="8756" y="31930"/>
                  <a:pt x="6131" y="32852"/>
                  <a:pt x="5333" y="33082"/>
                </a:cubicBezTo>
                <a:cubicBezTo>
                  <a:pt x="5094" y="33148"/>
                  <a:pt x="4847" y="33214"/>
                  <a:pt x="4600" y="33279"/>
                </a:cubicBezTo>
                <a:cubicBezTo>
                  <a:pt x="3127" y="33666"/>
                  <a:pt x="1605" y="34061"/>
                  <a:pt x="659" y="35394"/>
                </a:cubicBezTo>
                <a:cubicBezTo>
                  <a:pt x="338" y="35830"/>
                  <a:pt x="124" y="36341"/>
                  <a:pt x="0" y="36892"/>
                </a:cubicBezTo>
                <a:cubicBezTo>
                  <a:pt x="66" y="36900"/>
                  <a:pt x="124" y="36900"/>
                  <a:pt x="181" y="36900"/>
                </a:cubicBezTo>
                <a:cubicBezTo>
                  <a:pt x="296" y="36374"/>
                  <a:pt x="502" y="35905"/>
                  <a:pt x="798" y="35493"/>
                </a:cubicBezTo>
                <a:cubicBezTo>
                  <a:pt x="1712" y="34218"/>
                  <a:pt x="3201" y="33823"/>
                  <a:pt x="4650" y="33444"/>
                </a:cubicBezTo>
                <a:cubicBezTo>
                  <a:pt x="4888" y="33386"/>
                  <a:pt x="5143" y="33321"/>
                  <a:pt x="5382" y="33247"/>
                </a:cubicBezTo>
                <a:cubicBezTo>
                  <a:pt x="6205" y="33016"/>
                  <a:pt x="8921" y="32062"/>
                  <a:pt x="9118" y="29593"/>
                </a:cubicBezTo>
                <a:cubicBezTo>
                  <a:pt x="9250" y="27881"/>
                  <a:pt x="8090" y="26548"/>
                  <a:pt x="6970" y="25264"/>
                </a:cubicBezTo>
                <a:cubicBezTo>
                  <a:pt x="5794" y="23906"/>
                  <a:pt x="4683" y="22631"/>
                  <a:pt x="4971" y="20952"/>
                </a:cubicBezTo>
                <a:cubicBezTo>
                  <a:pt x="5094" y="20244"/>
                  <a:pt x="5703" y="18557"/>
                  <a:pt x="8707" y="18080"/>
                </a:cubicBezTo>
                <a:cubicBezTo>
                  <a:pt x="8888" y="18047"/>
                  <a:pt x="9085" y="18023"/>
                  <a:pt x="9275" y="17990"/>
                </a:cubicBezTo>
                <a:cubicBezTo>
                  <a:pt x="10764" y="17776"/>
                  <a:pt x="12295" y="17545"/>
                  <a:pt x="13282" y="16286"/>
                </a:cubicBezTo>
                <a:cubicBezTo>
                  <a:pt x="14179" y="15142"/>
                  <a:pt x="14294" y="13529"/>
                  <a:pt x="14401" y="11974"/>
                </a:cubicBezTo>
                <a:cubicBezTo>
                  <a:pt x="14508" y="10476"/>
                  <a:pt x="14615" y="8929"/>
                  <a:pt x="15422" y="7818"/>
                </a:cubicBezTo>
                <a:cubicBezTo>
                  <a:pt x="16229" y="6711"/>
                  <a:pt x="17449" y="6403"/>
                  <a:pt x="18551" y="6403"/>
                </a:cubicBezTo>
                <a:cubicBezTo>
                  <a:pt x="19381" y="6403"/>
                  <a:pt x="20144" y="6578"/>
                  <a:pt x="20614" y="6716"/>
                </a:cubicBezTo>
                <a:cubicBezTo>
                  <a:pt x="21034" y="6839"/>
                  <a:pt x="21462" y="6979"/>
                  <a:pt x="21882" y="7119"/>
                </a:cubicBezTo>
                <a:cubicBezTo>
                  <a:pt x="23011" y="7502"/>
                  <a:pt x="24167" y="7896"/>
                  <a:pt x="25333" y="7896"/>
                </a:cubicBezTo>
                <a:cubicBezTo>
                  <a:pt x="25619" y="7896"/>
                  <a:pt x="25906" y="7872"/>
                  <a:pt x="26194" y="7818"/>
                </a:cubicBezTo>
                <a:cubicBezTo>
                  <a:pt x="27338" y="7604"/>
                  <a:pt x="28358" y="6946"/>
                  <a:pt x="29345" y="6304"/>
                </a:cubicBezTo>
                <a:cubicBezTo>
                  <a:pt x="30103" y="5810"/>
                  <a:pt x="30884" y="5308"/>
                  <a:pt x="31715" y="5004"/>
                </a:cubicBezTo>
                <a:cubicBezTo>
                  <a:pt x="32459" y="4736"/>
                  <a:pt x="33233" y="4636"/>
                  <a:pt x="34013" y="4636"/>
                </a:cubicBezTo>
                <a:cubicBezTo>
                  <a:pt x="35270" y="4636"/>
                  <a:pt x="36541" y="4897"/>
                  <a:pt x="37715" y="5136"/>
                </a:cubicBezTo>
                <a:cubicBezTo>
                  <a:pt x="38801" y="5357"/>
                  <a:pt x="40042" y="5610"/>
                  <a:pt x="41298" y="5610"/>
                </a:cubicBezTo>
                <a:cubicBezTo>
                  <a:pt x="42144" y="5610"/>
                  <a:pt x="42997" y="5495"/>
                  <a:pt x="43812" y="5177"/>
                </a:cubicBezTo>
                <a:cubicBezTo>
                  <a:pt x="44792" y="4790"/>
                  <a:pt x="45705" y="4017"/>
                  <a:pt x="46306" y="3045"/>
                </a:cubicBezTo>
                <a:cubicBezTo>
                  <a:pt x="46907" y="2083"/>
                  <a:pt x="47153" y="1013"/>
                  <a:pt x="47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8"/>
          <p:cNvSpPr/>
          <p:nvPr/>
        </p:nvSpPr>
        <p:spPr>
          <a:xfrm flipH="1">
            <a:off x="-241275" y="-617599"/>
            <a:ext cx="2786544" cy="2391823"/>
          </a:xfrm>
          <a:custGeom>
            <a:avLst/>
            <a:gdLst/>
            <a:ahLst/>
            <a:cxnLst/>
            <a:rect l="l" t="t" r="r" b="b"/>
            <a:pathLst>
              <a:path w="36653" h="31461" extrusionOk="0">
                <a:moveTo>
                  <a:pt x="0" y="0"/>
                </a:moveTo>
                <a:cubicBezTo>
                  <a:pt x="0" y="404"/>
                  <a:pt x="41" y="815"/>
                  <a:pt x="124" y="1243"/>
                </a:cubicBezTo>
                <a:cubicBezTo>
                  <a:pt x="395" y="2584"/>
                  <a:pt x="1078" y="3835"/>
                  <a:pt x="1992" y="4683"/>
                </a:cubicBezTo>
                <a:cubicBezTo>
                  <a:pt x="2864" y="5489"/>
                  <a:pt x="3901" y="6032"/>
                  <a:pt x="4897" y="6559"/>
                </a:cubicBezTo>
                <a:cubicBezTo>
                  <a:pt x="5366" y="6806"/>
                  <a:pt x="5851" y="7061"/>
                  <a:pt x="6312" y="7333"/>
                </a:cubicBezTo>
                <a:cubicBezTo>
                  <a:pt x="7546" y="8081"/>
                  <a:pt x="9093" y="9382"/>
                  <a:pt x="9447" y="11315"/>
                </a:cubicBezTo>
                <a:cubicBezTo>
                  <a:pt x="9670" y="12566"/>
                  <a:pt x="9357" y="13866"/>
                  <a:pt x="9061" y="15134"/>
                </a:cubicBezTo>
                <a:cubicBezTo>
                  <a:pt x="8715" y="16615"/>
                  <a:pt x="8353" y="18137"/>
                  <a:pt x="8855" y="19545"/>
                </a:cubicBezTo>
                <a:cubicBezTo>
                  <a:pt x="9151" y="20368"/>
                  <a:pt x="9727" y="21042"/>
                  <a:pt x="10509" y="21503"/>
                </a:cubicBezTo>
                <a:cubicBezTo>
                  <a:pt x="11208" y="21915"/>
                  <a:pt x="12056" y="22145"/>
                  <a:pt x="12904" y="22153"/>
                </a:cubicBezTo>
                <a:lnTo>
                  <a:pt x="12937" y="22153"/>
                </a:lnTo>
                <a:cubicBezTo>
                  <a:pt x="14056" y="22153"/>
                  <a:pt x="15167" y="21849"/>
                  <a:pt x="16236" y="21553"/>
                </a:cubicBezTo>
                <a:cubicBezTo>
                  <a:pt x="16697" y="21421"/>
                  <a:pt x="17175" y="21289"/>
                  <a:pt x="17635" y="21190"/>
                </a:cubicBezTo>
                <a:cubicBezTo>
                  <a:pt x="18316" y="21037"/>
                  <a:pt x="18940" y="20960"/>
                  <a:pt x="19511" y="20960"/>
                </a:cubicBezTo>
                <a:cubicBezTo>
                  <a:pt x="20596" y="20960"/>
                  <a:pt x="21488" y="21239"/>
                  <a:pt x="22211" y="21799"/>
                </a:cubicBezTo>
                <a:cubicBezTo>
                  <a:pt x="22976" y="22384"/>
                  <a:pt x="23527" y="23281"/>
                  <a:pt x="24054" y="24145"/>
                </a:cubicBezTo>
                <a:cubicBezTo>
                  <a:pt x="24556" y="24951"/>
                  <a:pt x="25075" y="25791"/>
                  <a:pt x="25774" y="26400"/>
                </a:cubicBezTo>
                <a:cubicBezTo>
                  <a:pt x="27115" y="27568"/>
                  <a:pt x="28860" y="27667"/>
                  <a:pt x="30547" y="27766"/>
                </a:cubicBezTo>
                <a:cubicBezTo>
                  <a:pt x="30991" y="27790"/>
                  <a:pt x="31460" y="27823"/>
                  <a:pt x="31905" y="27873"/>
                </a:cubicBezTo>
                <a:cubicBezTo>
                  <a:pt x="34769" y="28177"/>
                  <a:pt x="36242" y="29889"/>
                  <a:pt x="36480" y="31460"/>
                </a:cubicBezTo>
                <a:cubicBezTo>
                  <a:pt x="36538" y="31452"/>
                  <a:pt x="36595" y="31452"/>
                  <a:pt x="36653" y="31452"/>
                </a:cubicBezTo>
                <a:cubicBezTo>
                  <a:pt x="36357" y="29189"/>
                  <a:pt x="34036" y="27922"/>
                  <a:pt x="31929" y="27691"/>
                </a:cubicBezTo>
                <a:cubicBezTo>
                  <a:pt x="31477" y="27650"/>
                  <a:pt x="31008" y="27617"/>
                  <a:pt x="30555" y="27593"/>
                </a:cubicBezTo>
                <a:cubicBezTo>
                  <a:pt x="28901" y="27494"/>
                  <a:pt x="27189" y="27395"/>
                  <a:pt x="25881" y="26268"/>
                </a:cubicBezTo>
                <a:cubicBezTo>
                  <a:pt x="25206" y="25684"/>
                  <a:pt x="24696" y="24852"/>
                  <a:pt x="24202" y="24054"/>
                </a:cubicBezTo>
                <a:cubicBezTo>
                  <a:pt x="23667" y="23174"/>
                  <a:pt x="23108" y="22260"/>
                  <a:pt x="22318" y="21660"/>
                </a:cubicBezTo>
                <a:cubicBezTo>
                  <a:pt x="21559" y="21074"/>
                  <a:pt x="20633" y="20785"/>
                  <a:pt x="19511" y="20785"/>
                </a:cubicBezTo>
                <a:cubicBezTo>
                  <a:pt x="18929" y="20785"/>
                  <a:pt x="18294" y="20863"/>
                  <a:pt x="17602" y="21018"/>
                </a:cubicBezTo>
                <a:cubicBezTo>
                  <a:pt x="17125" y="21125"/>
                  <a:pt x="16656" y="21256"/>
                  <a:pt x="16195" y="21380"/>
                </a:cubicBezTo>
                <a:cubicBezTo>
                  <a:pt x="15134" y="21676"/>
                  <a:pt x="14031" y="21980"/>
                  <a:pt x="12937" y="21980"/>
                </a:cubicBezTo>
                <a:lnTo>
                  <a:pt x="12904" y="21980"/>
                </a:lnTo>
                <a:cubicBezTo>
                  <a:pt x="10698" y="21964"/>
                  <a:pt x="9431" y="20631"/>
                  <a:pt x="9019" y="19487"/>
                </a:cubicBezTo>
                <a:cubicBezTo>
                  <a:pt x="8534" y="18129"/>
                  <a:pt x="8871" y="16689"/>
                  <a:pt x="9233" y="15175"/>
                </a:cubicBezTo>
                <a:cubicBezTo>
                  <a:pt x="9538" y="13891"/>
                  <a:pt x="9851" y="12566"/>
                  <a:pt x="9620" y="11283"/>
                </a:cubicBezTo>
                <a:cubicBezTo>
                  <a:pt x="9258" y="9283"/>
                  <a:pt x="7670" y="7950"/>
                  <a:pt x="6403" y="7184"/>
                </a:cubicBezTo>
                <a:cubicBezTo>
                  <a:pt x="5933" y="6905"/>
                  <a:pt x="5448" y="6649"/>
                  <a:pt x="4979" y="6403"/>
                </a:cubicBezTo>
                <a:cubicBezTo>
                  <a:pt x="3991" y="5884"/>
                  <a:pt x="2963" y="5349"/>
                  <a:pt x="2115" y="4551"/>
                </a:cubicBezTo>
                <a:cubicBezTo>
                  <a:pt x="1226" y="3728"/>
                  <a:pt x="560" y="2510"/>
                  <a:pt x="296" y="1210"/>
                </a:cubicBezTo>
                <a:cubicBezTo>
                  <a:pt x="214" y="799"/>
                  <a:pt x="173" y="387"/>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8"/>
          <p:cNvSpPr txBox="1">
            <a:spLocks noGrp="1"/>
          </p:cNvSpPr>
          <p:nvPr>
            <p:ph type="ctrTitle"/>
          </p:nvPr>
        </p:nvSpPr>
        <p:spPr>
          <a:xfrm>
            <a:off x="2184307" y="1601150"/>
            <a:ext cx="4775400" cy="19413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Clr>
                <a:srgbClr val="191919"/>
              </a:buClr>
              <a:buSzPts val="5200"/>
              <a:buNone/>
              <a:defRPr sz="60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rot="10800000">
            <a:off x="-393678" y="-19821"/>
            <a:ext cx="4291384" cy="5163320"/>
          </a:xfrm>
          <a:custGeom>
            <a:avLst/>
            <a:gdLst/>
            <a:ahLst/>
            <a:cxnLst/>
            <a:rect l="l" t="t" r="r" b="b"/>
            <a:pathLst>
              <a:path w="29206" h="31930" extrusionOk="0">
                <a:moveTo>
                  <a:pt x="247" y="0"/>
                </a:moveTo>
                <a:cubicBezTo>
                  <a:pt x="0" y="1054"/>
                  <a:pt x="873" y="2099"/>
                  <a:pt x="1893" y="2444"/>
                </a:cubicBezTo>
                <a:cubicBezTo>
                  <a:pt x="2319" y="2587"/>
                  <a:pt x="2758" y="2640"/>
                  <a:pt x="3203" y="2640"/>
                </a:cubicBezTo>
                <a:cubicBezTo>
                  <a:pt x="3834" y="2640"/>
                  <a:pt x="4475" y="2534"/>
                  <a:pt x="5103" y="2428"/>
                </a:cubicBezTo>
                <a:cubicBezTo>
                  <a:pt x="5749" y="2313"/>
                  <a:pt x="6414" y="2197"/>
                  <a:pt x="7067" y="2197"/>
                </a:cubicBezTo>
                <a:cubicBezTo>
                  <a:pt x="7487" y="2197"/>
                  <a:pt x="7902" y="2245"/>
                  <a:pt x="8304" y="2370"/>
                </a:cubicBezTo>
                <a:cubicBezTo>
                  <a:pt x="9324" y="2683"/>
                  <a:pt x="10163" y="3481"/>
                  <a:pt x="11217" y="3646"/>
                </a:cubicBezTo>
                <a:cubicBezTo>
                  <a:pt x="11372" y="3672"/>
                  <a:pt x="11526" y="3683"/>
                  <a:pt x="11681" y="3683"/>
                </a:cubicBezTo>
                <a:cubicBezTo>
                  <a:pt x="12511" y="3683"/>
                  <a:pt x="13336" y="3352"/>
                  <a:pt x="14155" y="3144"/>
                </a:cubicBezTo>
                <a:cubicBezTo>
                  <a:pt x="14503" y="3058"/>
                  <a:pt x="14878" y="3003"/>
                  <a:pt x="15246" y="3003"/>
                </a:cubicBezTo>
                <a:cubicBezTo>
                  <a:pt x="15905" y="3003"/>
                  <a:pt x="16541" y="3179"/>
                  <a:pt x="16953" y="3671"/>
                </a:cubicBezTo>
                <a:cubicBezTo>
                  <a:pt x="17833" y="4716"/>
                  <a:pt x="17166" y="6518"/>
                  <a:pt x="18088" y="7530"/>
                </a:cubicBezTo>
                <a:cubicBezTo>
                  <a:pt x="18664" y="8172"/>
                  <a:pt x="19627" y="8221"/>
                  <a:pt x="20483" y="8336"/>
                </a:cubicBezTo>
                <a:cubicBezTo>
                  <a:pt x="21339" y="8452"/>
                  <a:pt x="22326" y="8838"/>
                  <a:pt x="22499" y="9686"/>
                </a:cubicBezTo>
                <a:cubicBezTo>
                  <a:pt x="22812" y="11225"/>
                  <a:pt x="20162" y="12064"/>
                  <a:pt x="20302" y="13636"/>
                </a:cubicBezTo>
                <a:cubicBezTo>
                  <a:pt x="20384" y="14533"/>
                  <a:pt x="21363" y="15051"/>
                  <a:pt x="22244" y="15265"/>
                </a:cubicBezTo>
                <a:cubicBezTo>
                  <a:pt x="23124" y="15488"/>
                  <a:pt x="24120" y="15611"/>
                  <a:pt x="24704" y="16311"/>
                </a:cubicBezTo>
                <a:cubicBezTo>
                  <a:pt x="25486" y="17249"/>
                  <a:pt x="25009" y="18779"/>
                  <a:pt x="24054" y="19545"/>
                </a:cubicBezTo>
                <a:cubicBezTo>
                  <a:pt x="23380" y="20079"/>
                  <a:pt x="22540" y="20351"/>
                  <a:pt x="21775" y="20746"/>
                </a:cubicBezTo>
                <a:cubicBezTo>
                  <a:pt x="21010" y="21149"/>
                  <a:pt x="20269" y="21750"/>
                  <a:pt x="20096" y="22598"/>
                </a:cubicBezTo>
                <a:cubicBezTo>
                  <a:pt x="19833" y="23840"/>
                  <a:pt x="20903" y="25173"/>
                  <a:pt x="20409" y="26350"/>
                </a:cubicBezTo>
                <a:cubicBezTo>
                  <a:pt x="20080" y="27132"/>
                  <a:pt x="19158" y="27510"/>
                  <a:pt x="18310" y="27510"/>
                </a:cubicBezTo>
                <a:cubicBezTo>
                  <a:pt x="18298" y="27511"/>
                  <a:pt x="18287" y="27511"/>
                  <a:pt x="18275" y="27511"/>
                </a:cubicBezTo>
                <a:cubicBezTo>
                  <a:pt x="17440" y="27511"/>
                  <a:pt x="16628" y="27228"/>
                  <a:pt x="15809" y="27074"/>
                </a:cubicBezTo>
                <a:cubicBezTo>
                  <a:pt x="15482" y="27010"/>
                  <a:pt x="15141" y="26967"/>
                  <a:pt x="14805" y="26967"/>
                </a:cubicBezTo>
                <a:cubicBezTo>
                  <a:pt x="14286" y="26967"/>
                  <a:pt x="13778" y="27069"/>
                  <a:pt x="13348" y="27354"/>
                </a:cubicBezTo>
                <a:cubicBezTo>
                  <a:pt x="12558" y="27881"/>
                  <a:pt x="12221" y="28893"/>
                  <a:pt x="11464" y="29461"/>
                </a:cubicBezTo>
                <a:cubicBezTo>
                  <a:pt x="10567" y="30127"/>
                  <a:pt x="9349" y="30020"/>
                  <a:pt x="8238" y="30127"/>
                </a:cubicBezTo>
                <a:cubicBezTo>
                  <a:pt x="7127" y="30226"/>
                  <a:pt x="5835" y="30819"/>
                  <a:pt x="5761" y="31929"/>
                </a:cubicBezTo>
                <a:lnTo>
                  <a:pt x="29206" y="31880"/>
                </a:lnTo>
                <a:lnTo>
                  <a:pt x="29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9"/>
          <p:cNvSpPr/>
          <p:nvPr/>
        </p:nvSpPr>
        <p:spPr>
          <a:xfrm rot="10800000" flipH="1">
            <a:off x="5291119" y="-20699"/>
            <a:ext cx="4291384" cy="5163320"/>
          </a:xfrm>
          <a:custGeom>
            <a:avLst/>
            <a:gdLst/>
            <a:ahLst/>
            <a:cxnLst/>
            <a:rect l="l" t="t" r="r" b="b"/>
            <a:pathLst>
              <a:path w="29206" h="31930" extrusionOk="0">
                <a:moveTo>
                  <a:pt x="247" y="0"/>
                </a:moveTo>
                <a:cubicBezTo>
                  <a:pt x="0" y="1054"/>
                  <a:pt x="873" y="2099"/>
                  <a:pt x="1893" y="2444"/>
                </a:cubicBezTo>
                <a:cubicBezTo>
                  <a:pt x="2319" y="2587"/>
                  <a:pt x="2758" y="2640"/>
                  <a:pt x="3203" y="2640"/>
                </a:cubicBezTo>
                <a:cubicBezTo>
                  <a:pt x="3834" y="2640"/>
                  <a:pt x="4475" y="2534"/>
                  <a:pt x="5103" y="2428"/>
                </a:cubicBezTo>
                <a:cubicBezTo>
                  <a:pt x="5749" y="2313"/>
                  <a:pt x="6414" y="2197"/>
                  <a:pt x="7067" y="2197"/>
                </a:cubicBezTo>
                <a:cubicBezTo>
                  <a:pt x="7487" y="2197"/>
                  <a:pt x="7902" y="2245"/>
                  <a:pt x="8304" y="2370"/>
                </a:cubicBezTo>
                <a:cubicBezTo>
                  <a:pt x="9324" y="2683"/>
                  <a:pt x="10163" y="3481"/>
                  <a:pt x="11217" y="3646"/>
                </a:cubicBezTo>
                <a:cubicBezTo>
                  <a:pt x="11372" y="3672"/>
                  <a:pt x="11526" y="3683"/>
                  <a:pt x="11681" y="3683"/>
                </a:cubicBezTo>
                <a:cubicBezTo>
                  <a:pt x="12511" y="3683"/>
                  <a:pt x="13336" y="3352"/>
                  <a:pt x="14155" y="3144"/>
                </a:cubicBezTo>
                <a:cubicBezTo>
                  <a:pt x="14503" y="3058"/>
                  <a:pt x="14878" y="3003"/>
                  <a:pt x="15246" y="3003"/>
                </a:cubicBezTo>
                <a:cubicBezTo>
                  <a:pt x="15905" y="3003"/>
                  <a:pt x="16541" y="3179"/>
                  <a:pt x="16953" y="3671"/>
                </a:cubicBezTo>
                <a:cubicBezTo>
                  <a:pt x="17833" y="4716"/>
                  <a:pt x="17166" y="6518"/>
                  <a:pt x="18088" y="7530"/>
                </a:cubicBezTo>
                <a:cubicBezTo>
                  <a:pt x="18664" y="8172"/>
                  <a:pt x="19627" y="8221"/>
                  <a:pt x="20483" y="8336"/>
                </a:cubicBezTo>
                <a:cubicBezTo>
                  <a:pt x="21339" y="8452"/>
                  <a:pt x="22326" y="8838"/>
                  <a:pt x="22499" y="9686"/>
                </a:cubicBezTo>
                <a:cubicBezTo>
                  <a:pt x="22812" y="11225"/>
                  <a:pt x="20162" y="12064"/>
                  <a:pt x="20302" y="13636"/>
                </a:cubicBezTo>
                <a:cubicBezTo>
                  <a:pt x="20384" y="14533"/>
                  <a:pt x="21363" y="15051"/>
                  <a:pt x="22244" y="15265"/>
                </a:cubicBezTo>
                <a:cubicBezTo>
                  <a:pt x="23124" y="15488"/>
                  <a:pt x="24120" y="15611"/>
                  <a:pt x="24704" y="16311"/>
                </a:cubicBezTo>
                <a:cubicBezTo>
                  <a:pt x="25486" y="17249"/>
                  <a:pt x="25009" y="18779"/>
                  <a:pt x="24054" y="19545"/>
                </a:cubicBezTo>
                <a:cubicBezTo>
                  <a:pt x="23380" y="20079"/>
                  <a:pt x="22540" y="20351"/>
                  <a:pt x="21775" y="20746"/>
                </a:cubicBezTo>
                <a:cubicBezTo>
                  <a:pt x="21010" y="21149"/>
                  <a:pt x="20269" y="21750"/>
                  <a:pt x="20096" y="22598"/>
                </a:cubicBezTo>
                <a:cubicBezTo>
                  <a:pt x="19833" y="23840"/>
                  <a:pt x="20903" y="25173"/>
                  <a:pt x="20409" y="26350"/>
                </a:cubicBezTo>
                <a:cubicBezTo>
                  <a:pt x="20080" y="27132"/>
                  <a:pt x="19158" y="27510"/>
                  <a:pt x="18310" y="27510"/>
                </a:cubicBezTo>
                <a:cubicBezTo>
                  <a:pt x="18298" y="27511"/>
                  <a:pt x="18287" y="27511"/>
                  <a:pt x="18275" y="27511"/>
                </a:cubicBezTo>
                <a:cubicBezTo>
                  <a:pt x="17440" y="27511"/>
                  <a:pt x="16628" y="27228"/>
                  <a:pt x="15809" y="27074"/>
                </a:cubicBezTo>
                <a:cubicBezTo>
                  <a:pt x="15482" y="27010"/>
                  <a:pt x="15141" y="26967"/>
                  <a:pt x="14805" y="26967"/>
                </a:cubicBezTo>
                <a:cubicBezTo>
                  <a:pt x="14286" y="26967"/>
                  <a:pt x="13778" y="27069"/>
                  <a:pt x="13348" y="27354"/>
                </a:cubicBezTo>
                <a:cubicBezTo>
                  <a:pt x="12558" y="27881"/>
                  <a:pt x="12221" y="28893"/>
                  <a:pt x="11464" y="29461"/>
                </a:cubicBezTo>
                <a:cubicBezTo>
                  <a:pt x="10567" y="30127"/>
                  <a:pt x="9349" y="30020"/>
                  <a:pt x="8238" y="30127"/>
                </a:cubicBezTo>
                <a:cubicBezTo>
                  <a:pt x="7127" y="30226"/>
                  <a:pt x="5835" y="30819"/>
                  <a:pt x="5761" y="31929"/>
                </a:cubicBezTo>
                <a:lnTo>
                  <a:pt x="29206" y="31880"/>
                </a:lnTo>
                <a:lnTo>
                  <a:pt x="29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9"/>
          <p:cNvSpPr/>
          <p:nvPr/>
        </p:nvSpPr>
        <p:spPr>
          <a:xfrm flipH="1">
            <a:off x="6142250" y="-20686"/>
            <a:ext cx="3056404" cy="2391831"/>
          </a:xfrm>
          <a:custGeom>
            <a:avLst/>
            <a:gdLst/>
            <a:ahLst/>
            <a:cxnLst/>
            <a:rect l="l" t="t" r="r" b="b"/>
            <a:pathLst>
              <a:path w="47154" h="36901" extrusionOk="0">
                <a:moveTo>
                  <a:pt x="46849" y="1"/>
                </a:moveTo>
                <a:cubicBezTo>
                  <a:pt x="47153" y="2239"/>
                  <a:pt x="45516" y="4321"/>
                  <a:pt x="43747" y="5012"/>
                </a:cubicBezTo>
                <a:cubicBezTo>
                  <a:pt x="42954" y="5323"/>
                  <a:pt x="42120" y="5436"/>
                  <a:pt x="41290" y="5436"/>
                </a:cubicBezTo>
                <a:cubicBezTo>
                  <a:pt x="40053" y="5436"/>
                  <a:pt x="38825" y="5185"/>
                  <a:pt x="37756" y="4963"/>
                </a:cubicBezTo>
                <a:cubicBezTo>
                  <a:pt x="36574" y="4720"/>
                  <a:pt x="35293" y="4459"/>
                  <a:pt x="34021" y="4459"/>
                </a:cubicBezTo>
                <a:cubicBezTo>
                  <a:pt x="33221" y="4459"/>
                  <a:pt x="32424" y="4563"/>
                  <a:pt x="31658" y="4839"/>
                </a:cubicBezTo>
                <a:cubicBezTo>
                  <a:pt x="30810" y="5152"/>
                  <a:pt x="30012" y="5662"/>
                  <a:pt x="29247" y="6156"/>
                </a:cubicBezTo>
                <a:cubicBezTo>
                  <a:pt x="28276" y="6790"/>
                  <a:pt x="27272" y="7440"/>
                  <a:pt x="26161" y="7646"/>
                </a:cubicBezTo>
                <a:cubicBezTo>
                  <a:pt x="25886" y="7697"/>
                  <a:pt x="25610" y="7720"/>
                  <a:pt x="25334" y="7720"/>
                </a:cubicBezTo>
                <a:cubicBezTo>
                  <a:pt x="24196" y="7720"/>
                  <a:pt x="23052" y="7332"/>
                  <a:pt x="21939" y="6954"/>
                </a:cubicBezTo>
                <a:cubicBezTo>
                  <a:pt x="21520" y="6814"/>
                  <a:pt x="21083" y="6666"/>
                  <a:pt x="20664" y="6543"/>
                </a:cubicBezTo>
                <a:cubicBezTo>
                  <a:pt x="20183" y="6406"/>
                  <a:pt x="19403" y="6229"/>
                  <a:pt x="18551" y="6229"/>
                </a:cubicBezTo>
                <a:cubicBezTo>
                  <a:pt x="17406" y="6229"/>
                  <a:pt x="16131" y="6549"/>
                  <a:pt x="15282" y="7720"/>
                </a:cubicBezTo>
                <a:cubicBezTo>
                  <a:pt x="14442" y="8872"/>
                  <a:pt x="14335" y="10443"/>
                  <a:pt x="14228" y="11966"/>
                </a:cubicBezTo>
                <a:cubicBezTo>
                  <a:pt x="14122" y="13488"/>
                  <a:pt x="14006" y="15077"/>
                  <a:pt x="13150" y="16179"/>
                </a:cubicBezTo>
                <a:cubicBezTo>
                  <a:pt x="12204" y="17381"/>
                  <a:pt x="10698" y="17603"/>
                  <a:pt x="9250" y="17817"/>
                </a:cubicBezTo>
                <a:cubicBezTo>
                  <a:pt x="9052" y="17850"/>
                  <a:pt x="8863" y="17874"/>
                  <a:pt x="8674" y="17907"/>
                </a:cubicBezTo>
                <a:cubicBezTo>
                  <a:pt x="5571" y="18401"/>
                  <a:pt x="4930" y="20179"/>
                  <a:pt x="4798" y="20919"/>
                </a:cubicBezTo>
                <a:cubicBezTo>
                  <a:pt x="4493" y="22680"/>
                  <a:pt x="5687" y="24055"/>
                  <a:pt x="6839" y="25379"/>
                </a:cubicBezTo>
                <a:cubicBezTo>
                  <a:pt x="7941" y="26638"/>
                  <a:pt x="9069" y="27939"/>
                  <a:pt x="8945" y="29576"/>
                </a:cubicBezTo>
                <a:cubicBezTo>
                  <a:pt x="8756" y="31930"/>
                  <a:pt x="6131" y="32852"/>
                  <a:pt x="5333" y="33082"/>
                </a:cubicBezTo>
                <a:cubicBezTo>
                  <a:pt x="5094" y="33148"/>
                  <a:pt x="4847" y="33214"/>
                  <a:pt x="4600" y="33279"/>
                </a:cubicBezTo>
                <a:cubicBezTo>
                  <a:pt x="3127" y="33666"/>
                  <a:pt x="1605" y="34061"/>
                  <a:pt x="659" y="35394"/>
                </a:cubicBezTo>
                <a:cubicBezTo>
                  <a:pt x="338" y="35830"/>
                  <a:pt x="124" y="36341"/>
                  <a:pt x="0" y="36892"/>
                </a:cubicBezTo>
                <a:cubicBezTo>
                  <a:pt x="66" y="36900"/>
                  <a:pt x="124" y="36900"/>
                  <a:pt x="181" y="36900"/>
                </a:cubicBezTo>
                <a:cubicBezTo>
                  <a:pt x="296" y="36374"/>
                  <a:pt x="502" y="35905"/>
                  <a:pt x="798" y="35493"/>
                </a:cubicBezTo>
                <a:cubicBezTo>
                  <a:pt x="1712" y="34218"/>
                  <a:pt x="3201" y="33823"/>
                  <a:pt x="4650" y="33444"/>
                </a:cubicBezTo>
                <a:cubicBezTo>
                  <a:pt x="4888" y="33386"/>
                  <a:pt x="5143" y="33321"/>
                  <a:pt x="5382" y="33247"/>
                </a:cubicBezTo>
                <a:cubicBezTo>
                  <a:pt x="6205" y="33016"/>
                  <a:pt x="8921" y="32062"/>
                  <a:pt x="9118" y="29593"/>
                </a:cubicBezTo>
                <a:cubicBezTo>
                  <a:pt x="9250" y="27881"/>
                  <a:pt x="8090" y="26548"/>
                  <a:pt x="6970" y="25264"/>
                </a:cubicBezTo>
                <a:cubicBezTo>
                  <a:pt x="5794" y="23906"/>
                  <a:pt x="4683" y="22631"/>
                  <a:pt x="4971" y="20952"/>
                </a:cubicBezTo>
                <a:cubicBezTo>
                  <a:pt x="5094" y="20244"/>
                  <a:pt x="5703" y="18557"/>
                  <a:pt x="8707" y="18080"/>
                </a:cubicBezTo>
                <a:cubicBezTo>
                  <a:pt x="8888" y="18047"/>
                  <a:pt x="9085" y="18023"/>
                  <a:pt x="9275" y="17990"/>
                </a:cubicBezTo>
                <a:cubicBezTo>
                  <a:pt x="10764" y="17776"/>
                  <a:pt x="12295" y="17545"/>
                  <a:pt x="13282" y="16286"/>
                </a:cubicBezTo>
                <a:cubicBezTo>
                  <a:pt x="14179" y="15142"/>
                  <a:pt x="14294" y="13529"/>
                  <a:pt x="14401" y="11974"/>
                </a:cubicBezTo>
                <a:cubicBezTo>
                  <a:pt x="14508" y="10476"/>
                  <a:pt x="14615" y="8929"/>
                  <a:pt x="15422" y="7818"/>
                </a:cubicBezTo>
                <a:cubicBezTo>
                  <a:pt x="16229" y="6711"/>
                  <a:pt x="17449" y="6403"/>
                  <a:pt x="18551" y="6403"/>
                </a:cubicBezTo>
                <a:cubicBezTo>
                  <a:pt x="19381" y="6403"/>
                  <a:pt x="20144" y="6578"/>
                  <a:pt x="20614" y="6716"/>
                </a:cubicBezTo>
                <a:cubicBezTo>
                  <a:pt x="21034" y="6839"/>
                  <a:pt x="21462" y="6979"/>
                  <a:pt x="21882" y="7119"/>
                </a:cubicBezTo>
                <a:cubicBezTo>
                  <a:pt x="23011" y="7502"/>
                  <a:pt x="24167" y="7896"/>
                  <a:pt x="25333" y="7896"/>
                </a:cubicBezTo>
                <a:cubicBezTo>
                  <a:pt x="25619" y="7896"/>
                  <a:pt x="25906" y="7872"/>
                  <a:pt x="26194" y="7818"/>
                </a:cubicBezTo>
                <a:cubicBezTo>
                  <a:pt x="27338" y="7604"/>
                  <a:pt x="28358" y="6946"/>
                  <a:pt x="29345" y="6304"/>
                </a:cubicBezTo>
                <a:cubicBezTo>
                  <a:pt x="30103" y="5810"/>
                  <a:pt x="30884" y="5308"/>
                  <a:pt x="31715" y="5004"/>
                </a:cubicBezTo>
                <a:cubicBezTo>
                  <a:pt x="32459" y="4736"/>
                  <a:pt x="33233" y="4636"/>
                  <a:pt x="34013" y="4636"/>
                </a:cubicBezTo>
                <a:cubicBezTo>
                  <a:pt x="35270" y="4636"/>
                  <a:pt x="36541" y="4897"/>
                  <a:pt x="37715" y="5136"/>
                </a:cubicBezTo>
                <a:cubicBezTo>
                  <a:pt x="38801" y="5357"/>
                  <a:pt x="40042" y="5610"/>
                  <a:pt x="41298" y="5610"/>
                </a:cubicBezTo>
                <a:cubicBezTo>
                  <a:pt x="42144" y="5610"/>
                  <a:pt x="42997" y="5495"/>
                  <a:pt x="43812" y="5177"/>
                </a:cubicBezTo>
                <a:cubicBezTo>
                  <a:pt x="44792" y="4790"/>
                  <a:pt x="45705" y="4017"/>
                  <a:pt x="46306" y="3045"/>
                </a:cubicBezTo>
                <a:cubicBezTo>
                  <a:pt x="46907" y="2083"/>
                  <a:pt x="47153" y="1013"/>
                  <a:pt x="47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10800000">
            <a:off x="-241275" y="3360795"/>
            <a:ext cx="2786544" cy="2391823"/>
          </a:xfrm>
          <a:custGeom>
            <a:avLst/>
            <a:gdLst/>
            <a:ahLst/>
            <a:cxnLst/>
            <a:rect l="l" t="t" r="r" b="b"/>
            <a:pathLst>
              <a:path w="36653" h="31461" extrusionOk="0">
                <a:moveTo>
                  <a:pt x="0" y="0"/>
                </a:moveTo>
                <a:cubicBezTo>
                  <a:pt x="0" y="404"/>
                  <a:pt x="41" y="815"/>
                  <a:pt x="124" y="1243"/>
                </a:cubicBezTo>
                <a:cubicBezTo>
                  <a:pt x="395" y="2584"/>
                  <a:pt x="1078" y="3835"/>
                  <a:pt x="1992" y="4683"/>
                </a:cubicBezTo>
                <a:cubicBezTo>
                  <a:pt x="2864" y="5489"/>
                  <a:pt x="3901" y="6032"/>
                  <a:pt x="4897" y="6559"/>
                </a:cubicBezTo>
                <a:cubicBezTo>
                  <a:pt x="5366" y="6806"/>
                  <a:pt x="5851" y="7061"/>
                  <a:pt x="6312" y="7333"/>
                </a:cubicBezTo>
                <a:cubicBezTo>
                  <a:pt x="7546" y="8081"/>
                  <a:pt x="9093" y="9382"/>
                  <a:pt x="9447" y="11315"/>
                </a:cubicBezTo>
                <a:cubicBezTo>
                  <a:pt x="9670" y="12566"/>
                  <a:pt x="9357" y="13866"/>
                  <a:pt x="9061" y="15134"/>
                </a:cubicBezTo>
                <a:cubicBezTo>
                  <a:pt x="8715" y="16615"/>
                  <a:pt x="8353" y="18137"/>
                  <a:pt x="8855" y="19545"/>
                </a:cubicBezTo>
                <a:cubicBezTo>
                  <a:pt x="9151" y="20368"/>
                  <a:pt x="9727" y="21042"/>
                  <a:pt x="10509" y="21503"/>
                </a:cubicBezTo>
                <a:cubicBezTo>
                  <a:pt x="11208" y="21915"/>
                  <a:pt x="12056" y="22145"/>
                  <a:pt x="12904" y="22153"/>
                </a:cubicBezTo>
                <a:lnTo>
                  <a:pt x="12937" y="22153"/>
                </a:lnTo>
                <a:cubicBezTo>
                  <a:pt x="14056" y="22153"/>
                  <a:pt x="15167" y="21849"/>
                  <a:pt x="16236" y="21553"/>
                </a:cubicBezTo>
                <a:cubicBezTo>
                  <a:pt x="16697" y="21421"/>
                  <a:pt x="17175" y="21289"/>
                  <a:pt x="17635" y="21190"/>
                </a:cubicBezTo>
                <a:cubicBezTo>
                  <a:pt x="18316" y="21037"/>
                  <a:pt x="18940" y="20960"/>
                  <a:pt x="19511" y="20960"/>
                </a:cubicBezTo>
                <a:cubicBezTo>
                  <a:pt x="20596" y="20960"/>
                  <a:pt x="21488" y="21239"/>
                  <a:pt x="22211" y="21799"/>
                </a:cubicBezTo>
                <a:cubicBezTo>
                  <a:pt x="22976" y="22384"/>
                  <a:pt x="23527" y="23281"/>
                  <a:pt x="24054" y="24145"/>
                </a:cubicBezTo>
                <a:cubicBezTo>
                  <a:pt x="24556" y="24951"/>
                  <a:pt x="25075" y="25791"/>
                  <a:pt x="25774" y="26400"/>
                </a:cubicBezTo>
                <a:cubicBezTo>
                  <a:pt x="27115" y="27568"/>
                  <a:pt x="28860" y="27667"/>
                  <a:pt x="30547" y="27766"/>
                </a:cubicBezTo>
                <a:cubicBezTo>
                  <a:pt x="30991" y="27790"/>
                  <a:pt x="31460" y="27823"/>
                  <a:pt x="31905" y="27873"/>
                </a:cubicBezTo>
                <a:cubicBezTo>
                  <a:pt x="34769" y="28177"/>
                  <a:pt x="36242" y="29889"/>
                  <a:pt x="36480" y="31460"/>
                </a:cubicBezTo>
                <a:cubicBezTo>
                  <a:pt x="36538" y="31452"/>
                  <a:pt x="36595" y="31452"/>
                  <a:pt x="36653" y="31452"/>
                </a:cubicBezTo>
                <a:cubicBezTo>
                  <a:pt x="36357" y="29189"/>
                  <a:pt x="34036" y="27922"/>
                  <a:pt x="31929" y="27691"/>
                </a:cubicBezTo>
                <a:cubicBezTo>
                  <a:pt x="31477" y="27650"/>
                  <a:pt x="31008" y="27617"/>
                  <a:pt x="30555" y="27593"/>
                </a:cubicBezTo>
                <a:cubicBezTo>
                  <a:pt x="28901" y="27494"/>
                  <a:pt x="27189" y="27395"/>
                  <a:pt x="25881" y="26268"/>
                </a:cubicBezTo>
                <a:cubicBezTo>
                  <a:pt x="25206" y="25684"/>
                  <a:pt x="24696" y="24852"/>
                  <a:pt x="24202" y="24054"/>
                </a:cubicBezTo>
                <a:cubicBezTo>
                  <a:pt x="23667" y="23174"/>
                  <a:pt x="23108" y="22260"/>
                  <a:pt x="22318" y="21660"/>
                </a:cubicBezTo>
                <a:cubicBezTo>
                  <a:pt x="21559" y="21074"/>
                  <a:pt x="20633" y="20785"/>
                  <a:pt x="19511" y="20785"/>
                </a:cubicBezTo>
                <a:cubicBezTo>
                  <a:pt x="18929" y="20785"/>
                  <a:pt x="18294" y="20863"/>
                  <a:pt x="17602" y="21018"/>
                </a:cubicBezTo>
                <a:cubicBezTo>
                  <a:pt x="17125" y="21125"/>
                  <a:pt x="16656" y="21256"/>
                  <a:pt x="16195" y="21380"/>
                </a:cubicBezTo>
                <a:cubicBezTo>
                  <a:pt x="15134" y="21676"/>
                  <a:pt x="14031" y="21980"/>
                  <a:pt x="12937" y="21980"/>
                </a:cubicBezTo>
                <a:lnTo>
                  <a:pt x="12904" y="21980"/>
                </a:lnTo>
                <a:cubicBezTo>
                  <a:pt x="10698" y="21964"/>
                  <a:pt x="9431" y="20631"/>
                  <a:pt x="9019" y="19487"/>
                </a:cubicBezTo>
                <a:cubicBezTo>
                  <a:pt x="8534" y="18129"/>
                  <a:pt x="8871" y="16689"/>
                  <a:pt x="9233" y="15175"/>
                </a:cubicBezTo>
                <a:cubicBezTo>
                  <a:pt x="9538" y="13891"/>
                  <a:pt x="9851" y="12566"/>
                  <a:pt x="9620" y="11283"/>
                </a:cubicBezTo>
                <a:cubicBezTo>
                  <a:pt x="9258" y="9283"/>
                  <a:pt x="7670" y="7950"/>
                  <a:pt x="6403" y="7184"/>
                </a:cubicBezTo>
                <a:cubicBezTo>
                  <a:pt x="5933" y="6905"/>
                  <a:pt x="5448" y="6649"/>
                  <a:pt x="4979" y="6403"/>
                </a:cubicBezTo>
                <a:cubicBezTo>
                  <a:pt x="3991" y="5884"/>
                  <a:pt x="2963" y="5349"/>
                  <a:pt x="2115" y="4551"/>
                </a:cubicBezTo>
                <a:cubicBezTo>
                  <a:pt x="1226" y="3728"/>
                  <a:pt x="560" y="2510"/>
                  <a:pt x="296" y="1210"/>
                </a:cubicBezTo>
                <a:cubicBezTo>
                  <a:pt x="214" y="799"/>
                  <a:pt x="173" y="387"/>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9"/>
          <p:cNvSpPr txBox="1">
            <a:spLocks noGrp="1"/>
          </p:cNvSpPr>
          <p:nvPr>
            <p:ph type="ctrTitle"/>
          </p:nvPr>
        </p:nvSpPr>
        <p:spPr>
          <a:xfrm>
            <a:off x="2619175" y="1534850"/>
            <a:ext cx="3906000" cy="9510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Clr>
                <a:srgbClr val="191919"/>
              </a:buClr>
              <a:buSzPts val="5200"/>
              <a:buNone/>
              <a:defRPr sz="60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67" name="Google Shape;67;p9"/>
          <p:cNvSpPr txBox="1">
            <a:spLocks noGrp="1"/>
          </p:cNvSpPr>
          <p:nvPr>
            <p:ph type="subTitle" idx="1"/>
          </p:nvPr>
        </p:nvSpPr>
        <p:spPr>
          <a:xfrm>
            <a:off x="2619025" y="2610838"/>
            <a:ext cx="3906000" cy="9978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1400"/>
              <a:buNone/>
              <a:defRPr sz="1600">
                <a:solidFill>
                  <a:schemeClr val="dk1"/>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1"/>
        <p:cNvGrpSpPr/>
        <p:nvPr/>
      </p:nvGrpSpPr>
      <p:grpSpPr>
        <a:xfrm>
          <a:off x="0" y="0"/>
          <a:ext cx="0" cy="0"/>
          <a:chOff x="0" y="0"/>
          <a:chExt cx="0" cy="0"/>
        </a:xfrm>
      </p:grpSpPr>
      <p:sp>
        <p:nvSpPr>
          <p:cNvPr id="72" name="Google Shape;72;p11"/>
          <p:cNvSpPr/>
          <p:nvPr/>
        </p:nvSpPr>
        <p:spPr>
          <a:xfrm flipH="1">
            <a:off x="-153683" y="-875"/>
            <a:ext cx="4291384" cy="5143524"/>
          </a:xfrm>
          <a:custGeom>
            <a:avLst/>
            <a:gdLst/>
            <a:ahLst/>
            <a:cxnLst/>
            <a:rect l="l" t="t" r="r" b="b"/>
            <a:pathLst>
              <a:path w="29206" h="31930" extrusionOk="0">
                <a:moveTo>
                  <a:pt x="247" y="0"/>
                </a:moveTo>
                <a:cubicBezTo>
                  <a:pt x="0" y="1054"/>
                  <a:pt x="873" y="2099"/>
                  <a:pt x="1893" y="2444"/>
                </a:cubicBezTo>
                <a:cubicBezTo>
                  <a:pt x="2319" y="2587"/>
                  <a:pt x="2758" y="2640"/>
                  <a:pt x="3203" y="2640"/>
                </a:cubicBezTo>
                <a:cubicBezTo>
                  <a:pt x="3834" y="2640"/>
                  <a:pt x="4475" y="2534"/>
                  <a:pt x="5103" y="2428"/>
                </a:cubicBezTo>
                <a:cubicBezTo>
                  <a:pt x="5749" y="2313"/>
                  <a:pt x="6414" y="2197"/>
                  <a:pt x="7067" y="2197"/>
                </a:cubicBezTo>
                <a:cubicBezTo>
                  <a:pt x="7487" y="2197"/>
                  <a:pt x="7902" y="2245"/>
                  <a:pt x="8304" y="2370"/>
                </a:cubicBezTo>
                <a:cubicBezTo>
                  <a:pt x="9324" y="2683"/>
                  <a:pt x="10163" y="3481"/>
                  <a:pt x="11217" y="3646"/>
                </a:cubicBezTo>
                <a:cubicBezTo>
                  <a:pt x="11372" y="3672"/>
                  <a:pt x="11526" y="3683"/>
                  <a:pt x="11681" y="3683"/>
                </a:cubicBezTo>
                <a:cubicBezTo>
                  <a:pt x="12511" y="3683"/>
                  <a:pt x="13336" y="3352"/>
                  <a:pt x="14155" y="3144"/>
                </a:cubicBezTo>
                <a:cubicBezTo>
                  <a:pt x="14503" y="3058"/>
                  <a:pt x="14878" y="3003"/>
                  <a:pt x="15246" y="3003"/>
                </a:cubicBezTo>
                <a:cubicBezTo>
                  <a:pt x="15905" y="3003"/>
                  <a:pt x="16541" y="3179"/>
                  <a:pt x="16953" y="3671"/>
                </a:cubicBezTo>
                <a:cubicBezTo>
                  <a:pt x="17833" y="4716"/>
                  <a:pt x="17166" y="6518"/>
                  <a:pt x="18088" y="7530"/>
                </a:cubicBezTo>
                <a:cubicBezTo>
                  <a:pt x="18664" y="8172"/>
                  <a:pt x="19627" y="8221"/>
                  <a:pt x="20483" y="8336"/>
                </a:cubicBezTo>
                <a:cubicBezTo>
                  <a:pt x="21339" y="8452"/>
                  <a:pt x="22326" y="8838"/>
                  <a:pt x="22499" y="9686"/>
                </a:cubicBezTo>
                <a:cubicBezTo>
                  <a:pt x="22812" y="11225"/>
                  <a:pt x="20162" y="12064"/>
                  <a:pt x="20302" y="13636"/>
                </a:cubicBezTo>
                <a:cubicBezTo>
                  <a:pt x="20384" y="14533"/>
                  <a:pt x="21363" y="15051"/>
                  <a:pt x="22244" y="15265"/>
                </a:cubicBezTo>
                <a:cubicBezTo>
                  <a:pt x="23124" y="15488"/>
                  <a:pt x="24120" y="15611"/>
                  <a:pt x="24704" y="16311"/>
                </a:cubicBezTo>
                <a:cubicBezTo>
                  <a:pt x="25486" y="17249"/>
                  <a:pt x="25009" y="18779"/>
                  <a:pt x="24054" y="19545"/>
                </a:cubicBezTo>
                <a:cubicBezTo>
                  <a:pt x="23380" y="20079"/>
                  <a:pt x="22540" y="20351"/>
                  <a:pt x="21775" y="20746"/>
                </a:cubicBezTo>
                <a:cubicBezTo>
                  <a:pt x="21010" y="21149"/>
                  <a:pt x="20269" y="21750"/>
                  <a:pt x="20096" y="22598"/>
                </a:cubicBezTo>
                <a:cubicBezTo>
                  <a:pt x="19833" y="23840"/>
                  <a:pt x="20903" y="25173"/>
                  <a:pt x="20409" y="26350"/>
                </a:cubicBezTo>
                <a:cubicBezTo>
                  <a:pt x="20080" y="27132"/>
                  <a:pt x="19158" y="27510"/>
                  <a:pt x="18310" y="27510"/>
                </a:cubicBezTo>
                <a:cubicBezTo>
                  <a:pt x="18298" y="27511"/>
                  <a:pt x="18287" y="27511"/>
                  <a:pt x="18275" y="27511"/>
                </a:cubicBezTo>
                <a:cubicBezTo>
                  <a:pt x="17440" y="27511"/>
                  <a:pt x="16628" y="27228"/>
                  <a:pt x="15809" y="27074"/>
                </a:cubicBezTo>
                <a:cubicBezTo>
                  <a:pt x="15482" y="27010"/>
                  <a:pt x="15141" y="26967"/>
                  <a:pt x="14805" y="26967"/>
                </a:cubicBezTo>
                <a:cubicBezTo>
                  <a:pt x="14286" y="26967"/>
                  <a:pt x="13778" y="27069"/>
                  <a:pt x="13348" y="27354"/>
                </a:cubicBezTo>
                <a:cubicBezTo>
                  <a:pt x="12558" y="27881"/>
                  <a:pt x="12221" y="28893"/>
                  <a:pt x="11464" y="29461"/>
                </a:cubicBezTo>
                <a:cubicBezTo>
                  <a:pt x="10567" y="30127"/>
                  <a:pt x="9349" y="30020"/>
                  <a:pt x="8238" y="30127"/>
                </a:cubicBezTo>
                <a:cubicBezTo>
                  <a:pt x="7127" y="30226"/>
                  <a:pt x="5835" y="30819"/>
                  <a:pt x="5761" y="31929"/>
                </a:cubicBezTo>
                <a:lnTo>
                  <a:pt x="29206" y="31880"/>
                </a:lnTo>
                <a:lnTo>
                  <a:pt x="29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a:off x="4852617" y="0"/>
            <a:ext cx="4291384" cy="5143524"/>
          </a:xfrm>
          <a:custGeom>
            <a:avLst/>
            <a:gdLst/>
            <a:ahLst/>
            <a:cxnLst/>
            <a:rect l="l" t="t" r="r" b="b"/>
            <a:pathLst>
              <a:path w="29206" h="31930" extrusionOk="0">
                <a:moveTo>
                  <a:pt x="247" y="0"/>
                </a:moveTo>
                <a:cubicBezTo>
                  <a:pt x="0" y="1054"/>
                  <a:pt x="873" y="2099"/>
                  <a:pt x="1893" y="2444"/>
                </a:cubicBezTo>
                <a:cubicBezTo>
                  <a:pt x="2319" y="2587"/>
                  <a:pt x="2758" y="2640"/>
                  <a:pt x="3203" y="2640"/>
                </a:cubicBezTo>
                <a:cubicBezTo>
                  <a:pt x="3834" y="2640"/>
                  <a:pt x="4475" y="2534"/>
                  <a:pt x="5103" y="2428"/>
                </a:cubicBezTo>
                <a:cubicBezTo>
                  <a:pt x="5749" y="2313"/>
                  <a:pt x="6414" y="2197"/>
                  <a:pt x="7067" y="2197"/>
                </a:cubicBezTo>
                <a:cubicBezTo>
                  <a:pt x="7487" y="2197"/>
                  <a:pt x="7902" y="2245"/>
                  <a:pt x="8304" y="2370"/>
                </a:cubicBezTo>
                <a:cubicBezTo>
                  <a:pt x="9324" y="2683"/>
                  <a:pt x="10163" y="3481"/>
                  <a:pt x="11217" y="3646"/>
                </a:cubicBezTo>
                <a:cubicBezTo>
                  <a:pt x="11372" y="3672"/>
                  <a:pt x="11526" y="3683"/>
                  <a:pt x="11681" y="3683"/>
                </a:cubicBezTo>
                <a:cubicBezTo>
                  <a:pt x="12511" y="3683"/>
                  <a:pt x="13336" y="3352"/>
                  <a:pt x="14155" y="3144"/>
                </a:cubicBezTo>
                <a:cubicBezTo>
                  <a:pt x="14503" y="3058"/>
                  <a:pt x="14878" y="3003"/>
                  <a:pt x="15246" y="3003"/>
                </a:cubicBezTo>
                <a:cubicBezTo>
                  <a:pt x="15905" y="3003"/>
                  <a:pt x="16541" y="3179"/>
                  <a:pt x="16953" y="3671"/>
                </a:cubicBezTo>
                <a:cubicBezTo>
                  <a:pt x="17833" y="4716"/>
                  <a:pt x="17166" y="6518"/>
                  <a:pt x="18088" y="7530"/>
                </a:cubicBezTo>
                <a:cubicBezTo>
                  <a:pt x="18664" y="8172"/>
                  <a:pt x="19627" y="8221"/>
                  <a:pt x="20483" y="8336"/>
                </a:cubicBezTo>
                <a:cubicBezTo>
                  <a:pt x="21339" y="8452"/>
                  <a:pt x="22326" y="8838"/>
                  <a:pt x="22499" y="9686"/>
                </a:cubicBezTo>
                <a:cubicBezTo>
                  <a:pt x="22812" y="11225"/>
                  <a:pt x="20162" y="12064"/>
                  <a:pt x="20302" y="13636"/>
                </a:cubicBezTo>
                <a:cubicBezTo>
                  <a:pt x="20384" y="14533"/>
                  <a:pt x="21363" y="15051"/>
                  <a:pt x="22244" y="15265"/>
                </a:cubicBezTo>
                <a:cubicBezTo>
                  <a:pt x="23124" y="15488"/>
                  <a:pt x="24120" y="15611"/>
                  <a:pt x="24704" y="16311"/>
                </a:cubicBezTo>
                <a:cubicBezTo>
                  <a:pt x="25486" y="17249"/>
                  <a:pt x="25009" y="18779"/>
                  <a:pt x="24054" y="19545"/>
                </a:cubicBezTo>
                <a:cubicBezTo>
                  <a:pt x="23380" y="20079"/>
                  <a:pt x="22540" y="20351"/>
                  <a:pt x="21775" y="20746"/>
                </a:cubicBezTo>
                <a:cubicBezTo>
                  <a:pt x="21010" y="21149"/>
                  <a:pt x="20269" y="21750"/>
                  <a:pt x="20096" y="22598"/>
                </a:cubicBezTo>
                <a:cubicBezTo>
                  <a:pt x="19833" y="23840"/>
                  <a:pt x="20903" y="25173"/>
                  <a:pt x="20409" y="26350"/>
                </a:cubicBezTo>
                <a:cubicBezTo>
                  <a:pt x="20080" y="27132"/>
                  <a:pt x="19158" y="27510"/>
                  <a:pt x="18310" y="27510"/>
                </a:cubicBezTo>
                <a:cubicBezTo>
                  <a:pt x="18298" y="27511"/>
                  <a:pt x="18287" y="27511"/>
                  <a:pt x="18275" y="27511"/>
                </a:cubicBezTo>
                <a:cubicBezTo>
                  <a:pt x="17440" y="27511"/>
                  <a:pt x="16628" y="27228"/>
                  <a:pt x="15809" y="27074"/>
                </a:cubicBezTo>
                <a:cubicBezTo>
                  <a:pt x="15482" y="27010"/>
                  <a:pt x="15141" y="26967"/>
                  <a:pt x="14805" y="26967"/>
                </a:cubicBezTo>
                <a:cubicBezTo>
                  <a:pt x="14286" y="26967"/>
                  <a:pt x="13778" y="27069"/>
                  <a:pt x="13348" y="27354"/>
                </a:cubicBezTo>
                <a:cubicBezTo>
                  <a:pt x="12558" y="27881"/>
                  <a:pt x="12221" y="28893"/>
                  <a:pt x="11464" y="29461"/>
                </a:cubicBezTo>
                <a:cubicBezTo>
                  <a:pt x="10567" y="30127"/>
                  <a:pt x="9349" y="30020"/>
                  <a:pt x="8238" y="30127"/>
                </a:cubicBezTo>
                <a:cubicBezTo>
                  <a:pt x="7127" y="30226"/>
                  <a:pt x="5835" y="30819"/>
                  <a:pt x="5761" y="31929"/>
                </a:cubicBezTo>
                <a:lnTo>
                  <a:pt x="29206" y="31880"/>
                </a:lnTo>
                <a:lnTo>
                  <a:pt x="29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142200" y="2815773"/>
            <a:ext cx="3056404" cy="2391831"/>
          </a:xfrm>
          <a:custGeom>
            <a:avLst/>
            <a:gdLst/>
            <a:ahLst/>
            <a:cxnLst/>
            <a:rect l="l" t="t" r="r" b="b"/>
            <a:pathLst>
              <a:path w="47154" h="36901" extrusionOk="0">
                <a:moveTo>
                  <a:pt x="46849" y="1"/>
                </a:moveTo>
                <a:cubicBezTo>
                  <a:pt x="47153" y="2239"/>
                  <a:pt x="45516" y="4321"/>
                  <a:pt x="43747" y="5012"/>
                </a:cubicBezTo>
                <a:cubicBezTo>
                  <a:pt x="42954" y="5323"/>
                  <a:pt x="42120" y="5436"/>
                  <a:pt x="41290" y="5436"/>
                </a:cubicBezTo>
                <a:cubicBezTo>
                  <a:pt x="40053" y="5436"/>
                  <a:pt x="38825" y="5185"/>
                  <a:pt x="37756" y="4963"/>
                </a:cubicBezTo>
                <a:cubicBezTo>
                  <a:pt x="36574" y="4720"/>
                  <a:pt x="35293" y="4459"/>
                  <a:pt x="34021" y="4459"/>
                </a:cubicBezTo>
                <a:cubicBezTo>
                  <a:pt x="33221" y="4459"/>
                  <a:pt x="32424" y="4563"/>
                  <a:pt x="31658" y="4839"/>
                </a:cubicBezTo>
                <a:cubicBezTo>
                  <a:pt x="30810" y="5152"/>
                  <a:pt x="30012" y="5662"/>
                  <a:pt x="29247" y="6156"/>
                </a:cubicBezTo>
                <a:cubicBezTo>
                  <a:pt x="28276" y="6790"/>
                  <a:pt x="27272" y="7440"/>
                  <a:pt x="26161" y="7646"/>
                </a:cubicBezTo>
                <a:cubicBezTo>
                  <a:pt x="25886" y="7697"/>
                  <a:pt x="25610" y="7720"/>
                  <a:pt x="25334" y="7720"/>
                </a:cubicBezTo>
                <a:cubicBezTo>
                  <a:pt x="24196" y="7720"/>
                  <a:pt x="23052" y="7332"/>
                  <a:pt x="21939" y="6954"/>
                </a:cubicBezTo>
                <a:cubicBezTo>
                  <a:pt x="21520" y="6814"/>
                  <a:pt x="21083" y="6666"/>
                  <a:pt x="20664" y="6543"/>
                </a:cubicBezTo>
                <a:cubicBezTo>
                  <a:pt x="20183" y="6406"/>
                  <a:pt x="19403" y="6229"/>
                  <a:pt x="18551" y="6229"/>
                </a:cubicBezTo>
                <a:cubicBezTo>
                  <a:pt x="17406" y="6229"/>
                  <a:pt x="16131" y="6549"/>
                  <a:pt x="15282" y="7720"/>
                </a:cubicBezTo>
                <a:cubicBezTo>
                  <a:pt x="14442" y="8872"/>
                  <a:pt x="14335" y="10443"/>
                  <a:pt x="14228" y="11966"/>
                </a:cubicBezTo>
                <a:cubicBezTo>
                  <a:pt x="14122" y="13488"/>
                  <a:pt x="14006" y="15077"/>
                  <a:pt x="13150" y="16179"/>
                </a:cubicBezTo>
                <a:cubicBezTo>
                  <a:pt x="12204" y="17381"/>
                  <a:pt x="10698" y="17603"/>
                  <a:pt x="9250" y="17817"/>
                </a:cubicBezTo>
                <a:cubicBezTo>
                  <a:pt x="9052" y="17850"/>
                  <a:pt x="8863" y="17874"/>
                  <a:pt x="8674" y="17907"/>
                </a:cubicBezTo>
                <a:cubicBezTo>
                  <a:pt x="5571" y="18401"/>
                  <a:pt x="4930" y="20179"/>
                  <a:pt x="4798" y="20919"/>
                </a:cubicBezTo>
                <a:cubicBezTo>
                  <a:pt x="4493" y="22680"/>
                  <a:pt x="5687" y="24055"/>
                  <a:pt x="6839" y="25379"/>
                </a:cubicBezTo>
                <a:cubicBezTo>
                  <a:pt x="7941" y="26638"/>
                  <a:pt x="9069" y="27939"/>
                  <a:pt x="8945" y="29576"/>
                </a:cubicBezTo>
                <a:cubicBezTo>
                  <a:pt x="8756" y="31930"/>
                  <a:pt x="6131" y="32852"/>
                  <a:pt x="5333" y="33082"/>
                </a:cubicBezTo>
                <a:cubicBezTo>
                  <a:pt x="5094" y="33148"/>
                  <a:pt x="4847" y="33214"/>
                  <a:pt x="4600" y="33279"/>
                </a:cubicBezTo>
                <a:cubicBezTo>
                  <a:pt x="3127" y="33666"/>
                  <a:pt x="1605" y="34061"/>
                  <a:pt x="659" y="35394"/>
                </a:cubicBezTo>
                <a:cubicBezTo>
                  <a:pt x="338" y="35830"/>
                  <a:pt x="124" y="36341"/>
                  <a:pt x="0" y="36892"/>
                </a:cubicBezTo>
                <a:cubicBezTo>
                  <a:pt x="66" y="36900"/>
                  <a:pt x="124" y="36900"/>
                  <a:pt x="181" y="36900"/>
                </a:cubicBezTo>
                <a:cubicBezTo>
                  <a:pt x="296" y="36374"/>
                  <a:pt x="502" y="35905"/>
                  <a:pt x="798" y="35493"/>
                </a:cubicBezTo>
                <a:cubicBezTo>
                  <a:pt x="1712" y="34218"/>
                  <a:pt x="3201" y="33823"/>
                  <a:pt x="4650" y="33444"/>
                </a:cubicBezTo>
                <a:cubicBezTo>
                  <a:pt x="4888" y="33386"/>
                  <a:pt x="5143" y="33321"/>
                  <a:pt x="5382" y="33247"/>
                </a:cubicBezTo>
                <a:cubicBezTo>
                  <a:pt x="6205" y="33016"/>
                  <a:pt x="8921" y="32062"/>
                  <a:pt x="9118" y="29593"/>
                </a:cubicBezTo>
                <a:cubicBezTo>
                  <a:pt x="9250" y="27881"/>
                  <a:pt x="8090" y="26548"/>
                  <a:pt x="6970" y="25264"/>
                </a:cubicBezTo>
                <a:cubicBezTo>
                  <a:pt x="5794" y="23906"/>
                  <a:pt x="4683" y="22631"/>
                  <a:pt x="4971" y="20952"/>
                </a:cubicBezTo>
                <a:cubicBezTo>
                  <a:pt x="5094" y="20244"/>
                  <a:pt x="5703" y="18557"/>
                  <a:pt x="8707" y="18080"/>
                </a:cubicBezTo>
                <a:cubicBezTo>
                  <a:pt x="8888" y="18047"/>
                  <a:pt x="9085" y="18023"/>
                  <a:pt x="9275" y="17990"/>
                </a:cubicBezTo>
                <a:cubicBezTo>
                  <a:pt x="10764" y="17776"/>
                  <a:pt x="12295" y="17545"/>
                  <a:pt x="13282" y="16286"/>
                </a:cubicBezTo>
                <a:cubicBezTo>
                  <a:pt x="14179" y="15142"/>
                  <a:pt x="14294" y="13529"/>
                  <a:pt x="14401" y="11974"/>
                </a:cubicBezTo>
                <a:cubicBezTo>
                  <a:pt x="14508" y="10476"/>
                  <a:pt x="14615" y="8929"/>
                  <a:pt x="15422" y="7818"/>
                </a:cubicBezTo>
                <a:cubicBezTo>
                  <a:pt x="16229" y="6711"/>
                  <a:pt x="17449" y="6403"/>
                  <a:pt x="18551" y="6403"/>
                </a:cubicBezTo>
                <a:cubicBezTo>
                  <a:pt x="19381" y="6403"/>
                  <a:pt x="20144" y="6578"/>
                  <a:pt x="20614" y="6716"/>
                </a:cubicBezTo>
                <a:cubicBezTo>
                  <a:pt x="21034" y="6839"/>
                  <a:pt x="21462" y="6979"/>
                  <a:pt x="21882" y="7119"/>
                </a:cubicBezTo>
                <a:cubicBezTo>
                  <a:pt x="23011" y="7502"/>
                  <a:pt x="24167" y="7896"/>
                  <a:pt x="25333" y="7896"/>
                </a:cubicBezTo>
                <a:cubicBezTo>
                  <a:pt x="25619" y="7896"/>
                  <a:pt x="25906" y="7872"/>
                  <a:pt x="26194" y="7818"/>
                </a:cubicBezTo>
                <a:cubicBezTo>
                  <a:pt x="27338" y="7604"/>
                  <a:pt x="28358" y="6946"/>
                  <a:pt x="29345" y="6304"/>
                </a:cubicBezTo>
                <a:cubicBezTo>
                  <a:pt x="30103" y="5810"/>
                  <a:pt x="30884" y="5308"/>
                  <a:pt x="31715" y="5004"/>
                </a:cubicBezTo>
                <a:cubicBezTo>
                  <a:pt x="32459" y="4736"/>
                  <a:pt x="33233" y="4636"/>
                  <a:pt x="34013" y="4636"/>
                </a:cubicBezTo>
                <a:cubicBezTo>
                  <a:pt x="35270" y="4636"/>
                  <a:pt x="36541" y="4897"/>
                  <a:pt x="37715" y="5136"/>
                </a:cubicBezTo>
                <a:cubicBezTo>
                  <a:pt x="38801" y="5357"/>
                  <a:pt x="40042" y="5610"/>
                  <a:pt x="41298" y="5610"/>
                </a:cubicBezTo>
                <a:cubicBezTo>
                  <a:pt x="42144" y="5610"/>
                  <a:pt x="42997" y="5495"/>
                  <a:pt x="43812" y="5177"/>
                </a:cubicBezTo>
                <a:cubicBezTo>
                  <a:pt x="44792" y="4790"/>
                  <a:pt x="45705" y="4017"/>
                  <a:pt x="46306" y="3045"/>
                </a:cubicBezTo>
                <a:cubicBezTo>
                  <a:pt x="46907" y="2083"/>
                  <a:pt x="47153" y="1013"/>
                  <a:pt x="470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flipH="1">
            <a:off x="-165075" y="-57700"/>
            <a:ext cx="2786544" cy="2391823"/>
          </a:xfrm>
          <a:custGeom>
            <a:avLst/>
            <a:gdLst/>
            <a:ahLst/>
            <a:cxnLst/>
            <a:rect l="l" t="t" r="r" b="b"/>
            <a:pathLst>
              <a:path w="36653" h="31461" extrusionOk="0">
                <a:moveTo>
                  <a:pt x="0" y="0"/>
                </a:moveTo>
                <a:cubicBezTo>
                  <a:pt x="0" y="404"/>
                  <a:pt x="41" y="815"/>
                  <a:pt x="124" y="1243"/>
                </a:cubicBezTo>
                <a:cubicBezTo>
                  <a:pt x="395" y="2584"/>
                  <a:pt x="1078" y="3835"/>
                  <a:pt x="1992" y="4683"/>
                </a:cubicBezTo>
                <a:cubicBezTo>
                  <a:pt x="2864" y="5489"/>
                  <a:pt x="3901" y="6032"/>
                  <a:pt x="4897" y="6559"/>
                </a:cubicBezTo>
                <a:cubicBezTo>
                  <a:pt x="5366" y="6806"/>
                  <a:pt x="5851" y="7061"/>
                  <a:pt x="6312" y="7333"/>
                </a:cubicBezTo>
                <a:cubicBezTo>
                  <a:pt x="7546" y="8081"/>
                  <a:pt x="9093" y="9382"/>
                  <a:pt x="9447" y="11315"/>
                </a:cubicBezTo>
                <a:cubicBezTo>
                  <a:pt x="9670" y="12566"/>
                  <a:pt x="9357" y="13866"/>
                  <a:pt x="9061" y="15134"/>
                </a:cubicBezTo>
                <a:cubicBezTo>
                  <a:pt x="8715" y="16615"/>
                  <a:pt x="8353" y="18137"/>
                  <a:pt x="8855" y="19545"/>
                </a:cubicBezTo>
                <a:cubicBezTo>
                  <a:pt x="9151" y="20368"/>
                  <a:pt x="9727" y="21042"/>
                  <a:pt x="10509" y="21503"/>
                </a:cubicBezTo>
                <a:cubicBezTo>
                  <a:pt x="11208" y="21915"/>
                  <a:pt x="12056" y="22145"/>
                  <a:pt x="12904" y="22153"/>
                </a:cubicBezTo>
                <a:lnTo>
                  <a:pt x="12937" y="22153"/>
                </a:lnTo>
                <a:cubicBezTo>
                  <a:pt x="14056" y="22153"/>
                  <a:pt x="15167" y="21849"/>
                  <a:pt x="16236" y="21553"/>
                </a:cubicBezTo>
                <a:cubicBezTo>
                  <a:pt x="16697" y="21421"/>
                  <a:pt x="17175" y="21289"/>
                  <a:pt x="17635" y="21190"/>
                </a:cubicBezTo>
                <a:cubicBezTo>
                  <a:pt x="18316" y="21037"/>
                  <a:pt x="18940" y="20960"/>
                  <a:pt x="19511" y="20960"/>
                </a:cubicBezTo>
                <a:cubicBezTo>
                  <a:pt x="20596" y="20960"/>
                  <a:pt x="21488" y="21239"/>
                  <a:pt x="22211" y="21799"/>
                </a:cubicBezTo>
                <a:cubicBezTo>
                  <a:pt x="22976" y="22384"/>
                  <a:pt x="23527" y="23281"/>
                  <a:pt x="24054" y="24145"/>
                </a:cubicBezTo>
                <a:cubicBezTo>
                  <a:pt x="24556" y="24951"/>
                  <a:pt x="25075" y="25791"/>
                  <a:pt x="25774" y="26400"/>
                </a:cubicBezTo>
                <a:cubicBezTo>
                  <a:pt x="27115" y="27568"/>
                  <a:pt x="28860" y="27667"/>
                  <a:pt x="30547" y="27766"/>
                </a:cubicBezTo>
                <a:cubicBezTo>
                  <a:pt x="30991" y="27790"/>
                  <a:pt x="31460" y="27823"/>
                  <a:pt x="31905" y="27873"/>
                </a:cubicBezTo>
                <a:cubicBezTo>
                  <a:pt x="34769" y="28177"/>
                  <a:pt x="36242" y="29889"/>
                  <a:pt x="36480" y="31460"/>
                </a:cubicBezTo>
                <a:cubicBezTo>
                  <a:pt x="36538" y="31452"/>
                  <a:pt x="36595" y="31452"/>
                  <a:pt x="36653" y="31452"/>
                </a:cubicBezTo>
                <a:cubicBezTo>
                  <a:pt x="36357" y="29189"/>
                  <a:pt x="34036" y="27922"/>
                  <a:pt x="31929" y="27691"/>
                </a:cubicBezTo>
                <a:cubicBezTo>
                  <a:pt x="31477" y="27650"/>
                  <a:pt x="31008" y="27617"/>
                  <a:pt x="30555" y="27593"/>
                </a:cubicBezTo>
                <a:cubicBezTo>
                  <a:pt x="28901" y="27494"/>
                  <a:pt x="27189" y="27395"/>
                  <a:pt x="25881" y="26268"/>
                </a:cubicBezTo>
                <a:cubicBezTo>
                  <a:pt x="25206" y="25684"/>
                  <a:pt x="24696" y="24852"/>
                  <a:pt x="24202" y="24054"/>
                </a:cubicBezTo>
                <a:cubicBezTo>
                  <a:pt x="23667" y="23174"/>
                  <a:pt x="23108" y="22260"/>
                  <a:pt x="22318" y="21660"/>
                </a:cubicBezTo>
                <a:cubicBezTo>
                  <a:pt x="21559" y="21074"/>
                  <a:pt x="20633" y="20785"/>
                  <a:pt x="19511" y="20785"/>
                </a:cubicBezTo>
                <a:cubicBezTo>
                  <a:pt x="18929" y="20785"/>
                  <a:pt x="18294" y="20863"/>
                  <a:pt x="17602" y="21018"/>
                </a:cubicBezTo>
                <a:cubicBezTo>
                  <a:pt x="17125" y="21125"/>
                  <a:pt x="16656" y="21256"/>
                  <a:pt x="16195" y="21380"/>
                </a:cubicBezTo>
                <a:cubicBezTo>
                  <a:pt x="15134" y="21676"/>
                  <a:pt x="14031" y="21980"/>
                  <a:pt x="12937" y="21980"/>
                </a:cubicBezTo>
                <a:lnTo>
                  <a:pt x="12904" y="21980"/>
                </a:lnTo>
                <a:cubicBezTo>
                  <a:pt x="10698" y="21964"/>
                  <a:pt x="9431" y="20631"/>
                  <a:pt x="9019" y="19487"/>
                </a:cubicBezTo>
                <a:cubicBezTo>
                  <a:pt x="8534" y="18129"/>
                  <a:pt x="8871" y="16689"/>
                  <a:pt x="9233" y="15175"/>
                </a:cubicBezTo>
                <a:cubicBezTo>
                  <a:pt x="9538" y="13891"/>
                  <a:pt x="9851" y="12566"/>
                  <a:pt x="9620" y="11283"/>
                </a:cubicBezTo>
                <a:cubicBezTo>
                  <a:pt x="9258" y="9283"/>
                  <a:pt x="7670" y="7950"/>
                  <a:pt x="6403" y="7184"/>
                </a:cubicBezTo>
                <a:cubicBezTo>
                  <a:pt x="5933" y="6905"/>
                  <a:pt x="5448" y="6649"/>
                  <a:pt x="4979" y="6403"/>
                </a:cubicBezTo>
                <a:cubicBezTo>
                  <a:pt x="3991" y="5884"/>
                  <a:pt x="2963" y="5349"/>
                  <a:pt x="2115" y="4551"/>
                </a:cubicBezTo>
                <a:cubicBezTo>
                  <a:pt x="1226" y="3728"/>
                  <a:pt x="560" y="2510"/>
                  <a:pt x="296" y="1210"/>
                </a:cubicBezTo>
                <a:cubicBezTo>
                  <a:pt x="214" y="799"/>
                  <a:pt x="173" y="387"/>
                  <a:pt x="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txBox="1">
            <a:spLocks noGrp="1"/>
          </p:cNvSpPr>
          <p:nvPr>
            <p:ph type="subTitle" idx="1"/>
          </p:nvPr>
        </p:nvSpPr>
        <p:spPr>
          <a:xfrm>
            <a:off x="3001800" y="2779797"/>
            <a:ext cx="3140400" cy="7200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1400"/>
              <a:buNone/>
              <a:defRPr sz="1600">
                <a:solidFill>
                  <a:schemeClr val="dk1"/>
                </a:solidFill>
              </a:defRPr>
            </a:lvl1pPr>
            <a:lvl2pPr lvl="1" rtl="0">
              <a:lnSpc>
                <a:spcPct val="100000"/>
              </a:lnSpc>
              <a:spcBef>
                <a:spcPts val="0"/>
              </a:spcBef>
              <a:spcAft>
                <a:spcPts val="0"/>
              </a:spcAft>
              <a:buSzPts val="1800"/>
              <a:buNone/>
              <a:defRPr sz="1800"/>
            </a:lvl2pPr>
            <a:lvl3pPr lvl="2" rtl="0">
              <a:lnSpc>
                <a:spcPct val="100000"/>
              </a:lnSpc>
              <a:spcBef>
                <a:spcPts val="0"/>
              </a:spcBef>
              <a:spcAft>
                <a:spcPts val="0"/>
              </a:spcAft>
              <a:buSzPts val="1800"/>
              <a:buNone/>
              <a:defRPr sz="1800"/>
            </a:lvl3pPr>
            <a:lvl4pPr lvl="3" rtl="0">
              <a:lnSpc>
                <a:spcPct val="100000"/>
              </a:lnSpc>
              <a:spcBef>
                <a:spcPts val="0"/>
              </a:spcBef>
              <a:spcAft>
                <a:spcPts val="0"/>
              </a:spcAft>
              <a:buSzPts val="1800"/>
              <a:buNone/>
              <a:defRPr sz="1800"/>
            </a:lvl4pPr>
            <a:lvl5pPr lvl="4" rtl="0">
              <a:lnSpc>
                <a:spcPct val="100000"/>
              </a:lnSpc>
              <a:spcBef>
                <a:spcPts val="0"/>
              </a:spcBef>
              <a:spcAft>
                <a:spcPts val="0"/>
              </a:spcAft>
              <a:buSzPts val="1800"/>
              <a:buNone/>
              <a:defRPr sz="1800"/>
            </a:lvl5pPr>
            <a:lvl6pPr lvl="5" rtl="0">
              <a:lnSpc>
                <a:spcPct val="100000"/>
              </a:lnSpc>
              <a:spcBef>
                <a:spcPts val="0"/>
              </a:spcBef>
              <a:spcAft>
                <a:spcPts val="0"/>
              </a:spcAft>
              <a:buSzPts val="1800"/>
              <a:buNone/>
              <a:defRPr sz="1800"/>
            </a:lvl6pPr>
            <a:lvl7pPr lvl="6" rtl="0">
              <a:lnSpc>
                <a:spcPct val="100000"/>
              </a:lnSpc>
              <a:spcBef>
                <a:spcPts val="0"/>
              </a:spcBef>
              <a:spcAft>
                <a:spcPts val="0"/>
              </a:spcAft>
              <a:buSzPts val="1800"/>
              <a:buNone/>
              <a:defRPr sz="1800"/>
            </a:lvl7pPr>
            <a:lvl8pPr lvl="7" rtl="0">
              <a:lnSpc>
                <a:spcPct val="100000"/>
              </a:lnSpc>
              <a:spcBef>
                <a:spcPts val="0"/>
              </a:spcBef>
              <a:spcAft>
                <a:spcPts val="0"/>
              </a:spcAft>
              <a:buSzPts val="1800"/>
              <a:buNone/>
              <a:defRPr sz="1800"/>
            </a:lvl8pPr>
            <a:lvl9pPr lvl="8" rtl="0">
              <a:lnSpc>
                <a:spcPct val="100000"/>
              </a:lnSpc>
              <a:spcBef>
                <a:spcPts val="0"/>
              </a:spcBef>
              <a:spcAft>
                <a:spcPts val="0"/>
              </a:spcAft>
              <a:buSzPts val="1800"/>
              <a:buNone/>
              <a:defRPr sz="1800"/>
            </a:lvl9pPr>
          </a:lstStyle>
          <a:p>
            <a:endParaRPr/>
          </a:p>
        </p:txBody>
      </p:sp>
      <p:sp>
        <p:nvSpPr>
          <p:cNvPr id="77" name="Google Shape;77;p11"/>
          <p:cNvSpPr txBox="1">
            <a:spLocks noGrp="1"/>
          </p:cNvSpPr>
          <p:nvPr>
            <p:ph type="title" hasCustomPrompt="1"/>
          </p:nvPr>
        </p:nvSpPr>
        <p:spPr>
          <a:xfrm>
            <a:off x="2157300" y="1643725"/>
            <a:ext cx="4829400" cy="10365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8"/>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alpha val="30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Montserrat Black"/>
              <a:buNone/>
              <a:defRPr sz="3500">
                <a:solidFill>
                  <a:schemeClr val="dk1"/>
                </a:solidFill>
                <a:latin typeface="Montserrat Black"/>
                <a:ea typeface="Montserrat Black"/>
                <a:cs typeface="Montserrat Black"/>
                <a:sym typeface="Montserrat Black"/>
              </a:defRPr>
            </a:lvl1pPr>
            <a:lvl2pPr lvl="1" rtl="0">
              <a:spcBef>
                <a:spcPts val="0"/>
              </a:spcBef>
              <a:spcAft>
                <a:spcPts val="0"/>
              </a:spcAft>
              <a:buClr>
                <a:schemeClr val="dk1"/>
              </a:buClr>
              <a:buSzPts val="3500"/>
              <a:buFont typeface="Montserrat Black"/>
              <a:buNone/>
              <a:defRPr sz="3500">
                <a:solidFill>
                  <a:schemeClr val="dk1"/>
                </a:solidFill>
                <a:latin typeface="Montserrat Black"/>
                <a:ea typeface="Montserrat Black"/>
                <a:cs typeface="Montserrat Black"/>
                <a:sym typeface="Montserrat Black"/>
              </a:defRPr>
            </a:lvl2pPr>
            <a:lvl3pPr lvl="2" rtl="0">
              <a:spcBef>
                <a:spcPts val="0"/>
              </a:spcBef>
              <a:spcAft>
                <a:spcPts val="0"/>
              </a:spcAft>
              <a:buClr>
                <a:schemeClr val="dk1"/>
              </a:buClr>
              <a:buSzPts val="3500"/>
              <a:buFont typeface="Montserrat Black"/>
              <a:buNone/>
              <a:defRPr sz="3500">
                <a:solidFill>
                  <a:schemeClr val="dk1"/>
                </a:solidFill>
                <a:latin typeface="Montserrat Black"/>
                <a:ea typeface="Montserrat Black"/>
                <a:cs typeface="Montserrat Black"/>
                <a:sym typeface="Montserrat Black"/>
              </a:defRPr>
            </a:lvl3pPr>
            <a:lvl4pPr lvl="3" rtl="0">
              <a:spcBef>
                <a:spcPts val="0"/>
              </a:spcBef>
              <a:spcAft>
                <a:spcPts val="0"/>
              </a:spcAft>
              <a:buClr>
                <a:schemeClr val="dk1"/>
              </a:buClr>
              <a:buSzPts val="3500"/>
              <a:buFont typeface="Montserrat Black"/>
              <a:buNone/>
              <a:defRPr sz="3500">
                <a:solidFill>
                  <a:schemeClr val="dk1"/>
                </a:solidFill>
                <a:latin typeface="Montserrat Black"/>
                <a:ea typeface="Montserrat Black"/>
                <a:cs typeface="Montserrat Black"/>
                <a:sym typeface="Montserrat Black"/>
              </a:defRPr>
            </a:lvl4pPr>
            <a:lvl5pPr lvl="4" rtl="0">
              <a:spcBef>
                <a:spcPts val="0"/>
              </a:spcBef>
              <a:spcAft>
                <a:spcPts val="0"/>
              </a:spcAft>
              <a:buClr>
                <a:schemeClr val="dk1"/>
              </a:buClr>
              <a:buSzPts val="3500"/>
              <a:buFont typeface="Montserrat Black"/>
              <a:buNone/>
              <a:defRPr sz="3500">
                <a:solidFill>
                  <a:schemeClr val="dk1"/>
                </a:solidFill>
                <a:latin typeface="Montserrat Black"/>
                <a:ea typeface="Montserrat Black"/>
                <a:cs typeface="Montserrat Black"/>
                <a:sym typeface="Montserrat Black"/>
              </a:defRPr>
            </a:lvl5pPr>
            <a:lvl6pPr lvl="5" rtl="0">
              <a:spcBef>
                <a:spcPts val="0"/>
              </a:spcBef>
              <a:spcAft>
                <a:spcPts val="0"/>
              </a:spcAft>
              <a:buClr>
                <a:schemeClr val="dk1"/>
              </a:buClr>
              <a:buSzPts val="3500"/>
              <a:buFont typeface="Montserrat Black"/>
              <a:buNone/>
              <a:defRPr sz="3500">
                <a:solidFill>
                  <a:schemeClr val="dk1"/>
                </a:solidFill>
                <a:latin typeface="Montserrat Black"/>
                <a:ea typeface="Montserrat Black"/>
                <a:cs typeface="Montserrat Black"/>
                <a:sym typeface="Montserrat Black"/>
              </a:defRPr>
            </a:lvl6pPr>
            <a:lvl7pPr lvl="6" rtl="0">
              <a:spcBef>
                <a:spcPts val="0"/>
              </a:spcBef>
              <a:spcAft>
                <a:spcPts val="0"/>
              </a:spcAft>
              <a:buClr>
                <a:schemeClr val="dk1"/>
              </a:buClr>
              <a:buSzPts val="3500"/>
              <a:buFont typeface="Montserrat Black"/>
              <a:buNone/>
              <a:defRPr sz="3500">
                <a:solidFill>
                  <a:schemeClr val="dk1"/>
                </a:solidFill>
                <a:latin typeface="Montserrat Black"/>
                <a:ea typeface="Montserrat Black"/>
                <a:cs typeface="Montserrat Black"/>
                <a:sym typeface="Montserrat Black"/>
              </a:defRPr>
            </a:lvl7pPr>
            <a:lvl8pPr lvl="7" rtl="0">
              <a:spcBef>
                <a:spcPts val="0"/>
              </a:spcBef>
              <a:spcAft>
                <a:spcPts val="0"/>
              </a:spcAft>
              <a:buClr>
                <a:schemeClr val="dk1"/>
              </a:buClr>
              <a:buSzPts val="3500"/>
              <a:buFont typeface="Montserrat Black"/>
              <a:buNone/>
              <a:defRPr sz="3500">
                <a:solidFill>
                  <a:schemeClr val="dk1"/>
                </a:solidFill>
                <a:latin typeface="Montserrat Black"/>
                <a:ea typeface="Montserrat Black"/>
                <a:cs typeface="Montserrat Black"/>
                <a:sym typeface="Montserrat Black"/>
              </a:defRPr>
            </a:lvl8pPr>
            <a:lvl9pPr lvl="8" rtl="0">
              <a:spcBef>
                <a:spcPts val="0"/>
              </a:spcBef>
              <a:spcAft>
                <a:spcPts val="0"/>
              </a:spcAft>
              <a:buClr>
                <a:schemeClr val="dk1"/>
              </a:buClr>
              <a:buSzPts val="3500"/>
              <a:buFont typeface="Montserrat Black"/>
              <a:buNone/>
              <a:defRPr sz="3500">
                <a:solidFill>
                  <a:schemeClr val="dk1"/>
                </a:solidFill>
                <a:latin typeface="Montserrat Black"/>
                <a:ea typeface="Montserrat Black"/>
                <a:cs typeface="Montserrat Black"/>
                <a:sym typeface="Montserrat Black"/>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1pPr>
            <a:lvl2pPr marL="914400" lvl="1" indent="-31750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2pPr>
            <a:lvl3pPr marL="1371600" lvl="2" indent="-31750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3pPr>
            <a:lvl4pPr marL="1828800" lvl="3" indent="-31750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4pPr>
            <a:lvl5pPr marL="2286000" lvl="4" indent="-31750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5pPr>
            <a:lvl6pPr marL="2743200" lvl="5" indent="-31750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6pPr>
            <a:lvl7pPr marL="3200400" lvl="6" indent="-31750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7pPr>
            <a:lvl8pPr marL="3657600" lvl="7" indent="-31750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8pPr>
            <a:lvl9pPr marL="4114800" lvl="8" indent="-317500">
              <a:lnSpc>
                <a:spcPct val="115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1" r:id="rId21"/>
    <p:sldLayoutId id="2147483672" r:id="rId22"/>
    <p:sldLayoutId id="2147483673" r:id="rId23"/>
    <p:sldLayoutId id="2147483674" r:id="rId24"/>
    <p:sldLayoutId id="214748367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sv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jfif"/><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16.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18.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21.jpg"/><Relationship Id="rId4" Type="http://schemas.openxmlformats.org/officeDocument/2006/relationships/image" Target="../media/image20.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23.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slide" Target="slide48.xml"/><Relationship Id="rId18" Type="http://schemas.openxmlformats.org/officeDocument/2006/relationships/image" Target="../media/image33.png"/><Relationship Id="rId3" Type="http://schemas.openxmlformats.org/officeDocument/2006/relationships/slide" Target="slide44.xml"/><Relationship Id="rId21" Type="http://schemas.openxmlformats.org/officeDocument/2006/relationships/image" Target="../media/image34.png"/><Relationship Id="rId7" Type="http://schemas.openxmlformats.org/officeDocument/2006/relationships/slide" Target="slide46.xml"/><Relationship Id="rId12" Type="http://schemas.openxmlformats.org/officeDocument/2006/relationships/image" Target="../media/image30.png"/><Relationship Id="rId17" Type="http://schemas.openxmlformats.org/officeDocument/2006/relationships/slide" Target="slide51.xml"/><Relationship Id="rId2" Type="http://schemas.openxmlformats.org/officeDocument/2006/relationships/notesSlide" Target="../notesSlides/notesSlide41.xml"/><Relationship Id="rId16" Type="http://schemas.openxmlformats.org/officeDocument/2006/relationships/image" Target="../media/image32.png"/><Relationship Id="rId20" Type="http://schemas.openxmlformats.org/officeDocument/2006/relationships/slide" Target="slide52.xml"/><Relationship Id="rId1" Type="http://schemas.openxmlformats.org/officeDocument/2006/relationships/slideLayout" Target="../slideLayouts/slideLayout18.xml"/><Relationship Id="rId6" Type="http://schemas.openxmlformats.org/officeDocument/2006/relationships/image" Target="../media/image27.png"/><Relationship Id="rId11" Type="http://schemas.openxmlformats.org/officeDocument/2006/relationships/slide" Target="slide50.xml"/><Relationship Id="rId5" Type="http://schemas.openxmlformats.org/officeDocument/2006/relationships/slide" Target="slide45.xml"/><Relationship Id="rId15" Type="http://schemas.openxmlformats.org/officeDocument/2006/relationships/slide" Target="slide49.xml"/><Relationship Id="rId23" Type="http://schemas.openxmlformats.org/officeDocument/2006/relationships/image" Target="../media/image35.png"/><Relationship Id="rId10" Type="http://schemas.openxmlformats.org/officeDocument/2006/relationships/image" Target="../media/image29.png"/><Relationship Id="rId19" Type="http://schemas.openxmlformats.org/officeDocument/2006/relationships/slide" Target="slide54.xml"/><Relationship Id="rId4" Type="http://schemas.openxmlformats.org/officeDocument/2006/relationships/image" Target="../media/image26.png"/><Relationship Id="rId9" Type="http://schemas.openxmlformats.org/officeDocument/2006/relationships/slide" Target="slide47.xml"/><Relationship Id="rId14" Type="http://schemas.openxmlformats.org/officeDocument/2006/relationships/image" Target="../media/image31.png"/><Relationship Id="rId22" Type="http://schemas.openxmlformats.org/officeDocument/2006/relationships/slide" Target="slide53.xml"/></Relationships>
</file>

<file path=ppt/slides/_rels/slide4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1.png"/><Relationship Id="rId3" Type="http://schemas.microsoft.com/office/2007/relationships/media" Target="../media/media2.mp3"/><Relationship Id="rId7" Type="http://schemas.openxmlformats.org/officeDocument/2006/relationships/image" Target="../media/image36.png"/><Relationship Id="rId12" Type="http://schemas.openxmlformats.org/officeDocument/2006/relationships/slide" Target="slide4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42.xml"/><Relationship Id="rId11" Type="http://schemas.openxmlformats.org/officeDocument/2006/relationships/image" Target="../media/image40.svg"/><Relationship Id="rId5" Type="http://schemas.openxmlformats.org/officeDocument/2006/relationships/slideLayout" Target="../slideLayouts/slideLayout11.xml"/><Relationship Id="rId10" Type="http://schemas.openxmlformats.org/officeDocument/2006/relationships/image" Target="../media/image39.png"/><Relationship Id="rId4" Type="http://schemas.openxmlformats.org/officeDocument/2006/relationships/audio" Target="../media/media2.mp3"/><Relationship Id="rId9" Type="http://schemas.openxmlformats.org/officeDocument/2006/relationships/image" Target="../media/image38.svg"/></Relationships>
</file>

<file path=ppt/slides/_rels/slide45.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1.png"/><Relationship Id="rId3" Type="http://schemas.microsoft.com/office/2007/relationships/media" Target="../media/media2.mp3"/><Relationship Id="rId7" Type="http://schemas.openxmlformats.org/officeDocument/2006/relationships/image" Target="../media/image36.png"/><Relationship Id="rId12" Type="http://schemas.openxmlformats.org/officeDocument/2006/relationships/slide" Target="slide4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43.xml"/><Relationship Id="rId11" Type="http://schemas.openxmlformats.org/officeDocument/2006/relationships/image" Target="../media/image40.svg"/><Relationship Id="rId5" Type="http://schemas.openxmlformats.org/officeDocument/2006/relationships/slideLayout" Target="../slideLayouts/slideLayout11.xml"/><Relationship Id="rId10" Type="http://schemas.openxmlformats.org/officeDocument/2006/relationships/image" Target="../media/image39.png"/><Relationship Id="rId4" Type="http://schemas.openxmlformats.org/officeDocument/2006/relationships/audio" Target="../media/media2.mp3"/><Relationship Id="rId9" Type="http://schemas.openxmlformats.org/officeDocument/2006/relationships/image" Target="../media/image38.svg"/></Relationships>
</file>

<file path=ppt/slides/_rels/slide46.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1.png"/><Relationship Id="rId3" Type="http://schemas.microsoft.com/office/2007/relationships/media" Target="../media/media2.mp3"/><Relationship Id="rId7" Type="http://schemas.openxmlformats.org/officeDocument/2006/relationships/image" Target="../media/image39.png"/><Relationship Id="rId12" Type="http://schemas.openxmlformats.org/officeDocument/2006/relationships/slide" Target="slide4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44.xml"/><Relationship Id="rId11" Type="http://schemas.openxmlformats.org/officeDocument/2006/relationships/image" Target="../media/image38.svg"/><Relationship Id="rId5" Type="http://schemas.openxmlformats.org/officeDocument/2006/relationships/slideLayout" Target="../slideLayouts/slideLayout11.xml"/><Relationship Id="rId10" Type="http://schemas.openxmlformats.org/officeDocument/2006/relationships/image" Target="../media/image37.png"/><Relationship Id="rId4" Type="http://schemas.openxmlformats.org/officeDocument/2006/relationships/audio" Target="../media/media2.mp3"/><Relationship Id="rId9" Type="http://schemas.openxmlformats.org/officeDocument/2006/relationships/image" Target="../media/image36.png"/></Relationships>
</file>

<file path=ppt/slides/_rels/slide4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1.png"/><Relationship Id="rId3" Type="http://schemas.microsoft.com/office/2007/relationships/media" Target="../media/media2.mp3"/><Relationship Id="rId7" Type="http://schemas.openxmlformats.org/officeDocument/2006/relationships/image" Target="../media/image36.png"/><Relationship Id="rId12" Type="http://schemas.openxmlformats.org/officeDocument/2006/relationships/slide" Target="slide4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45.xml"/><Relationship Id="rId11" Type="http://schemas.openxmlformats.org/officeDocument/2006/relationships/image" Target="../media/image40.svg"/><Relationship Id="rId5" Type="http://schemas.openxmlformats.org/officeDocument/2006/relationships/slideLayout" Target="../slideLayouts/slideLayout11.xml"/><Relationship Id="rId10" Type="http://schemas.openxmlformats.org/officeDocument/2006/relationships/image" Target="../media/image39.png"/><Relationship Id="rId4" Type="http://schemas.openxmlformats.org/officeDocument/2006/relationships/audio" Target="../media/media2.mp3"/><Relationship Id="rId9" Type="http://schemas.openxmlformats.org/officeDocument/2006/relationships/image" Target="../media/image38.svg"/></Relationships>
</file>

<file path=ppt/slides/_rels/slide4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1.png"/><Relationship Id="rId3" Type="http://schemas.microsoft.com/office/2007/relationships/media" Target="../media/media2.mp3"/><Relationship Id="rId7" Type="http://schemas.openxmlformats.org/officeDocument/2006/relationships/image" Target="../media/image36.png"/><Relationship Id="rId12" Type="http://schemas.openxmlformats.org/officeDocument/2006/relationships/slide" Target="slide4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46.xml"/><Relationship Id="rId11" Type="http://schemas.openxmlformats.org/officeDocument/2006/relationships/image" Target="../media/image40.svg"/><Relationship Id="rId5" Type="http://schemas.openxmlformats.org/officeDocument/2006/relationships/slideLayout" Target="../slideLayouts/slideLayout11.xml"/><Relationship Id="rId10" Type="http://schemas.openxmlformats.org/officeDocument/2006/relationships/image" Target="../media/image39.png"/><Relationship Id="rId4" Type="http://schemas.openxmlformats.org/officeDocument/2006/relationships/audio" Target="../media/media2.mp3"/><Relationship Id="rId9" Type="http://schemas.openxmlformats.org/officeDocument/2006/relationships/image" Target="../media/image38.svg"/></Relationships>
</file>

<file path=ppt/slides/_rels/slide4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1.png"/><Relationship Id="rId3" Type="http://schemas.microsoft.com/office/2007/relationships/media" Target="../media/media2.mp3"/><Relationship Id="rId7" Type="http://schemas.openxmlformats.org/officeDocument/2006/relationships/image" Target="../media/image36.png"/><Relationship Id="rId12" Type="http://schemas.openxmlformats.org/officeDocument/2006/relationships/slide" Target="slide4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47.xml"/><Relationship Id="rId11" Type="http://schemas.openxmlformats.org/officeDocument/2006/relationships/image" Target="../media/image40.svg"/><Relationship Id="rId5" Type="http://schemas.openxmlformats.org/officeDocument/2006/relationships/slideLayout" Target="../slideLayouts/slideLayout11.xml"/><Relationship Id="rId10" Type="http://schemas.openxmlformats.org/officeDocument/2006/relationships/image" Target="../media/image39.png"/><Relationship Id="rId4" Type="http://schemas.openxmlformats.org/officeDocument/2006/relationships/audio" Target="../media/media2.mp3"/><Relationship Id="rId9" Type="http://schemas.openxmlformats.org/officeDocument/2006/relationships/image" Target="../media/image38.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1.png"/><Relationship Id="rId3" Type="http://schemas.microsoft.com/office/2007/relationships/media" Target="../media/media2.mp3"/><Relationship Id="rId7" Type="http://schemas.openxmlformats.org/officeDocument/2006/relationships/image" Target="../media/image36.png"/><Relationship Id="rId12" Type="http://schemas.openxmlformats.org/officeDocument/2006/relationships/slide" Target="slide4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48.xml"/><Relationship Id="rId11" Type="http://schemas.openxmlformats.org/officeDocument/2006/relationships/image" Target="../media/image40.svg"/><Relationship Id="rId5" Type="http://schemas.openxmlformats.org/officeDocument/2006/relationships/slideLayout" Target="../slideLayouts/slideLayout11.xml"/><Relationship Id="rId10" Type="http://schemas.openxmlformats.org/officeDocument/2006/relationships/image" Target="../media/image39.png"/><Relationship Id="rId4" Type="http://schemas.openxmlformats.org/officeDocument/2006/relationships/audio" Target="../media/media2.mp3"/><Relationship Id="rId9" Type="http://schemas.openxmlformats.org/officeDocument/2006/relationships/image" Target="../media/image38.svg"/></Relationships>
</file>

<file path=ppt/slides/_rels/slide51.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1.png"/><Relationship Id="rId3" Type="http://schemas.microsoft.com/office/2007/relationships/media" Target="../media/media2.mp3"/><Relationship Id="rId7" Type="http://schemas.openxmlformats.org/officeDocument/2006/relationships/image" Target="../media/image36.png"/><Relationship Id="rId12" Type="http://schemas.openxmlformats.org/officeDocument/2006/relationships/slide" Target="slide4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49.xml"/><Relationship Id="rId11" Type="http://schemas.openxmlformats.org/officeDocument/2006/relationships/image" Target="../media/image40.svg"/><Relationship Id="rId5" Type="http://schemas.openxmlformats.org/officeDocument/2006/relationships/slideLayout" Target="../slideLayouts/slideLayout11.xml"/><Relationship Id="rId10" Type="http://schemas.openxmlformats.org/officeDocument/2006/relationships/image" Target="../media/image39.png"/><Relationship Id="rId4" Type="http://schemas.openxmlformats.org/officeDocument/2006/relationships/audio" Target="../media/media2.mp3"/><Relationship Id="rId9" Type="http://schemas.openxmlformats.org/officeDocument/2006/relationships/image" Target="../media/image38.svg"/></Relationships>
</file>

<file path=ppt/slides/_rels/slide52.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1.png"/><Relationship Id="rId3" Type="http://schemas.microsoft.com/office/2007/relationships/media" Target="../media/media2.mp3"/><Relationship Id="rId7" Type="http://schemas.openxmlformats.org/officeDocument/2006/relationships/image" Target="../media/image39.png"/><Relationship Id="rId12" Type="http://schemas.openxmlformats.org/officeDocument/2006/relationships/slide" Target="slide4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50.xml"/><Relationship Id="rId11" Type="http://schemas.openxmlformats.org/officeDocument/2006/relationships/image" Target="../media/image38.svg"/><Relationship Id="rId5" Type="http://schemas.openxmlformats.org/officeDocument/2006/relationships/slideLayout" Target="../slideLayouts/slideLayout11.xml"/><Relationship Id="rId10" Type="http://schemas.openxmlformats.org/officeDocument/2006/relationships/image" Target="../media/image37.png"/><Relationship Id="rId4" Type="http://schemas.openxmlformats.org/officeDocument/2006/relationships/audio" Target="../media/media2.mp3"/><Relationship Id="rId9" Type="http://schemas.openxmlformats.org/officeDocument/2006/relationships/image" Target="../media/image36.png"/></Relationships>
</file>

<file path=ppt/slides/_rels/slide53.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1.png"/><Relationship Id="rId3" Type="http://schemas.microsoft.com/office/2007/relationships/media" Target="../media/media2.mp3"/><Relationship Id="rId7" Type="http://schemas.openxmlformats.org/officeDocument/2006/relationships/image" Target="../media/image39.png"/><Relationship Id="rId12" Type="http://schemas.openxmlformats.org/officeDocument/2006/relationships/slide" Target="slide4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51.xml"/><Relationship Id="rId11" Type="http://schemas.openxmlformats.org/officeDocument/2006/relationships/image" Target="../media/image38.svg"/><Relationship Id="rId5" Type="http://schemas.openxmlformats.org/officeDocument/2006/relationships/slideLayout" Target="../slideLayouts/slideLayout11.xml"/><Relationship Id="rId10" Type="http://schemas.openxmlformats.org/officeDocument/2006/relationships/image" Target="../media/image37.png"/><Relationship Id="rId4" Type="http://schemas.openxmlformats.org/officeDocument/2006/relationships/audio" Target="../media/media2.mp3"/><Relationship Id="rId9" Type="http://schemas.openxmlformats.org/officeDocument/2006/relationships/image" Target="../media/image36.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6.xml"/><Relationship Id="rId1" Type="http://schemas.openxmlformats.org/officeDocument/2006/relationships/slideLayout" Target="../slideLayouts/slideLayout3.xml"/><Relationship Id="rId5" Type="http://schemas.openxmlformats.org/officeDocument/2006/relationships/image" Target="../media/image46.jpg"/><Relationship Id="rId4" Type="http://schemas.openxmlformats.org/officeDocument/2006/relationships/image" Target="../media/image45.jpg"/></Relationships>
</file>

<file path=ppt/slides/_rels/slide5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grpSp>
        <p:nvGrpSpPr>
          <p:cNvPr id="444" name="Google Shape;444;p36"/>
          <p:cNvGrpSpPr/>
          <p:nvPr/>
        </p:nvGrpSpPr>
        <p:grpSpPr>
          <a:xfrm>
            <a:off x="7418213" y="633499"/>
            <a:ext cx="1074821" cy="1257592"/>
            <a:chOff x="1265425" y="-1036300"/>
            <a:chExt cx="468250" cy="547875"/>
          </a:xfrm>
        </p:grpSpPr>
        <p:sp>
          <p:nvSpPr>
            <p:cNvPr id="445" name="Google Shape;445;p36"/>
            <p:cNvSpPr/>
            <p:nvPr/>
          </p:nvSpPr>
          <p:spPr>
            <a:xfrm>
              <a:off x="1269125" y="-1033025"/>
              <a:ext cx="460850" cy="541100"/>
            </a:xfrm>
            <a:custGeom>
              <a:avLst/>
              <a:gdLst/>
              <a:ahLst/>
              <a:cxnLst/>
              <a:rect l="l" t="t" r="r" b="b"/>
              <a:pathLst>
                <a:path w="18434" h="21644" extrusionOk="0">
                  <a:moveTo>
                    <a:pt x="4362" y="3482"/>
                  </a:moveTo>
                  <a:lnTo>
                    <a:pt x="14821" y="5292"/>
                  </a:lnTo>
                  <a:cubicBezTo>
                    <a:pt x="14912" y="5309"/>
                    <a:pt x="14969" y="5366"/>
                    <a:pt x="15002" y="5407"/>
                  </a:cubicBezTo>
                  <a:cubicBezTo>
                    <a:pt x="15035" y="5457"/>
                    <a:pt x="15068" y="5531"/>
                    <a:pt x="15051" y="5621"/>
                  </a:cubicBezTo>
                  <a:lnTo>
                    <a:pt x="14228" y="10386"/>
                  </a:lnTo>
                  <a:lnTo>
                    <a:pt x="10789" y="9794"/>
                  </a:lnTo>
                  <a:lnTo>
                    <a:pt x="10764" y="9966"/>
                  </a:lnTo>
                  <a:lnTo>
                    <a:pt x="5259" y="9012"/>
                  </a:lnTo>
                  <a:lnTo>
                    <a:pt x="5604" y="7012"/>
                  </a:lnTo>
                  <a:cubicBezTo>
                    <a:pt x="5761" y="6090"/>
                    <a:pt x="5555" y="5169"/>
                    <a:pt x="5020" y="4403"/>
                  </a:cubicBezTo>
                  <a:lnTo>
                    <a:pt x="4362" y="3482"/>
                  </a:lnTo>
                  <a:close/>
                  <a:moveTo>
                    <a:pt x="2304" y="1"/>
                  </a:moveTo>
                  <a:cubicBezTo>
                    <a:pt x="1556" y="1"/>
                    <a:pt x="873" y="379"/>
                    <a:pt x="469" y="1013"/>
                  </a:cubicBezTo>
                  <a:cubicBezTo>
                    <a:pt x="0" y="1762"/>
                    <a:pt x="25" y="2708"/>
                    <a:pt x="535" y="3424"/>
                  </a:cubicBezTo>
                  <a:lnTo>
                    <a:pt x="2477" y="6189"/>
                  </a:lnTo>
                  <a:cubicBezTo>
                    <a:pt x="2543" y="6280"/>
                    <a:pt x="2560" y="6378"/>
                    <a:pt x="2543" y="6477"/>
                  </a:cubicBezTo>
                  <a:lnTo>
                    <a:pt x="766" y="16731"/>
                  </a:lnTo>
                  <a:cubicBezTo>
                    <a:pt x="502" y="18237"/>
                    <a:pt x="1523" y="19677"/>
                    <a:pt x="3029" y="19940"/>
                  </a:cubicBezTo>
                  <a:lnTo>
                    <a:pt x="12607" y="21602"/>
                  </a:lnTo>
                  <a:cubicBezTo>
                    <a:pt x="12772" y="21627"/>
                    <a:pt x="12928" y="21644"/>
                    <a:pt x="13085" y="21644"/>
                  </a:cubicBezTo>
                  <a:cubicBezTo>
                    <a:pt x="14442" y="21644"/>
                    <a:pt x="15586" y="20672"/>
                    <a:pt x="15825" y="19339"/>
                  </a:cubicBezTo>
                  <a:lnTo>
                    <a:pt x="18113" y="6156"/>
                  </a:lnTo>
                  <a:cubicBezTo>
                    <a:pt x="18434" y="4313"/>
                    <a:pt x="17191" y="2552"/>
                    <a:pt x="15348" y="2231"/>
                  </a:cubicBezTo>
                  <a:lnTo>
                    <a:pt x="2675" y="34"/>
                  </a:lnTo>
                  <a:cubicBezTo>
                    <a:pt x="2551" y="17"/>
                    <a:pt x="2428" y="1"/>
                    <a:pt x="2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6"/>
            <p:cNvSpPr/>
            <p:nvPr/>
          </p:nvSpPr>
          <p:spPr>
            <a:xfrm>
              <a:off x="1379175" y="-953000"/>
              <a:ext cx="177175" cy="93850"/>
            </a:xfrm>
            <a:custGeom>
              <a:avLst/>
              <a:gdLst/>
              <a:ahLst/>
              <a:cxnLst/>
              <a:rect l="l" t="t" r="r" b="b"/>
              <a:pathLst>
                <a:path w="7087" h="3754" extrusionOk="0">
                  <a:moveTo>
                    <a:pt x="1680" y="1"/>
                  </a:moveTo>
                  <a:cubicBezTo>
                    <a:pt x="923" y="1"/>
                    <a:pt x="281" y="544"/>
                    <a:pt x="149" y="1285"/>
                  </a:cubicBezTo>
                  <a:cubicBezTo>
                    <a:pt x="1" y="2132"/>
                    <a:pt x="569" y="2931"/>
                    <a:pt x="1416" y="3079"/>
                  </a:cubicBezTo>
                  <a:lnTo>
                    <a:pt x="5161" y="3729"/>
                  </a:lnTo>
                  <a:cubicBezTo>
                    <a:pt x="5243" y="3745"/>
                    <a:pt x="5325" y="3753"/>
                    <a:pt x="5416" y="3753"/>
                  </a:cubicBezTo>
                  <a:cubicBezTo>
                    <a:pt x="6173" y="3753"/>
                    <a:pt x="6815" y="3210"/>
                    <a:pt x="6946" y="2461"/>
                  </a:cubicBezTo>
                  <a:cubicBezTo>
                    <a:pt x="7086" y="1622"/>
                    <a:pt x="6527" y="816"/>
                    <a:pt x="5679" y="668"/>
                  </a:cubicBezTo>
                  <a:lnTo>
                    <a:pt x="1935" y="17"/>
                  </a:lnTo>
                  <a:cubicBezTo>
                    <a:pt x="1852" y="9"/>
                    <a:pt x="1762" y="1"/>
                    <a:pt x="1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6"/>
            <p:cNvSpPr/>
            <p:nvPr/>
          </p:nvSpPr>
          <p:spPr>
            <a:xfrm>
              <a:off x="1370550" y="-903400"/>
              <a:ext cx="130450" cy="85800"/>
            </a:xfrm>
            <a:custGeom>
              <a:avLst/>
              <a:gdLst/>
              <a:ahLst/>
              <a:cxnLst/>
              <a:rect l="l" t="t" r="r" b="b"/>
              <a:pathLst>
                <a:path w="5218" h="3432" extrusionOk="0">
                  <a:moveTo>
                    <a:pt x="1679" y="0"/>
                  </a:moveTo>
                  <a:cubicBezTo>
                    <a:pt x="922" y="0"/>
                    <a:pt x="280" y="543"/>
                    <a:pt x="148" y="1292"/>
                  </a:cubicBezTo>
                  <a:cubicBezTo>
                    <a:pt x="0" y="2132"/>
                    <a:pt x="568" y="2938"/>
                    <a:pt x="1416" y="3086"/>
                  </a:cubicBezTo>
                  <a:lnTo>
                    <a:pt x="3292" y="3407"/>
                  </a:lnTo>
                  <a:cubicBezTo>
                    <a:pt x="3374" y="3424"/>
                    <a:pt x="3465" y="3432"/>
                    <a:pt x="3547" y="3432"/>
                  </a:cubicBezTo>
                  <a:cubicBezTo>
                    <a:pt x="4304" y="3432"/>
                    <a:pt x="4946" y="2889"/>
                    <a:pt x="5078" y="2148"/>
                  </a:cubicBezTo>
                  <a:cubicBezTo>
                    <a:pt x="5218" y="1300"/>
                    <a:pt x="4658" y="494"/>
                    <a:pt x="3810" y="354"/>
                  </a:cubicBezTo>
                  <a:lnTo>
                    <a:pt x="1934" y="25"/>
                  </a:lnTo>
                  <a:cubicBezTo>
                    <a:pt x="1852" y="8"/>
                    <a:pt x="1761" y="0"/>
                    <a:pt x="16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6"/>
            <p:cNvSpPr/>
            <p:nvPr/>
          </p:nvSpPr>
          <p:spPr>
            <a:xfrm>
              <a:off x="1361900" y="-853625"/>
              <a:ext cx="177150" cy="93850"/>
            </a:xfrm>
            <a:custGeom>
              <a:avLst/>
              <a:gdLst/>
              <a:ahLst/>
              <a:cxnLst/>
              <a:rect l="l" t="t" r="r" b="b"/>
              <a:pathLst>
                <a:path w="7086" h="3754" extrusionOk="0">
                  <a:moveTo>
                    <a:pt x="1679" y="1"/>
                  </a:moveTo>
                  <a:cubicBezTo>
                    <a:pt x="922" y="1"/>
                    <a:pt x="280" y="544"/>
                    <a:pt x="149" y="1284"/>
                  </a:cubicBezTo>
                  <a:cubicBezTo>
                    <a:pt x="1" y="2132"/>
                    <a:pt x="568" y="2938"/>
                    <a:pt x="1416" y="3078"/>
                  </a:cubicBezTo>
                  <a:lnTo>
                    <a:pt x="5160" y="3728"/>
                  </a:lnTo>
                  <a:cubicBezTo>
                    <a:pt x="5243" y="3745"/>
                    <a:pt x="5333" y="3753"/>
                    <a:pt x="5415" y="3753"/>
                  </a:cubicBezTo>
                  <a:cubicBezTo>
                    <a:pt x="6172" y="3753"/>
                    <a:pt x="6814" y="3210"/>
                    <a:pt x="6946" y="2469"/>
                  </a:cubicBezTo>
                  <a:cubicBezTo>
                    <a:pt x="7086" y="1622"/>
                    <a:pt x="6526" y="815"/>
                    <a:pt x="5679" y="675"/>
                  </a:cubicBezTo>
                  <a:lnTo>
                    <a:pt x="1934" y="25"/>
                  </a:lnTo>
                  <a:cubicBezTo>
                    <a:pt x="1852" y="9"/>
                    <a:pt x="1762" y="1"/>
                    <a:pt x="1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6"/>
            <p:cNvSpPr/>
            <p:nvPr/>
          </p:nvSpPr>
          <p:spPr>
            <a:xfrm>
              <a:off x="1265425" y="-1036300"/>
              <a:ext cx="468250" cy="547875"/>
            </a:xfrm>
            <a:custGeom>
              <a:avLst/>
              <a:gdLst/>
              <a:ahLst/>
              <a:cxnLst/>
              <a:rect l="l" t="t" r="r" b="b"/>
              <a:pathLst>
                <a:path w="18730" h="21915" extrusionOk="0">
                  <a:moveTo>
                    <a:pt x="4814" y="3802"/>
                  </a:moveTo>
                  <a:lnTo>
                    <a:pt x="4913" y="3818"/>
                  </a:lnTo>
                  <a:cubicBezTo>
                    <a:pt x="4896" y="3835"/>
                    <a:pt x="4888" y="3860"/>
                    <a:pt x="4872" y="3876"/>
                  </a:cubicBezTo>
                  <a:lnTo>
                    <a:pt x="4814" y="3802"/>
                  </a:lnTo>
                  <a:close/>
                  <a:moveTo>
                    <a:pt x="2452" y="0"/>
                  </a:moveTo>
                  <a:cubicBezTo>
                    <a:pt x="1662" y="0"/>
                    <a:pt x="930" y="395"/>
                    <a:pt x="502" y="1070"/>
                  </a:cubicBezTo>
                  <a:cubicBezTo>
                    <a:pt x="0" y="1860"/>
                    <a:pt x="25" y="2872"/>
                    <a:pt x="568" y="3637"/>
                  </a:cubicBezTo>
                  <a:lnTo>
                    <a:pt x="2518" y="6402"/>
                  </a:lnTo>
                  <a:cubicBezTo>
                    <a:pt x="2559" y="6460"/>
                    <a:pt x="2568" y="6518"/>
                    <a:pt x="2559" y="6592"/>
                  </a:cubicBezTo>
                  <a:lnTo>
                    <a:pt x="782" y="16837"/>
                  </a:lnTo>
                  <a:cubicBezTo>
                    <a:pt x="502" y="18417"/>
                    <a:pt x="1572" y="19931"/>
                    <a:pt x="3152" y="20203"/>
                  </a:cubicBezTo>
                  <a:lnTo>
                    <a:pt x="12739" y="21865"/>
                  </a:lnTo>
                  <a:cubicBezTo>
                    <a:pt x="12903" y="21898"/>
                    <a:pt x="13068" y="21914"/>
                    <a:pt x="13233" y="21914"/>
                  </a:cubicBezTo>
                  <a:cubicBezTo>
                    <a:pt x="14656" y="21914"/>
                    <a:pt x="15866" y="20894"/>
                    <a:pt x="16105" y="19495"/>
                  </a:cubicBezTo>
                  <a:lnTo>
                    <a:pt x="18392" y="6312"/>
                  </a:lnTo>
                  <a:cubicBezTo>
                    <a:pt x="18730" y="4395"/>
                    <a:pt x="17438" y="2559"/>
                    <a:pt x="15520" y="2230"/>
                  </a:cubicBezTo>
                  <a:lnTo>
                    <a:pt x="2847" y="33"/>
                  </a:lnTo>
                  <a:cubicBezTo>
                    <a:pt x="2716" y="8"/>
                    <a:pt x="2584" y="0"/>
                    <a:pt x="2452" y="0"/>
                  </a:cubicBezTo>
                  <a:close/>
                </a:path>
              </a:pathLst>
            </a:custGeom>
            <a:solidFill>
              <a:schemeClr val="lt1"/>
            </a:solidFill>
            <a:ln>
              <a:noFill/>
            </a:ln>
            <a:effectLst>
              <a:outerShdw blurRad="57150" dist="66675" dir="456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6"/>
            <p:cNvSpPr/>
            <p:nvPr/>
          </p:nvSpPr>
          <p:spPr>
            <a:xfrm>
              <a:off x="1323625" y="-780600"/>
              <a:ext cx="332700" cy="249825"/>
            </a:xfrm>
            <a:custGeom>
              <a:avLst/>
              <a:gdLst/>
              <a:ahLst/>
              <a:cxnLst/>
              <a:rect l="l" t="t" r="r" b="b"/>
              <a:pathLst>
                <a:path w="13308" h="9993" extrusionOk="0">
                  <a:moveTo>
                    <a:pt x="1309" y="1"/>
                  </a:moveTo>
                  <a:lnTo>
                    <a:pt x="116" y="6897"/>
                  </a:lnTo>
                  <a:cubicBezTo>
                    <a:pt x="1" y="7564"/>
                    <a:pt x="445" y="8197"/>
                    <a:pt x="1112" y="8312"/>
                  </a:cubicBezTo>
                  <a:lnTo>
                    <a:pt x="10691" y="9975"/>
                  </a:lnTo>
                  <a:cubicBezTo>
                    <a:pt x="10762" y="9987"/>
                    <a:pt x="10834" y="9993"/>
                    <a:pt x="10904" y="9993"/>
                  </a:cubicBezTo>
                  <a:cubicBezTo>
                    <a:pt x="11494" y="9993"/>
                    <a:pt x="12011" y="9575"/>
                    <a:pt x="12114" y="8979"/>
                  </a:cubicBezTo>
                  <a:lnTo>
                    <a:pt x="13308" y="2083"/>
                  </a:lnTo>
                  <a:lnTo>
                    <a:pt x="13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6"/>
            <p:cNvSpPr/>
            <p:nvPr/>
          </p:nvSpPr>
          <p:spPr>
            <a:xfrm>
              <a:off x="1305525" y="-998700"/>
              <a:ext cx="387425" cy="472425"/>
            </a:xfrm>
            <a:custGeom>
              <a:avLst/>
              <a:gdLst/>
              <a:ahLst/>
              <a:cxnLst/>
              <a:rect l="l" t="t" r="r" b="b"/>
              <a:pathLst>
                <a:path w="15497" h="18897" extrusionOk="0">
                  <a:moveTo>
                    <a:pt x="848" y="364"/>
                  </a:moveTo>
                  <a:cubicBezTo>
                    <a:pt x="873" y="364"/>
                    <a:pt x="898" y="364"/>
                    <a:pt x="931" y="372"/>
                  </a:cubicBezTo>
                  <a:lnTo>
                    <a:pt x="13595" y="2570"/>
                  </a:lnTo>
                  <a:cubicBezTo>
                    <a:pt x="14501" y="2726"/>
                    <a:pt x="15101" y="3582"/>
                    <a:pt x="14945" y="4487"/>
                  </a:cubicBezTo>
                  <a:lnTo>
                    <a:pt x="12657" y="17670"/>
                  </a:lnTo>
                  <a:cubicBezTo>
                    <a:pt x="12569" y="18178"/>
                    <a:pt x="12125" y="18541"/>
                    <a:pt x="11625" y="18541"/>
                  </a:cubicBezTo>
                  <a:cubicBezTo>
                    <a:pt x="11567" y="18541"/>
                    <a:pt x="11507" y="18536"/>
                    <a:pt x="11448" y="18526"/>
                  </a:cubicBezTo>
                  <a:lnTo>
                    <a:pt x="1869" y="16864"/>
                  </a:lnTo>
                  <a:cubicBezTo>
                    <a:pt x="1301" y="16765"/>
                    <a:pt x="922" y="16222"/>
                    <a:pt x="1021" y="15654"/>
                  </a:cubicBezTo>
                  <a:lnTo>
                    <a:pt x="2799" y="5400"/>
                  </a:lnTo>
                  <a:cubicBezTo>
                    <a:pt x="2889" y="4849"/>
                    <a:pt x="2766" y="4281"/>
                    <a:pt x="2437" y="3820"/>
                  </a:cubicBezTo>
                  <a:lnTo>
                    <a:pt x="495" y="1055"/>
                  </a:lnTo>
                  <a:cubicBezTo>
                    <a:pt x="371" y="883"/>
                    <a:pt x="404" y="685"/>
                    <a:pt x="478" y="570"/>
                  </a:cubicBezTo>
                  <a:cubicBezTo>
                    <a:pt x="544" y="463"/>
                    <a:pt x="676" y="364"/>
                    <a:pt x="848" y="364"/>
                  </a:cubicBezTo>
                  <a:close/>
                  <a:moveTo>
                    <a:pt x="856" y="0"/>
                  </a:moveTo>
                  <a:cubicBezTo>
                    <a:pt x="583" y="0"/>
                    <a:pt x="330" y="131"/>
                    <a:pt x="174" y="372"/>
                  </a:cubicBezTo>
                  <a:cubicBezTo>
                    <a:pt x="1" y="652"/>
                    <a:pt x="9" y="998"/>
                    <a:pt x="198" y="1261"/>
                  </a:cubicBezTo>
                  <a:lnTo>
                    <a:pt x="2149" y="4026"/>
                  </a:lnTo>
                  <a:cubicBezTo>
                    <a:pt x="2412" y="4413"/>
                    <a:pt x="2519" y="4882"/>
                    <a:pt x="2437" y="5343"/>
                  </a:cubicBezTo>
                  <a:lnTo>
                    <a:pt x="659" y="15588"/>
                  </a:lnTo>
                  <a:cubicBezTo>
                    <a:pt x="527" y="16353"/>
                    <a:pt x="1046" y="17086"/>
                    <a:pt x="1811" y="17218"/>
                  </a:cubicBezTo>
                  <a:lnTo>
                    <a:pt x="11390" y="18880"/>
                  </a:lnTo>
                  <a:cubicBezTo>
                    <a:pt x="11472" y="18896"/>
                    <a:pt x="11546" y="18896"/>
                    <a:pt x="11629" y="18896"/>
                  </a:cubicBezTo>
                  <a:cubicBezTo>
                    <a:pt x="12303" y="18896"/>
                    <a:pt x="12896" y="18419"/>
                    <a:pt x="13011" y="17736"/>
                  </a:cubicBezTo>
                  <a:lnTo>
                    <a:pt x="15299" y="4545"/>
                  </a:lnTo>
                  <a:cubicBezTo>
                    <a:pt x="15496" y="3450"/>
                    <a:pt x="14756" y="2405"/>
                    <a:pt x="13661" y="2216"/>
                  </a:cubicBezTo>
                  <a:lnTo>
                    <a:pt x="988" y="10"/>
                  </a:lnTo>
                  <a:cubicBezTo>
                    <a:pt x="944" y="3"/>
                    <a:pt x="900" y="0"/>
                    <a:pt x="8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6"/>
            <p:cNvSpPr/>
            <p:nvPr/>
          </p:nvSpPr>
          <p:spPr>
            <a:xfrm>
              <a:off x="1416225" y="-918700"/>
              <a:ext cx="103075" cy="25200"/>
            </a:xfrm>
            <a:custGeom>
              <a:avLst/>
              <a:gdLst/>
              <a:ahLst/>
              <a:cxnLst/>
              <a:rect l="l" t="t" r="r" b="b"/>
              <a:pathLst>
                <a:path w="4123" h="1008" extrusionOk="0">
                  <a:moveTo>
                    <a:pt x="194" y="1"/>
                  </a:moveTo>
                  <a:cubicBezTo>
                    <a:pt x="112" y="1"/>
                    <a:pt x="31" y="63"/>
                    <a:pt x="17" y="151"/>
                  </a:cubicBezTo>
                  <a:cubicBezTo>
                    <a:pt x="0" y="250"/>
                    <a:pt x="66" y="341"/>
                    <a:pt x="165" y="357"/>
                  </a:cubicBezTo>
                  <a:lnTo>
                    <a:pt x="3901" y="1007"/>
                  </a:lnTo>
                  <a:lnTo>
                    <a:pt x="3934" y="1007"/>
                  </a:lnTo>
                  <a:cubicBezTo>
                    <a:pt x="4016" y="1007"/>
                    <a:pt x="4098" y="950"/>
                    <a:pt x="4106" y="859"/>
                  </a:cubicBezTo>
                  <a:cubicBezTo>
                    <a:pt x="4123" y="760"/>
                    <a:pt x="4057" y="670"/>
                    <a:pt x="3967" y="653"/>
                  </a:cubicBezTo>
                  <a:lnTo>
                    <a:pt x="222" y="3"/>
                  </a:lnTo>
                  <a:cubicBezTo>
                    <a:pt x="213" y="2"/>
                    <a:pt x="204" y="1"/>
                    <a:pt x="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6"/>
            <p:cNvSpPr/>
            <p:nvPr/>
          </p:nvSpPr>
          <p:spPr>
            <a:xfrm>
              <a:off x="1407575" y="-869125"/>
              <a:ext cx="56600" cy="17175"/>
            </a:xfrm>
            <a:custGeom>
              <a:avLst/>
              <a:gdLst/>
              <a:ahLst/>
              <a:cxnLst/>
              <a:rect l="l" t="t" r="r" b="b"/>
              <a:pathLst>
                <a:path w="2264" h="687" extrusionOk="0">
                  <a:moveTo>
                    <a:pt x="200" y="1"/>
                  </a:moveTo>
                  <a:cubicBezTo>
                    <a:pt x="113" y="1"/>
                    <a:pt x="32" y="63"/>
                    <a:pt x="17" y="152"/>
                  </a:cubicBezTo>
                  <a:cubicBezTo>
                    <a:pt x="0" y="250"/>
                    <a:pt x="66" y="349"/>
                    <a:pt x="165" y="366"/>
                  </a:cubicBezTo>
                  <a:lnTo>
                    <a:pt x="2033" y="686"/>
                  </a:lnTo>
                  <a:lnTo>
                    <a:pt x="2066" y="686"/>
                  </a:lnTo>
                  <a:cubicBezTo>
                    <a:pt x="2148" y="686"/>
                    <a:pt x="2231" y="629"/>
                    <a:pt x="2239" y="538"/>
                  </a:cubicBezTo>
                  <a:cubicBezTo>
                    <a:pt x="2263" y="440"/>
                    <a:pt x="2198" y="349"/>
                    <a:pt x="2099" y="333"/>
                  </a:cubicBezTo>
                  <a:lnTo>
                    <a:pt x="231" y="3"/>
                  </a:lnTo>
                  <a:cubicBezTo>
                    <a:pt x="221" y="2"/>
                    <a:pt x="211" y="1"/>
                    <a:pt x="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6"/>
            <p:cNvSpPr/>
            <p:nvPr/>
          </p:nvSpPr>
          <p:spPr>
            <a:xfrm>
              <a:off x="1398925" y="-819325"/>
              <a:ext cx="103300" cy="25175"/>
            </a:xfrm>
            <a:custGeom>
              <a:avLst/>
              <a:gdLst/>
              <a:ahLst/>
              <a:cxnLst/>
              <a:rect l="l" t="t" r="r" b="b"/>
              <a:pathLst>
                <a:path w="4132" h="1007" extrusionOk="0">
                  <a:moveTo>
                    <a:pt x="201" y="0"/>
                  </a:moveTo>
                  <a:cubicBezTo>
                    <a:pt x="113" y="0"/>
                    <a:pt x="32" y="62"/>
                    <a:pt x="17" y="151"/>
                  </a:cubicBezTo>
                  <a:cubicBezTo>
                    <a:pt x="1" y="250"/>
                    <a:pt x="67" y="340"/>
                    <a:pt x="165" y="357"/>
                  </a:cubicBezTo>
                  <a:lnTo>
                    <a:pt x="3901" y="1007"/>
                  </a:lnTo>
                  <a:lnTo>
                    <a:pt x="3934" y="1007"/>
                  </a:lnTo>
                  <a:cubicBezTo>
                    <a:pt x="4017" y="1007"/>
                    <a:pt x="4099" y="949"/>
                    <a:pt x="4115" y="859"/>
                  </a:cubicBezTo>
                  <a:cubicBezTo>
                    <a:pt x="4132" y="760"/>
                    <a:pt x="4066" y="669"/>
                    <a:pt x="3967" y="653"/>
                  </a:cubicBezTo>
                  <a:lnTo>
                    <a:pt x="231" y="3"/>
                  </a:lnTo>
                  <a:cubicBezTo>
                    <a:pt x="221" y="1"/>
                    <a:pt x="211" y="0"/>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6"/>
            <p:cNvSpPr/>
            <p:nvPr/>
          </p:nvSpPr>
          <p:spPr>
            <a:xfrm>
              <a:off x="1390300" y="-769550"/>
              <a:ext cx="56600" cy="17175"/>
            </a:xfrm>
            <a:custGeom>
              <a:avLst/>
              <a:gdLst/>
              <a:ahLst/>
              <a:cxnLst/>
              <a:rect l="l" t="t" r="r" b="b"/>
              <a:pathLst>
                <a:path w="2264" h="687" extrusionOk="0">
                  <a:moveTo>
                    <a:pt x="197" y="1"/>
                  </a:moveTo>
                  <a:cubicBezTo>
                    <a:pt x="110" y="1"/>
                    <a:pt x="31" y="56"/>
                    <a:pt x="17" y="143"/>
                  </a:cubicBezTo>
                  <a:cubicBezTo>
                    <a:pt x="0" y="242"/>
                    <a:pt x="66" y="341"/>
                    <a:pt x="165" y="357"/>
                  </a:cubicBezTo>
                  <a:lnTo>
                    <a:pt x="2033" y="678"/>
                  </a:lnTo>
                  <a:cubicBezTo>
                    <a:pt x="2049" y="678"/>
                    <a:pt x="2058" y="686"/>
                    <a:pt x="2066" y="686"/>
                  </a:cubicBezTo>
                  <a:cubicBezTo>
                    <a:pt x="2148" y="686"/>
                    <a:pt x="2230" y="621"/>
                    <a:pt x="2247" y="530"/>
                  </a:cubicBezTo>
                  <a:cubicBezTo>
                    <a:pt x="2263" y="431"/>
                    <a:pt x="2197" y="341"/>
                    <a:pt x="2099" y="324"/>
                  </a:cubicBezTo>
                  <a:lnTo>
                    <a:pt x="231" y="3"/>
                  </a:lnTo>
                  <a:cubicBezTo>
                    <a:pt x="219" y="1"/>
                    <a:pt x="208" y="1"/>
                    <a:pt x="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6"/>
            <p:cNvSpPr/>
            <p:nvPr/>
          </p:nvSpPr>
          <p:spPr>
            <a:xfrm>
              <a:off x="1381650" y="-719950"/>
              <a:ext cx="103300" cy="25175"/>
            </a:xfrm>
            <a:custGeom>
              <a:avLst/>
              <a:gdLst/>
              <a:ahLst/>
              <a:cxnLst/>
              <a:rect l="l" t="t" r="r" b="b"/>
              <a:pathLst>
                <a:path w="4132" h="1007" extrusionOk="0">
                  <a:moveTo>
                    <a:pt x="201" y="0"/>
                  </a:moveTo>
                  <a:cubicBezTo>
                    <a:pt x="113" y="0"/>
                    <a:pt x="32" y="62"/>
                    <a:pt x="17" y="151"/>
                  </a:cubicBezTo>
                  <a:cubicBezTo>
                    <a:pt x="1" y="249"/>
                    <a:pt x="66" y="340"/>
                    <a:pt x="165" y="356"/>
                  </a:cubicBezTo>
                  <a:lnTo>
                    <a:pt x="3901" y="1007"/>
                  </a:lnTo>
                  <a:lnTo>
                    <a:pt x="3934" y="1007"/>
                  </a:lnTo>
                  <a:cubicBezTo>
                    <a:pt x="4025" y="1007"/>
                    <a:pt x="4099" y="949"/>
                    <a:pt x="4115" y="858"/>
                  </a:cubicBezTo>
                  <a:cubicBezTo>
                    <a:pt x="4132" y="760"/>
                    <a:pt x="4066" y="669"/>
                    <a:pt x="3967" y="653"/>
                  </a:cubicBezTo>
                  <a:lnTo>
                    <a:pt x="231" y="3"/>
                  </a:lnTo>
                  <a:cubicBezTo>
                    <a:pt x="221" y="1"/>
                    <a:pt x="211" y="0"/>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6"/>
            <p:cNvSpPr/>
            <p:nvPr/>
          </p:nvSpPr>
          <p:spPr>
            <a:xfrm>
              <a:off x="1373000" y="-670175"/>
              <a:ext cx="56600" cy="17175"/>
            </a:xfrm>
            <a:custGeom>
              <a:avLst/>
              <a:gdLst/>
              <a:ahLst/>
              <a:cxnLst/>
              <a:rect l="l" t="t" r="r" b="b"/>
              <a:pathLst>
                <a:path w="2264" h="687" extrusionOk="0">
                  <a:moveTo>
                    <a:pt x="201" y="1"/>
                  </a:moveTo>
                  <a:cubicBezTo>
                    <a:pt x="115" y="1"/>
                    <a:pt x="40" y="63"/>
                    <a:pt x="17" y="151"/>
                  </a:cubicBezTo>
                  <a:cubicBezTo>
                    <a:pt x="1" y="250"/>
                    <a:pt x="67" y="340"/>
                    <a:pt x="166" y="357"/>
                  </a:cubicBezTo>
                  <a:lnTo>
                    <a:pt x="2034" y="678"/>
                  </a:lnTo>
                  <a:cubicBezTo>
                    <a:pt x="2050" y="686"/>
                    <a:pt x="2058" y="686"/>
                    <a:pt x="2066" y="686"/>
                  </a:cubicBezTo>
                  <a:cubicBezTo>
                    <a:pt x="2157" y="686"/>
                    <a:pt x="2231" y="620"/>
                    <a:pt x="2248" y="530"/>
                  </a:cubicBezTo>
                  <a:cubicBezTo>
                    <a:pt x="2264" y="439"/>
                    <a:pt x="2198" y="340"/>
                    <a:pt x="2099" y="324"/>
                  </a:cubicBezTo>
                  <a:lnTo>
                    <a:pt x="231" y="3"/>
                  </a:lnTo>
                  <a:cubicBezTo>
                    <a:pt x="221" y="1"/>
                    <a:pt x="211"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6"/>
            <p:cNvSpPr/>
            <p:nvPr/>
          </p:nvSpPr>
          <p:spPr>
            <a:xfrm>
              <a:off x="1565375" y="-748700"/>
              <a:ext cx="91775" cy="24725"/>
            </a:xfrm>
            <a:custGeom>
              <a:avLst/>
              <a:gdLst/>
              <a:ahLst/>
              <a:cxnLst/>
              <a:rect l="l" t="t" r="r" b="b"/>
              <a:pathLst>
                <a:path w="3671" h="989" extrusionOk="0">
                  <a:moveTo>
                    <a:pt x="58" y="1"/>
                  </a:moveTo>
                  <a:lnTo>
                    <a:pt x="0" y="363"/>
                  </a:lnTo>
                  <a:lnTo>
                    <a:pt x="3605" y="988"/>
                  </a:lnTo>
                  <a:lnTo>
                    <a:pt x="3670" y="626"/>
                  </a:lnTo>
                  <a:lnTo>
                    <a:pt x="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9" name="Google Shape;459;p36"/>
          <p:cNvGrpSpPr/>
          <p:nvPr/>
        </p:nvGrpSpPr>
        <p:grpSpPr>
          <a:xfrm>
            <a:off x="752574" y="633501"/>
            <a:ext cx="1142711" cy="1344884"/>
            <a:chOff x="771450" y="-959375"/>
            <a:chExt cx="330225" cy="388650"/>
          </a:xfrm>
        </p:grpSpPr>
        <p:sp>
          <p:nvSpPr>
            <p:cNvPr id="460" name="Google Shape;460;p36"/>
            <p:cNvSpPr/>
            <p:nvPr/>
          </p:nvSpPr>
          <p:spPr>
            <a:xfrm>
              <a:off x="771450" y="-959375"/>
              <a:ext cx="330225" cy="388650"/>
            </a:xfrm>
            <a:custGeom>
              <a:avLst/>
              <a:gdLst/>
              <a:ahLst/>
              <a:cxnLst/>
              <a:rect l="l" t="t" r="r" b="b"/>
              <a:pathLst>
                <a:path w="13209" h="15546" extrusionOk="0">
                  <a:moveTo>
                    <a:pt x="5786" y="1"/>
                  </a:moveTo>
                  <a:cubicBezTo>
                    <a:pt x="5481" y="1"/>
                    <a:pt x="5177" y="58"/>
                    <a:pt x="4897" y="182"/>
                  </a:cubicBezTo>
                  <a:lnTo>
                    <a:pt x="1367" y="1745"/>
                  </a:lnTo>
                  <a:cubicBezTo>
                    <a:pt x="832" y="1984"/>
                    <a:pt x="421" y="2412"/>
                    <a:pt x="207" y="2963"/>
                  </a:cubicBezTo>
                  <a:cubicBezTo>
                    <a:pt x="1" y="3506"/>
                    <a:pt x="9" y="4099"/>
                    <a:pt x="248" y="4642"/>
                  </a:cubicBezTo>
                  <a:cubicBezTo>
                    <a:pt x="511" y="5243"/>
                    <a:pt x="1029" y="5679"/>
                    <a:pt x="1638" y="5860"/>
                  </a:cubicBezTo>
                  <a:lnTo>
                    <a:pt x="1745" y="6090"/>
                  </a:lnTo>
                  <a:cubicBezTo>
                    <a:pt x="363" y="8214"/>
                    <a:pt x="429" y="10954"/>
                    <a:pt x="1951" y="13052"/>
                  </a:cubicBezTo>
                  <a:cubicBezTo>
                    <a:pt x="3079" y="14616"/>
                    <a:pt x="4914" y="15546"/>
                    <a:pt x="6864" y="15546"/>
                  </a:cubicBezTo>
                  <a:cubicBezTo>
                    <a:pt x="7275" y="15546"/>
                    <a:pt x="7687" y="15496"/>
                    <a:pt x="8090" y="15414"/>
                  </a:cubicBezTo>
                  <a:cubicBezTo>
                    <a:pt x="9925" y="15027"/>
                    <a:pt x="11464" y="13859"/>
                    <a:pt x="12312" y="12205"/>
                  </a:cubicBezTo>
                  <a:cubicBezTo>
                    <a:pt x="13151" y="10559"/>
                    <a:pt x="13209" y="8641"/>
                    <a:pt x="12460" y="6954"/>
                  </a:cubicBezTo>
                  <a:cubicBezTo>
                    <a:pt x="11620" y="5054"/>
                    <a:pt x="9884" y="3729"/>
                    <a:pt x="7860" y="3391"/>
                  </a:cubicBezTo>
                  <a:lnTo>
                    <a:pt x="7761" y="3161"/>
                  </a:lnTo>
                  <a:cubicBezTo>
                    <a:pt x="7786" y="3103"/>
                    <a:pt x="7810" y="3046"/>
                    <a:pt x="7835" y="2988"/>
                  </a:cubicBezTo>
                  <a:cubicBezTo>
                    <a:pt x="8041" y="2437"/>
                    <a:pt x="8033" y="1844"/>
                    <a:pt x="7794" y="1309"/>
                  </a:cubicBezTo>
                  <a:cubicBezTo>
                    <a:pt x="7440" y="511"/>
                    <a:pt x="6650" y="1"/>
                    <a:pt x="5786" y="1"/>
                  </a:cubicBezTo>
                  <a:close/>
                </a:path>
              </a:pathLst>
            </a:custGeom>
            <a:solidFill>
              <a:schemeClr val="lt1"/>
            </a:solidFill>
            <a:ln>
              <a:noFill/>
            </a:ln>
            <a:effectLst>
              <a:outerShdw blurRad="57150" dist="66675" dir="46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6"/>
            <p:cNvSpPr/>
            <p:nvPr/>
          </p:nvSpPr>
          <p:spPr>
            <a:xfrm>
              <a:off x="804375" y="-925075"/>
              <a:ext cx="132925" cy="80125"/>
            </a:xfrm>
            <a:custGeom>
              <a:avLst/>
              <a:gdLst/>
              <a:ahLst/>
              <a:cxnLst/>
              <a:rect l="l" t="t" r="r" b="b"/>
              <a:pathLst>
                <a:path w="5317" h="3205" extrusionOk="0">
                  <a:moveTo>
                    <a:pt x="4469" y="357"/>
                  </a:moveTo>
                  <a:cubicBezTo>
                    <a:pt x="4642" y="357"/>
                    <a:pt x="4815" y="464"/>
                    <a:pt x="4889" y="637"/>
                  </a:cubicBezTo>
                  <a:cubicBezTo>
                    <a:pt x="4996" y="867"/>
                    <a:pt x="4889" y="1139"/>
                    <a:pt x="4658" y="1246"/>
                  </a:cubicBezTo>
                  <a:lnTo>
                    <a:pt x="1128" y="2801"/>
                  </a:lnTo>
                  <a:cubicBezTo>
                    <a:pt x="1065" y="2829"/>
                    <a:pt x="999" y="2843"/>
                    <a:pt x="935" y="2843"/>
                  </a:cubicBezTo>
                  <a:cubicBezTo>
                    <a:pt x="758" y="2843"/>
                    <a:pt x="592" y="2740"/>
                    <a:pt x="519" y="2571"/>
                  </a:cubicBezTo>
                  <a:cubicBezTo>
                    <a:pt x="470" y="2455"/>
                    <a:pt x="461" y="2332"/>
                    <a:pt x="511" y="2217"/>
                  </a:cubicBezTo>
                  <a:cubicBezTo>
                    <a:pt x="552" y="2102"/>
                    <a:pt x="642" y="2003"/>
                    <a:pt x="749" y="1953"/>
                  </a:cubicBezTo>
                  <a:lnTo>
                    <a:pt x="4280" y="398"/>
                  </a:lnTo>
                  <a:cubicBezTo>
                    <a:pt x="4346" y="373"/>
                    <a:pt x="4403" y="357"/>
                    <a:pt x="4469" y="357"/>
                  </a:cubicBezTo>
                  <a:close/>
                  <a:moveTo>
                    <a:pt x="4463" y="0"/>
                  </a:moveTo>
                  <a:cubicBezTo>
                    <a:pt x="4352" y="0"/>
                    <a:pt x="4240" y="22"/>
                    <a:pt x="4132" y="69"/>
                  </a:cubicBezTo>
                  <a:lnTo>
                    <a:pt x="609" y="1624"/>
                  </a:lnTo>
                  <a:cubicBezTo>
                    <a:pt x="190" y="1814"/>
                    <a:pt x="1" y="2299"/>
                    <a:pt x="190" y="2711"/>
                  </a:cubicBezTo>
                  <a:cubicBezTo>
                    <a:pt x="321" y="3023"/>
                    <a:pt x="626" y="3204"/>
                    <a:pt x="939" y="3204"/>
                  </a:cubicBezTo>
                  <a:cubicBezTo>
                    <a:pt x="1054" y="3204"/>
                    <a:pt x="1161" y="3180"/>
                    <a:pt x="1276" y="3130"/>
                  </a:cubicBezTo>
                  <a:lnTo>
                    <a:pt x="4798" y="1575"/>
                  </a:lnTo>
                  <a:cubicBezTo>
                    <a:pt x="5004" y="1484"/>
                    <a:pt x="5160" y="1320"/>
                    <a:pt x="5234" y="1122"/>
                  </a:cubicBezTo>
                  <a:cubicBezTo>
                    <a:pt x="5317" y="917"/>
                    <a:pt x="5308" y="686"/>
                    <a:pt x="5218" y="489"/>
                  </a:cubicBezTo>
                  <a:cubicBezTo>
                    <a:pt x="5083" y="183"/>
                    <a:pt x="4781" y="0"/>
                    <a:pt x="4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6"/>
            <p:cNvSpPr/>
            <p:nvPr/>
          </p:nvSpPr>
          <p:spPr>
            <a:xfrm>
              <a:off x="829875" y="-801150"/>
              <a:ext cx="246300" cy="191650"/>
            </a:xfrm>
            <a:custGeom>
              <a:avLst/>
              <a:gdLst/>
              <a:ahLst/>
              <a:cxnLst/>
              <a:rect l="l" t="t" r="r" b="b"/>
              <a:pathLst>
                <a:path w="9852" h="7666" extrusionOk="0">
                  <a:moveTo>
                    <a:pt x="7868" y="0"/>
                  </a:moveTo>
                  <a:lnTo>
                    <a:pt x="1" y="3473"/>
                  </a:lnTo>
                  <a:cubicBezTo>
                    <a:pt x="67" y="4279"/>
                    <a:pt x="338" y="5086"/>
                    <a:pt x="873" y="5818"/>
                  </a:cubicBezTo>
                  <a:cubicBezTo>
                    <a:pt x="1714" y="6985"/>
                    <a:pt x="3104" y="7665"/>
                    <a:pt x="4525" y="7665"/>
                  </a:cubicBezTo>
                  <a:cubicBezTo>
                    <a:pt x="4828" y="7665"/>
                    <a:pt x="5132" y="7634"/>
                    <a:pt x="5432" y="7571"/>
                  </a:cubicBezTo>
                  <a:cubicBezTo>
                    <a:pt x="8378" y="6946"/>
                    <a:pt x="9851" y="3851"/>
                    <a:pt x="8707" y="1251"/>
                  </a:cubicBezTo>
                  <a:cubicBezTo>
                    <a:pt x="8493" y="774"/>
                    <a:pt x="8205" y="362"/>
                    <a:pt x="78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6"/>
            <p:cNvSpPr/>
            <p:nvPr/>
          </p:nvSpPr>
          <p:spPr>
            <a:xfrm>
              <a:off x="816300" y="-894350"/>
              <a:ext cx="249800" cy="289275"/>
            </a:xfrm>
            <a:custGeom>
              <a:avLst/>
              <a:gdLst/>
              <a:ahLst/>
              <a:cxnLst/>
              <a:rect l="l" t="t" r="r" b="b"/>
              <a:pathLst>
                <a:path w="9992" h="11571" extrusionOk="0">
                  <a:moveTo>
                    <a:pt x="4033" y="478"/>
                  </a:moveTo>
                  <a:lnTo>
                    <a:pt x="4675" y="1934"/>
                  </a:lnTo>
                  <a:cubicBezTo>
                    <a:pt x="4807" y="2230"/>
                    <a:pt x="5103" y="2428"/>
                    <a:pt x="5449" y="2461"/>
                  </a:cubicBezTo>
                  <a:cubicBezTo>
                    <a:pt x="7045" y="2592"/>
                    <a:pt x="8436" y="3588"/>
                    <a:pt x="9078" y="5053"/>
                  </a:cubicBezTo>
                  <a:cubicBezTo>
                    <a:pt x="9621" y="6263"/>
                    <a:pt x="9580" y="7637"/>
                    <a:pt x="8971" y="8814"/>
                  </a:cubicBezTo>
                  <a:cubicBezTo>
                    <a:pt x="8370" y="9999"/>
                    <a:pt x="7259" y="10838"/>
                    <a:pt x="5934" y="11118"/>
                  </a:cubicBezTo>
                  <a:cubicBezTo>
                    <a:pt x="5648" y="11178"/>
                    <a:pt x="5359" y="11207"/>
                    <a:pt x="5071" y="11207"/>
                  </a:cubicBezTo>
                  <a:cubicBezTo>
                    <a:pt x="3708" y="11207"/>
                    <a:pt x="2371" y="10553"/>
                    <a:pt x="1556" y="9439"/>
                  </a:cubicBezTo>
                  <a:cubicBezTo>
                    <a:pt x="388" y="7818"/>
                    <a:pt x="412" y="5695"/>
                    <a:pt x="1614" y="4131"/>
                  </a:cubicBezTo>
                  <a:cubicBezTo>
                    <a:pt x="1819" y="3876"/>
                    <a:pt x="1869" y="3539"/>
                    <a:pt x="1737" y="3259"/>
                  </a:cubicBezTo>
                  <a:lnTo>
                    <a:pt x="1087" y="1778"/>
                  </a:lnTo>
                  <a:lnTo>
                    <a:pt x="4033" y="478"/>
                  </a:lnTo>
                  <a:close/>
                  <a:moveTo>
                    <a:pt x="4214" y="0"/>
                  </a:moveTo>
                  <a:lnTo>
                    <a:pt x="610" y="1588"/>
                  </a:lnTo>
                  <a:lnTo>
                    <a:pt x="1408" y="3399"/>
                  </a:lnTo>
                  <a:cubicBezTo>
                    <a:pt x="1482" y="3563"/>
                    <a:pt x="1457" y="3761"/>
                    <a:pt x="1334" y="3917"/>
                  </a:cubicBezTo>
                  <a:cubicBezTo>
                    <a:pt x="25" y="5596"/>
                    <a:pt x="1" y="7900"/>
                    <a:pt x="1268" y="9645"/>
                  </a:cubicBezTo>
                  <a:cubicBezTo>
                    <a:pt x="2149" y="10863"/>
                    <a:pt x="3597" y="11570"/>
                    <a:pt x="5070" y="11570"/>
                  </a:cubicBezTo>
                  <a:cubicBezTo>
                    <a:pt x="5383" y="11570"/>
                    <a:pt x="5704" y="11538"/>
                    <a:pt x="6008" y="11472"/>
                  </a:cubicBezTo>
                  <a:cubicBezTo>
                    <a:pt x="7440" y="11167"/>
                    <a:pt x="8641" y="10262"/>
                    <a:pt x="9292" y="8978"/>
                  </a:cubicBezTo>
                  <a:cubicBezTo>
                    <a:pt x="9950" y="7703"/>
                    <a:pt x="9991" y="6222"/>
                    <a:pt x="9415" y="4905"/>
                  </a:cubicBezTo>
                  <a:cubicBezTo>
                    <a:pt x="8716" y="3325"/>
                    <a:pt x="7201" y="2247"/>
                    <a:pt x="5473" y="2099"/>
                  </a:cubicBezTo>
                  <a:cubicBezTo>
                    <a:pt x="5259" y="2082"/>
                    <a:pt x="5086" y="1959"/>
                    <a:pt x="5004" y="1786"/>
                  </a:cubicBezTo>
                  <a:lnTo>
                    <a:pt x="42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6"/>
            <p:cNvSpPr/>
            <p:nvPr/>
          </p:nvSpPr>
          <p:spPr>
            <a:xfrm>
              <a:off x="828025" y="-771525"/>
              <a:ext cx="123875" cy="61325"/>
            </a:xfrm>
            <a:custGeom>
              <a:avLst/>
              <a:gdLst/>
              <a:ahLst/>
              <a:cxnLst/>
              <a:rect l="l" t="t" r="r" b="b"/>
              <a:pathLst>
                <a:path w="4955" h="2453" extrusionOk="0">
                  <a:moveTo>
                    <a:pt x="4807" y="0"/>
                  </a:moveTo>
                  <a:lnTo>
                    <a:pt x="1" y="2123"/>
                  </a:lnTo>
                  <a:lnTo>
                    <a:pt x="149" y="2452"/>
                  </a:lnTo>
                  <a:lnTo>
                    <a:pt x="4955" y="329"/>
                  </a:lnTo>
                  <a:lnTo>
                    <a:pt x="48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6"/>
            <p:cNvSpPr/>
            <p:nvPr/>
          </p:nvSpPr>
          <p:spPr>
            <a:xfrm>
              <a:off x="859300" y="-702425"/>
              <a:ext cx="32950" cy="30475"/>
            </a:xfrm>
            <a:custGeom>
              <a:avLst/>
              <a:gdLst/>
              <a:ahLst/>
              <a:cxnLst/>
              <a:rect l="l" t="t" r="r" b="b"/>
              <a:pathLst>
                <a:path w="1318" h="1219" extrusionOk="0">
                  <a:moveTo>
                    <a:pt x="626" y="182"/>
                  </a:moveTo>
                  <a:cubicBezTo>
                    <a:pt x="675" y="182"/>
                    <a:pt x="733" y="190"/>
                    <a:pt x="782" y="207"/>
                  </a:cubicBezTo>
                  <a:cubicBezTo>
                    <a:pt x="889" y="248"/>
                    <a:pt x="972" y="330"/>
                    <a:pt x="1021" y="437"/>
                  </a:cubicBezTo>
                  <a:cubicBezTo>
                    <a:pt x="1112" y="651"/>
                    <a:pt x="1013" y="906"/>
                    <a:pt x="799" y="1005"/>
                  </a:cubicBezTo>
                  <a:cubicBezTo>
                    <a:pt x="745" y="1028"/>
                    <a:pt x="689" y="1039"/>
                    <a:pt x="633" y="1039"/>
                  </a:cubicBezTo>
                  <a:cubicBezTo>
                    <a:pt x="467" y="1039"/>
                    <a:pt x="305" y="943"/>
                    <a:pt x="231" y="783"/>
                  </a:cubicBezTo>
                  <a:cubicBezTo>
                    <a:pt x="141" y="569"/>
                    <a:pt x="239" y="314"/>
                    <a:pt x="453" y="215"/>
                  </a:cubicBezTo>
                  <a:cubicBezTo>
                    <a:pt x="511" y="190"/>
                    <a:pt x="569" y="182"/>
                    <a:pt x="626" y="182"/>
                  </a:cubicBezTo>
                  <a:close/>
                  <a:moveTo>
                    <a:pt x="619" y="0"/>
                  </a:moveTo>
                  <a:cubicBezTo>
                    <a:pt x="537" y="0"/>
                    <a:pt x="456" y="16"/>
                    <a:pt x="379" y="50"/>
                  </a:cubicBezTo>
                  <a:cubicBezTo>
                    <a:pt x="231" y="116"/>
                    <a:pt x="116" y="240"/>
                    <a:pt x="58" y="388"/>
                  </a:cubicBezTo>
                  <a:cubicBezTo>
                    <a:pt x="1" y="544"/>
                    <a:pt x="1" y="709"/>
                    <a:pt x="67" y="857"/>
                  </a:cubicBezTo>
                  <a:cubicBezTo>
                    <a:pt x="174" y="1079"/>
                    <a:pt x="396" y="1219"/>
                    <a:pt x="626" y="1219"/>
                  </a:cubicBezTo>
                  <a:cubicBezTo>
                    <a:pt x="708" y="1219"/>
                    <a:pt x="791" y="1203"/>
                    <a:pt x="873" y="1170"/>
                  </a:cubicBezTo>
                  <a:cubicBezTo>
                    <a:pt x="1177" y="1030"/>
                    <a:pt x="1317" y="668"/>
                    <a:pt x="1186" y="363"/>
                  </a:cubicBezTo>
                  <a:cubicBezTo>
                    <a:pt x="1120" y="215"/>
                    <a:pt x="996" y="100"/>
                    <a:pt x="848" y="42"/>
                  </a:cubicBezTo>
                  <a:cubicBezTo>
                    <a:pt x="773" y="14"/>
                    <a:pt x="695" y="0"/>
                    <a:pt x="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6"/>
            <p:cNvSpPr/>
            <p:nvPr/>
          </p:nvSpPr>
          <p:spPr>
            <a:xfrm>
              <a:off x="980675" y="-774350"/>
              <a:ext cx="32950" cy="30400"/>
            </a:xfrm>
            <a:custGeom>
              <a:avLst/>
              <a:gdLst/>
              <a:ahLst/>
              <a:cxnLst/>
              <a:rect l="l" t="t" r="r" b="b"/>
              <a:pathLst>
                <a:path w="1318" h="1216" extrusionOk="0">
                  <a:moveTo>
                    <a:pt x="692" y="179"/>
                  </a:moveTo>
                  <a:cubicBezTo>
                    <a:pt x="742" y="179"/>
                    <a:pt x="791" y="195"/>
                    <a:pt x="840" y="212"/>
                  </a:cubicBezTo>
                  <a:cubicBezTo>
                    <a:pt x="947" y="253"/>
                    <a:pt x="1038" y="335"/>
                    <a:pt x="1079" y="434"/>
                  </a:cubicBezTo>
                  <a:cubicBezTo>
                    <a:pt x="1178" y="656"/>
                    <a:pt x="1079" y="903"/>
                    <a:pt x="865" y="1002"/>
                  </a:cubicBezTo>
                  <a:cubicBezTo>
                    <a:pt x="807" y="1028"/>
                    <a:pt x="746" y="1040"/>
                    <a:pt x="688" y="1040"/>
                  </a:cubicBezTo>
                  <a:cubicBezTo>
                    <a:pt x="523" y="1040"/>
                    <a:pt x="370" y="943"/>
                    <a:pt x="297" y="780"/>
                  </a:cubicBezTo>
                  <a:cubicBezTo>
                    <a:pt x="198" y="566"/>
                    <a:pt x="297" y="311"/>
                    <a:pt x="519" y="220"/>
                  </a:cubicBezTo>
                  <a:cubicBezTo>
                    <a:pt x="569" y="195"/>
                    <a:pt x="626" y="179"/>
                    <a:pt x="692" y="179"/>
                  </a:cubicBezTo>
                  <a:close/>
                  <a:moveTo>
                    <a:pt x="699" y="0"/>
                  </a:moveTo>
                  <a:cubicBezTo>
                    <a:pt x="613" y="0"/>
                    <a:pt x="527" y="19"/>
                    <a:pt x="445" y="55"/>
                  </a:cubicBezTo>
                  <a:cubicBezTo>
                    <a:pt x="133" y="187"/>
                    <a:pt x="1" y="549"/>
                    <a:pt x="133" y="854"/>
                  </a:cubicBezTo>
                  <a:cubicBezTo>
                    <a:pt x="231" y="1084"/>
                    <a:pt x="454" y="1216"/>
                    <a:pt x="692" y="1216"/>
                  </a:cubicBezTo>
                  <a:cubicBezTo>
                    <a:pt x="774" y="1216"/>
                    <a:pt x="857" y="1199"/>
                    <a:pt x="939" y="1166"/>
                  </a:cubicBezTo>
                  <a:cubicBezTo>
                    <a:pt x="1087" y="1101"/>
                    <a:pt x="1194" y="985"/>
                    <a:pt x="1260" y="829"/>
                  </a:cubicBezTo>
                  <a:cubicBezTo>
                    <a:pt x="1318" y="681"/>
                    <a:pt x="1309" y="516"/>
                    <a:pt x="1244" y="368"/>
                  </a:cubicBezTo>
                  <a:cubicBezTo>
                    <a:pt x="1178" y="212"/>
                    <a:pt x="1062" y="105"/>
                    <a:pt x="906" y="39"/>
                  </a:cubicBezTo>
                  <a:cubicBezTo>
                    <a:pt x="839" y="13"/>
                    <a:pt x="769" y="0"/>
                    <a:pt x="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6"/>
            <p:cNvSpPr/>
            <p:nvPr/>
          </p:nvSpPr>
          <p:spPr>
            <a:xfrm>
              <a:off x="945500" y="-684425"/>
              <a:ext cx="32950" cy="30375"/>
            </a:xfrm>
            <a:custGeom>
              <a:avLst/>
              <a:gdLst/>
              <a:ahLst/>
              <a:cxnLst/>
              <a:rect l="l" t="t" r="r" b="b"/>
              <a:pathLst>
                <a:path w="1318" h="1215" extrusionOk="0">
                  <a:moveTo>
                    <a:pt x="692" y="178"/>
                  </a:moveTo>
                  <a:cubicBezTo>
                    <a:pt x="857" y="178"/>
                    <a:pt x="1013" y="277"/>
                    <a:pt x="1087" y="433"/>
                  </a:cubicBezTo>
                  <a:cubicBezTo>
                    <a:pt x="1186" y="655"/>
                    <a:pt x="1087" y="902"/>
                    <a:pt x="865" y="1001"/>
                  </a:cubicBezTo>
                  <a:cubicBezTo>
                    <a:pt x="809" y="1027"/>
                    <a:pt x="749" y="1039"/>
                    <a:pt x="691" y="1039"/>
                  </a:cubicBezTo>
                  <a:cubicBezTo>
                    <a:pt x="528" y="1039"/>
                    <a:pt x="372" y="943"/>
                    <a:pt x="305" y="779"/>
                  </a:cubicBezTo>
                  <a:cubicBezTo>
                    <a:pt x="206" y="565"/>
                    <a:pt x="305" y="318"/>
                    <a:pt x="519" y="219"/>
                  </a:cubicBezTo>
                  <a:cubicBezTo>
                    <a:pt x="577" y="195"/>
                    <a:pt x="634" y="178"/>
                    <a:pt x="692" y="178"/>
                  </a:cubicBezTo>
                  <a:close/>
                  <a:moveTo>
                    <a:pt x="698" y="1"/>
                  </a:moveTo>
                  <a:cubicBezTo>
                    <a:pt x="615" y="1"/>
                    <a:pt x="532" y="20"/>
                    <a:pt x="453" y="55"/>
                  </a:cubicBezTo>
                  <a:cubicBezTo>
                    <a:pt x="141" y="186"/>
                    <a:pt x="1" y="548"/>
                    <a:pt x="141" y="853"/>
                  </a:cubicBezTo>
                  <a:cubicBezTo>
                    <a:pt x="206" y="1001"/>
                    <a:pt x="322" y="1116"/>
                    <a:pt x="478" y="1174"/>
                  </a:cubicBezTo>
                  <a:cubicBezTo>
                    <a:pt x="544" y="1207"/>
                    <a:pt x="618" y="1215"/>
                    <a:pt x="692" y="1215"/>
                  </a:cubicBezTo>
                  <a:cubicBezTo>
                    <a:pt x="783" y="1215"/>
                    <a:pt x="865" y="1198"/>
                    <a:pt x="939" y="1166"/>
                  </a:cubicBezTo>
                  <a:cubicBezTo>
                    <a:pt x="1087" y="1100"/>
                    <a:pt x="1202" y="985"/>
                    <a:pt x="1260" y="828"/>
                  </a:cubicBezTo>
                  <a:cubicBezTo>
                    <a:pt x="1317" y="680"/>
                    <a:pt x="1317" y="515"/>
                    <a:pt x="1252" y="367"/>
                  </a:cubicBezTo>
                  <a:cubicBezTo>
                    <a:pt x="1186" y="219"/>
                    <a:pt x="1071" y="104"/>
                    <a:pt x="914" y="46"/>
                  </a:cubicBezTo>
                  <a:cubicBezTo>
                    <a:pt x="845" y="16"/>
                    <a:pt x="772" y="1"/>
                    <a:pt x="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6"/>
            <p:cNvSpPr/>
            <p:nvPr/>
          </p:nvSpPr>
          <p:spPr>
            <a:xfrm>
              <a:off x="1016900" y="-710250"/>
              <a:ext cx="16900" cy="15475"/>
            </a:xfrm>
            <a:custGeom>
              <a:avLst/>
              <a:gdLst/>
              <a:ahLst/>
              <a:cxnLst/>
              <a:rect l="l" t="t" r="r" b="b"/>
              <a:pathLst>
                <a:path w="676" h="619" extrusionOk="0">
                  <a:moveTo>
                    <a:pt x="354" y="92"/>
                  </a:moveTo>
                  <a:cubicBezTo>
                    <a:pt x="436" y="92"/>
                    <a:pt x="519" y="141"/>
                    <a:pt x="552" y="224"/>
                  </a:cubicBezTo>
                  <a:cubicBezTo>
                    <a:pt x="576" y="273"/>
                    <a:pt x="576" y="331"/>
                    <a:pt x="560" y="388"/>
                  </a:cubicBezTo>
                  <a:cubicBezTo>
                    <a:pt x="535" y="438"/>
                    <a:pt x="494" y="487"/>
                    <a:pt x="445" y="503"/>
                  </a:cubicBezTo>
                  <a:cubicBezTo>
                    <a:pt x="413" y="517"/>
                    <a:pt x="381" y="523"/>
                    <a:pt x="349" y="523"/>
                  </a:cubicBezTo>
                  <a:cubicBezTo>
                    <a:pt x="324" y="523"/>
                    <a:pt x="298" y="519"/>
                    <a:pt x="272" y="512"/>
                  </a:cubicBezTo>
                  <a:cubicBezTo>
                    <a:pt x="222" y="487"/>
                    <a:pt x="181" y="446"/>
                    <a:pt x="157" y="396"/>
                  </a:cubicBezTo>
                  <a:cubicBezTo>
                    <a:pt x="132" y="347"/>
                    <a:pt x="132" y="281"/>
                    <a:pt x="148" y="232"/>
                  </a:cubicBezTo>
                  <a:cubicBezTo>
                    <a:pt x="173" y="174"/>
                    <a:pt x="214" y="133"/>
                    <a:pt x="264" y="108"/>
                  </a:cubicBezTo>
                  <a:cubicBezTo>
                    <a:pt x="297" y="100"/>
                    <a:pt x="321" y="92"/>
                    <a:pt x="354" y="92"/>
                  </a:cubicBezTo>
                  <a:close/>
                  <a:moveTo>
                    <a:pt x="355" y="1"/>
                  </a:moveTo>
                  <a:cubicBezTo>
                    <a:pt x="314" y="1"/>
                    <a:pt x="271" y="9"/>
                    <a:pt x="231" y="26"/>
                  </a:cubicBezTo>
                  <a:cubicBezTo>
                    <a:pt x="74" y="92"/>
                    <a:pt x="0" y="273"/>
                    <a:pt x="74" y="429"/>
                  </a:cubicBezTo>
                  <a:cubicBezTo>
                    <a:pt x="107" y="512"/>
                    <a:pt x="165" y="569"/>
                    <a:pt x="239" y="594"/>
                  </a:cubicBezTo>
                  <a:cubicBezTo>
                    <a:pt x="280" y="610"/>
                    <a:pt x="313" y="619"/>
                    <a:pt x="354" y="619"/>
                  </a:cubicBezTo>
                  <a:cubicBezTo>
                    <a:pt x="395" y="619"/>
                    <a:pt x="436" y="610"/>
                    <a:pt x="478" y="594"/>
                  </a:cubicBezTo>
                  <a:cubicBezTo>
                    <a:pt x="552" y="561"/>
                    <a:pt x="617" y="495"/>
                    <a:pt x="642" y="421"/>
                  </a:cubicBezTo>
                  <a:cubicBezTo>
                    <a:pt x="675" y="339"/>
                    <a:pt x="675" y="256"/>
                    <a:pt x="634" y="182"/>
                  </a:cubicBezTo>
                  <a:cubicBezTo>
                    <a:pt x="585" y="67"/>
                    <a:pt x="474" y="1"/>
                    <a:pt x="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6"/>
            <p:cNvSpPr/>
            <p:nvPr/>
          </p:nvSpPr>
          <p:spPr>
            <a:xfrm>
              <a:off x="924725" y="-726875"/>
              <a:ext cx="17725" cy="15650"/>
            </a:xfrm>
            <a:custGeom>
              <a:avLst/>
              <a:gdLst/>
              <a:ahLst/>
              <a:cxnLst/>
              <a:rect l="l" t="t" r="r" b="b"/>
              <a:pathLst>
                <a:path w="709" h="626" extrusionOk="0">
                  <a:moveTo>
                    <a:pt x="354" y="90"/>
                  </a:moveTo>
                  <a:cubicBezTo>
                    <a:pt x="437" y="90"/>
                    <a:pt x="519" y="140"/>
                    <a:pt x="552" y="222"/>
                  </a:cubicBezTo>
                  <a:cubicBezTo>
                    <a:pt x="601" y="337"/>
                    <a:pt x="552" y="461"/>
                    <a:pt x="445" y="510"/>
                  </a:cubicBezTo>
                  <a:cubicBezTo>
                    <a:pt x="413" y="524"/>
                    <a:pt x="382" y="530"/>
                    <a:pt x="351" y="530"/>
                  </a:cubicBezTo>
                  <a:cubicBezTo>
                    <a:pt x="326" y="530"/>
                    <a:pt x="303" y="526"/>
                    <a:pt x="280" y="518"/>
                  </a:cubicBezTo>
                  <a:cubicBezTo>
                    <a:pt x="223" y="494"/>
                    <a:pt x="182" y="452"/>
                    <a:pt x="157" y="403"/>
                  </a:cubicBezTo>
                  <a:cubicBezTo>
                    <a:pt x="108" y="288"/>
                    <a:pt x="157" y="164"/>
                    <a:pt x="264" y="115"/>
                  </a:cubicBezTo>
                  <a:cubicBezTo>
                    <a:pt x="297" y="99"/>
                    <a:pt x="330" y="90"/>
                    <a:pt x="354" y="90"/>
                  </a:cubicBezTo>
                  <a:close/>
                  <a:moveTo>
                    <a:pt x="350" y="0"/>
                  </a:moveTo>
                  <a:cubicBezTo>
                    <a:pt x="310" y="0"/>
                    <a:pt x="270" y="8"/>
                    <a:pt x="231" y="24"/>
                  </a:cubicBezTo>
                  <a:cubicBezTo>
                    <a:pt x="75" y="99"/>
                    <a:pt x="1" y="280"/>
                    <a:pt x="75" y="436"/>
                  </a:cubicBezTo>
                  <a:cubicBezTo>
                    <a:pt x="124" y="551"/>
                    <a:pt x="239" y="625"/>
                    <a:pt x="354" y="625"/>
                  </a:cubicBezTo>
                  <a:cubicBezTo>
                    <a:pt x="396" y="625"/>
                    <a:pt x="437" y="617"/>
                    <a:pt x="478" y="592"/>
                  </a:cubicBezTo>
                  <a:cubicBezTo>
                    <a:pt x="634" y="526"/>
                    <a:pt x="708" y="345"/>
                    <a:pt x="642" y="189"/>
                  </a:cubicBezTo>
                  <a:cubicBezTo>
                    <a:pt x="587" y="71"/>
                    <a:pt x="471"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 name="Google Shape;470;p36"/>
          <p:cNvGrpSpPr/>
          <p:nvPr/>
        </p:nvGrpSpPr>
        <p:grpSpPr>
          <a:xfrm rot="10800000" flipH="1">
            <a:off x="752574" y="2885287"/>
            <a:ext cx="584848" cy="547878"/>
            <a:chOff x="1221175" y="-304275"/>
            <a:chExt cx="193000" cy="180800"/>
          </a:xfrm>
        </p:grpSpPr>
        <p:sp>
          <p:nvSpPr>
            <p:cNvPr id="471" name="Google Shape;471;p36"/>
            <p:cNvSpPr/>
            <p:nvPr/>
          </p:nvSpPr>
          <p:spPr>
            <a:xfrm>
              <a:off x="1298750" y="-228425"/>
              <a:ext cx="62975" cy="60925"/>
            </a:xfrm>
            <a:custGeom>
              <a:avLst/>
              <a:gdLst/>
              <a:ahLst/>
              <a:cxnLst/>
              <a:rect l="l" t="t" r="r" b="b"/>
              <a:pathLst>
                <a:path w="2519" h="2437" extrusionOk="0">
                  <a:moveTo>
                    <a:pt x="1259" y="297"/>
                  </a:moveTo>
                  <a:cubicBezTo>
                    <a:pt x="1432" y="297"/>
                    <a:pt x="1597" y="347"/>
                    <a:pt x="1745" y="437"/>
                  </a:cubicBezTo>
                  <a:cubicBezTo>
                    <a:pt x="1959" y="569"/>
                    <a:pt x="2099" y="775"/>
                    <a:pt x="2156" y="1013"/>
                  </a:cubicBezTo>
                  <a:cubicBezTo>
                    <a:pt x="2214" y="1252"/>
                    <a:pt x="2173" y="1499"/>
                    <a:pt x="2041" y="1705"/>
                  </a:cubicBezTo>
                  <a:cubicBezTo>
                    <a:pt x="1909" y="1918"/>
                    <a:pt x="1704" y="2058"/>
                    <a:pt x="1465" y="2116"/>
                  </a:cubicBezTo>
                  <a:cubicBezTo>
                    <a:pt x="1395" y="2133"/>
                    <a:pt x="1323" y="2141"/>
                    <a:pt x="1253" y="2141"/>
                  </a:cubicBezTo>
                  <a:cubicBezTo>
                    <a:pt x="1084" y="2141"/>
                    <a:pt x="919" y="2094"/>
                    <a:pt x="774" y="2001"/>
                  </a:cubicBezTo>
                  <a:cubicBezTo>
                    <a:pt x="560" y="1869"/>
                    <a:pt x="420" y="1663"/>
                    <a:pt x="362" y="1425"/>
                  </a:cubicBezTo>
                  <a:cubicBezTo>
                    <a:pt x="305" y="1186"/>
                    <a:pt x="346" y="939"/>
                    <a:pt x="478" y="733"/>
                  </a:cubicBezTo>
                  <a:cubicBezTo>
                    <a:pt x="609" y="520"/>
                    <a:pt x="815" y="380"/>
                    <a:pt x="1054" y="322"/>
                  </a:cubicBezTo>
                  <a:cubicBezTo>
                    <a:pt x="1119" y="306"/>
                    <a:pt x="1193" y="297"/>
                    <a:pt x="1259" y="297"/>
                  </a:cubicBezTo>
                  <a:close/>
                  <a:moveTo>
                    <a:pt x="1272" y="1"/>
                  </a:moveTo>
                  <a:cubicBezTo>
                    <a:pt x="1177" y="1"/>
                    <a:pt x="1082" y="12"/>
                    <a:pt x="988" y="34"/>
                  </a:cubicBezTo>
                  <a:cubicBezTo>
                    <a:pt x="667" y="100"/>
                    <a:pt x="403" y="297"/>
                    <a:pt x="231" y="569"/>
                  </a:cubicBezTo>
                  <a:cubicBezTo>
                    <a:pt x="58" y="849"/>
                    <a:pt x="0" y="1178"/>
                    <a:pt x="74" y="1491"/>
                  </a:cubicBezTo>
                  <a:cubicBezTo>
                    <a:pt x="148" y="1812"/>
                    <a:pt x="338" y="2075"/>
                    <a:pt x="617" y="2248"/>
                  </a:cubicBezTo>
                  <a:cubicBezTo>
                    <a:pt x="807" y="2371"/>
                    <a:pt x="1029" y="2437"/>
                    <a:pt x="1259" y="2437"/>
                  </a:cubicBezTo>
                  <a:cubicBezTo>
                    <a:pt x="1350" y="2437"/>
                    <a:pt x="1440" y="2429"/>
                    <a:pt x="1531" y="2404"/>
                  </a:cubicBezTo>
                  <a:cubicBezTo>
                    <a:pt x="1852" y="2330"/>
                    <a:pt x="2123" y="2141"/>
                    <a:pt x="2296" y="1861"/>
                  </a:cubicBezTo>
                  <a:cubicBezTo>
                    <a:pt x="2469" y="1589"/>
                    <a:pt x="2518" y="1260"/>
                    <a:pt x="2444" y="947"/>
                  </a:cubicBezTo>
                  <a:cubicBezTo>
                    <a:pt x="2370" y="627"/>
                    <a:pt x="2181" y="355"/>
                    <a:pt x="1909" y="182"/>
                  </a:cubicBezTo>
                  <a:cubicBezTo>
                    <a:pt x="1714" y="61"/>
                    <a:pt x="1493" y="1"/>
                    <a:pt x="1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6"/>
            <p:cNvSpPr/>
            <p:nvPr/>
          </p:nvSpPr>
          <p:spPr>
            <a:xfrm>
              <a:off x="1300800" y="-283125"/>
              <a:ext cx="23075" cy="61325"/>
            </a:xfrm>
            <a:custGeom>
              <a:avLst/>
              <a:gdLst/>
              <a:ahLst/>
              <a:cxnLst/>
              <a:rect l="l" t="t" r="r" b="b"/>
              <a:pathLst>
                <a:path w="923" h="2453" extrusionOk="0">
                  <a:moveTo>
                    <a:pt x="289" y="0"/>
                  </a:moveTo>
                  <a:lnTo>
                    <a:pt x="1" y="74"/>
                  </a:lnTo>
                  <a:lnTo>
                    <a:pt x="634" y="2452"/>
                  </a:lnTo>
                  <a:lnTo>
                    <a:pt x="922" y="2378"/>
                  </a:lnTo>
                  <a:lnTo>
                    <a:pt x="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6"/>
            <p:cNvSpPr/>
            <p:nvPr/>
          </p:nvSpPr>
          <p:spPr>
            <a:xfrm>
              <a:off x="1351000" y="-186850"/>
              <a:ext cx="37675" cy="27375"/>
            </a:xfrm>
            <a:custGeom>
              <a:avLst/>
              <a:gdLst/>
              <a:ahLst/>
              <a:cxnLst/>
              <a:rect l="l" t="t" r="r" b="b"/>
              <a:pathLst>
                <a:path w="1507" h="1095" extrusionOk="0">
                  <a:moveTo>
                    <a:pt x="157" y="0"/>
                  </a:moveTo>
                  <a:lnTo>
                    <a:pt x="0" y="247"/>
                  </a:lnTo>
                  <a:lnTo>
                    <a:pt x="1350" y="1095"/>
                  </a:lnTo>
                  <a:lnTo>
                    <a:pt x="1506" y="840"/>
                  </a:lnTo>
                  <a:lnTo>
                    <a:pt x="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6"/>
            <p:cNvSpPr/>
            <p:nvPr/>
          </p:nvSpPr>
          <p:spPr>
            <a:xfrm>
              <a:off x="1249150" y="-190150"/>
              <a:ext cx="58875" cy="43650"/>
            </a:xfrm>
            <a:custGeom>
              <a:avLst/>
              <a:gdLst/>
              <a:ahLst/>
              <a:cxnLst/>
              <a:rect l="l" t="t" r="r" b="b"/>
              <a:pathLst>
                <a:path w="2355" h="1746" extrusionOk="0">
                  <a:moveTo>
                    <a:pt x="2182" y="1"/>
                  </a:moveTo>
                  <a:lnTo>
                    <a:pt x="1" y="1507"/>
                  </a:lnTo>
                  <a:lnTo>
                    <a:pt x="166" y="1745"/>
                  </a:lnTo>
                  <a:lnTo>
                    <a:pt x="2355" y="248"/>
                  </a:lnTo>
                  <a:lnTo>
                    <a:pt x="21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6"/>
            <p:cNvSpPr/>
            <p:nvPr/>
          </p:nvSpPr>
          <p:spPr>
            <a:xfrm>
              <a:off x="1223450" y="-159700"/>
              <a:ext cx="36850" cy="32525"/>
            </a:xfrm>
            <a:custGeom>
              <a:avLst/>
              <a:gdLst/>
              <a:ahLst/>
              <a:cxnLst/>
              <a:rect l="l" t="t" r="r" b="b"/>
              <a:pathLst>
                <a:path w="1474" h="1301" extrusionOk="0">
                  <a:moveTo>
                    <a:pt x="735" y="1"/>
                  </a:moveTo>
                  <a:cubicBezTo>
                    <a:pt x="521" y="1"/>
                    <a:pt x="312" y="108"/>
                    <a:pt x="190" y="305"/>
                  </a:cubicBezTo>
                  <a:cubicBezTo>
                    <a:pt x="0" y="610"/>
                    <a:pt x="91" y="1013"/>
                    <a:pt x="395" y="1202"/>
                  </a:cubicBezTo>
                  <a:cubicBezTo>
                    <a:pt x="503" y="1269"/>
                    <a:pt x="622" y="1301"/>
                    <a:pt x="738" y="1301"/>
                  </a:cubicBezTo>
                  <a:cubicBezTo>
                    <a:pt x="953" y="1301"/>
                    <a:pt x="1162" y="1193"/>
                    <a:pt x="1284" y="996"/>
                  </a:cubicBezTo>
                  <a:cubicBezTo>
                    <a:pt x="1473" y="692"/>
                    <a:pt x="1383" y="289"/>
                    <a:pt x="1078" y="99"/>
                  </a:cubicBezTo>
                  <a:cubicBezTo>
                    <a:pt x="971" y="33"/>
                    <a:pt x="852" y="1"/>
                    <a:pt x="7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6"/>
            <p:cNvSpPr/>
            <p:nvPr/>
          </p:nvSpPr>
          <p:spPr>
            <a:xfrm>
              <a:off x="1221175" y="-163350"/>
              <a:ext cx="41375" cy="39875"/>
            </a:xfrm>
            <a:custGeom>
              <a:avLst/>
              <a:gdLst/>
              <a:ahLst/>
              <a:cxnLst/>
              <a:rect l="l" t="t" r="r" b="b"/>
              <a:pathLst>
                <a:path w="1655" h="1595" extrusionOk="0">
                  <a:moveTo>
                    <a:pt x="832" y="295"/>
                  </a:moveTo>
                  <a:cubicBezTo>
                    <a:pt x="922" y="295"/>
                    <a:pt x="1013" y="328"/>
                    <a:pt x="1095" y="377"/>
                  </a:cubicBezTo>
                  <a:cubicBezTo>
                    <a:pt x="1326" y="517"/>
                    <a:pt x="1400" y="830"/>
                    <a:pt x="1252" y="1060"/>
                  </a:cubicBezTo>
                  <a:cubicBezTo>
                    <a:pt x="1178" y="1175"/>
                    <a:pt x="1071" y="1258"/>
                    <a:pt x="939" y="1282"/>
                  </a:cubicBezTo>
                  <a:cubicBezTo>
                    <a:pt x="901" y="1292"/>
                    <a:pt x="862" y="1297"/>
                    <a:pt x="824" y="1297"/>
                  </a:cubicBezTo>
                  <a:cubicBezTo>
                    <a:pt x="732" y="1297"/>
                    <a:pt x="642" y="1269"/>
                    <a:pt x="560" y="1216"/>
                  </a:cubicBezTo>
                  <a:cubicBezTo>
                    <a:pt x="453" y="1151"/>
                    <a:pt x="371" y="1035"/>
                    <a:pt x="338" y="912"/>
                  </a:cubicBezTo>
                  <a:cubicBezTo>
                    <a:pt x="314" y="780"/>
                    <a:pt x="330" y="649"/>
                    <a:pt x="404" y="533"/>
                  </a:cubicBezTo>
                  <a:cubicBezTo>
                    <a:pt x="478" y="418"/>
                    <a:pt x="585" y="344"/>
                    <a:pt x="717" y="311"/>
                  </a:cubicBezTo>
                  <a:cubicBezTo>
                    <a:pt x="750" y="303"/>
                    <a:pt x="791" y="295"/>
                    <a:pt x="832" y="295"/>
                  </a:cubicBezTo>
                  <a:close/>
                  <a:moveTo>
                    <a:pt x="837" y="1"/>
                  </a:moveTo>
                  <a:cubicBezTo>
                    <a:pt x="775" y="1"/>
                    <a:pt x="713" y="8"/>
                    <a:pt x="651" y="23"/>
                  </a:cubicBezTo>
                  <a:cubicBezTo>
                    <a:pt x="445" y="73"/>
                    <a:pt x="264" y="196"/>
                    <a:pt x="149" y="377"/>
                  </a:cubicBezTo>
                  <a:cubicBezTo>
                    <a:pt x="42" y="558"/>
                    <a:pt x="1" y="772"/>
                    <a:pt x="50" y="978"/>
                  </a:cubicBezTo>
                  <a:cubicBezTo>
                    <a:pt x="100" y="1184"/>
                    <a:pt x="223" y="1356"/>
                    <a:pt x="404" y="1472"/>
                  </a:cubicBezTo>
                  <a:cubicBezTo>
                    <a:pt x="536" y="1554"/>
                    <a:pt x="676" y="1595"/>
                    <a:pt x="824" y="1595"/>
                  </a:cubicBezTo>
                  <a:cubicBezTo>
                    <a:pt x="890" y="1595"/>
                    <a:pt x="947" y="1587"/>
                    <a:pt x="1005" y="1570"/>
                  </a:cubicBezTo>
                  <a:cubicBezTo>
                    <a:pt x="1211" y="1529"/>
                    <a:pt x="1392" y="1397"/>
                    <a:pt x="1499" y="1216"/>
                  </a:cubicBezTo>
                  <a:cubicBezTo>
                    <a:pt x="1614" y="1035"/>
                    <a:pt x="1655" y="830"/>
                    <a:pt x="1606" y="616"/>
                  </a:cubicBezTo>
                  <a:cubicBezTo>
                    <a:pt x="1556" y="410"/>
                    <a:pt x="1433" y="237"/>
                    <a:pt x="1252" y="122"/>
                  </a:cubicBezTo>
                  <a:cubicBezTo>
                    <a:pt x="1125" y="41"/>
                    <a:pt x="982" y="1"/>
                    <a:pt x="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6"/>
            <p:cNvSpPr/>
            <p:nvPr/>
          </p:nvSpPr>
          <p:spPr>
            <a:xfrm>
              <a:off x="1373000" y="-175850"/>
              <a:ext cx="37075" cy="32425"/>
            </a:xfrm>
            <a:custGeom>
              <a:avLst/>
              <a:gdLst/>
              <a:ahLst/>
              <a:cxnLst/>
              <a:rect l="l" t="t" r="r" b="b"/>
              <a:pathLst>
                <a:path w="1483" h="1297" extrusionOk="0">
                  <a:moveTo>
                    <a:pt x="740" y="1"/>
                  </a:moveTo>
                  <a:cubicBezTo>
                    <a:pt x="524" y="1"/>
                    <a:pt x="312" y="110"/>
                    <a:pt x="190" y="301"/>
                  </a:cubicBezTo>
                  <a:cubicBezTo>
                    <a:pt x="1" y="605"/>
                    <a:pt x="91" y="1009"/>
                    <a:pt x="396" y="1198"/>
                  </a:cubicBezTo>
                  <a:cubicBezTo>
                    <a:pt x="503" y="1265"/>
                    <a:pt x="622" y="1297"/>
                    <a:pt x="739" y="1297"/>
                  </a:cubicBezTo>
                  <a:cubicBezTo>
                    <a:pt x="954" y="1297"/>
                    <a:pt x="1162" y="1189"/>
                    <a:pt x="1285" y="992"/>
                  </a:cubicBezTo>
                  <a:cubicBezTo>
                    <a:pt x="1482" y="688"/>
                    <a:pt x="1383" y="293"/>
                    <a:pt x="1087" y="104"/>
                  </a:cubicBezTo>
                  <a:cubicBezTo>
                    <a:pt x="979" y="34"/>
                    <a:pt x="859" y="1"/>
                    <a:pt x="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6"/>
            <p:cNvSpPr/>
            <p:nvPr/>
          </p:nvSpPr>
          <p:spPr>
            <a:xfrm>
              <a:off x="1370950" y="-179550"/>
              <a:ext cx="43225" cy="39825"/>
            </a:xfrm>
            <a:custGeom>
              <a:avLst/>
              <a:gdLst/>
              <a:ahLst/>
              <a:cxnLst/>
              <a:rect l="l" t="t" r="r" b="b"/>
              <a:pathLst>
                <a:path w="1729" h="1593" extrusionOk="0">
                  <a:moveTo>
                    <a:pt x="824" y="301"/>
                  </a:moveTo>
                  <a:cubicBezTo>
                    <a:pt x="914" y="301"/>
                    <a:pt x="1005" y="326"/>
                    <a:pt x="1087" y="375"/>
                  </a:cubicBezTo>
                  <a:cubicBezTo>
                    <a:pt x="1317" y="523"/>
                    <a:pt x="1391" y="828"/>
                    <a:pt x="1243" y="1058"/>
                  </a:cubicBezTo>
                  <a:cubicBezTo>
                    <a:pt x="1177" y="1173"/>
                    <a:pt x="1062" y="1255"/>
                    <a:pt x="931" y="1280"/>
                  </a:cubicBezTo>
                  <a:cubicBezTo>
                    <a:pt x="894" y="1290"/>
                    <a:pt x="855" y="1295"/>
                    <a:pt x="817" y="1295"/>
                  </a:cubicBezTo>
                  <a:cubicBezTo>
                    <a:pt x="727" y="1295"/>
                    <a:pt x="635" y="1269"/>
                    <a:pt x="560" y="1223"/>
                  </a:cubicBezTo>
                  <a:cubicBezTo>
                    <a:pt x="445" y="1148"/>
                    <a:pt x="363" y="1042"/>
                    <a:pt x="338" y="910"/>
                  </a:cubicBezTo>
                  <a:cubicBezTo>
                    <a:pt x="305" y="778"/>
                    <a:pt x="330" y="647"/>
                    <a:pt x="396" y="531"/>
                  </a:cubicBezTo>
                  <a:cubicBezTo>
                    <a:pt x="470" y="416"/>
                    <a:pt x="577" y="342"/>
                    <a:pt x="708" y="309"/>
                  </a:cubicBezTo>
                  <a:cubicBezTo>
                    <a:pt x="750" y="301"/>
                    <a:pt x="782" y="301"/>
                    <a:pt x="824" y="301"/>
                  </a:cubicBezTo>
                  <a:close/>
                  <a:moveTo>
                    <a:pt x="819" y="0"/>
                  </a:moveTo>
                  <a:cubicBezTo>
                    <a:pt x="760" y="0"/>
                    <a:pt x="701" y="7"/>
                    <a:pt x="643" y="21"/>
                  </a:cubicBezTo>
                  <a:cubicBezTo>
                    <a:pt x="437" y="70"/>
                    <a:pt x="264" y="194"/>
                    <a:pt x="149" y="375"/>
                  </a:cubicBezTo>
                  <a:cubicBezTo>
                    <a:pt x="34" y="556"/>
                    <a:pt x="1" y="770"/>
                    <a:pt x="50" y="976"/>
                  </a:cubicBezTo>
                  <a:cubicBezTo>
                    <a:pt x="91" y="1181"/>
                    <a:pt x="223" y="1362"/>
                    <a:pt x="396" y="1469"/>
                  </a:cubicBezTo>
                  <a:cubicBezTo>
                    <a:pt x="527" y="1552"/>
                    <a:pt x="675" y="1593"/>
                    <a:pt x="824" y="1593"/>
                  </a:cubicBezTo>
                  <a:cubicBezTo>
                    <a:pt x="881" y="1593"/>
                    <a:pt x="939" y="1585"/>
                    <a:pt x="996" y="1576"/>
                  </a:cubicBezTo>
                  <a:cubicBezTo>
                    <a:pt x="1210" y="1527"/>
                    <a:pt x="1383" y="1395"/>
                    <a:pt x="1498" y="1223"/>
                  </a:cubicBezTo>
                  <a:cubicBezTo>
                    <a:pt x="1729" y="844"/>
                    <a:pt x="1614" y="358"/>
                    <a:pt x="1243" y="120"/>
                  </a:cubicBezTo>
                  <a:cubicBezTo>
                    <a:pt x="1114" y="43"/>
                    <a:pt x="967"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6"/>
            <p:cNvSpPr/>
            <p:nvPr/>
          </p:nvSpPr>
          <p:spPr>
            <a:xfrm>
              <a:off x="1282500" y="-300625"/>
              <a:ext cx="37050" cy="32525"/>
            </a:xfrm>
            <a:custGeom>
              <a:avLst/>
              <a:gdLst/>
              <a:ahLst/>
              <a:cxnLst/>
              <a:rect l="l" t="t" r="r" b="b"/>
              <a:pathLst>
                <a:path w="1482" h="1301" extrusionOk="0">
                  <a:moveTo>
                    <a:pt x="741" y="1"/>
                  </a:moveTo>
                  <a:cubicBezTo>
                    <a:pt x="524" y="1"/>
                    <a:pt x="312" y="108"/>
                    <a:pt x="189" y="305"/>
                  </a:cubicBezTo>
                  <a:cubicBezTo>
                    <a:pt x="0" y="610"/>
                    <a:pt x="91" y="1013"/>
                    <a:pt x="395" y="1202"/>
                  </a:cubicBezTo>
                  <a:cubicBezTo>
                    <a:pt x="503" y="1269"/>
                    <a:pt x="622" y="1301"/>
                    <a:pt x="741" y="1301"/>
                  </a:cubicBezTo>
                  <a:cubicBezTo>
                    <a:pt x="958" y="1301"/>
                    <a:pt x="1170" y="1193"/>
                    <a:pt x="1292" y="996"/>
                  </a:cubicBezTo>
                  <a:cubicBezTo>
                    <a:pt x="1481" y="692"/>
                    <a:pt x="1391" y="289"/>
                    <a:pt x="1086" y="99"/>
                  </a:cubicBezTo>
                  <a:cubicBezTo>
                    <a:pt x="979" y="33"/>
                    <a:pt x="859" y="1"/>
                    <a:pt x="7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6"/>
            <p:cNvSpPr/>
            <p:nvPr/>
          </p:nvSpPr>
          <p:spPr>
            <a:xfrm>
              <a:off x="1280425" y="-304275"/>
              <a:ext cx="43225" cy="39875"/>
            </a:xfrm>
            <a:custGeom>
              <a:avLst/>
              <a:gdLst/>
              <a:ahLst/>
              <a:cxnLst/>
              <a:rect l="l" t="t" r="r" b="b"/>
              <a:pathLst>
                <a:path w="1729" h="1595" extrusionOk="0">
                  <a:moveTo>
                    <a:pt x="824" y="295"/>
                  </a:moveTo>
                  <a:cubicBezTo>
                    <a:pt x="914" y="295"/>
                    <a:pt x="1005" y="319"/>
                    <a:pt x="1087" y="377"/>
                  </a:cubicBezTo>
                  <a:cubicBezTo>
                    <a:pt x="1318" y="517"/>
                    <a:pt x="1392" y="830"/>
                    <a:pt x="1243" y="1060"/>
                  </a:cubicBezTo>
                  <a:cubicBezTo>
                    <a:pt x="1153" y="1209"/>
                    <a:pt x="989" y="1293"/>
                    <a:pt x="823" y="1293"/>
                  </a:cubicBezTo>
                  <a:cubicBezTo>
                    <a:pt x="733" y="1293"/>
                    <a:pt x="641" y="1269"/>
                    <a:pt x="560" y="1216"/>
                  </a:cubicBezTo>
                  <a:cubicBezTo>
                    <a:pt x="445" y="1151"/>
                    <a:pt x="371" y="1035"/>
                    <a:pt x="338" y="912"/>
                  </a:cubicBezTo>
                  <a:cubicBezTo>
                    <a:pt x="305" y="780"/>
                    <a:pt x="330" y="649"/>
                    <a:pt x="404" y="533"/>
                  </a:cubicBezTo>
                  <a:cubicBezTo>
                    <a:pt x="495" y="377"/>
                    <a:pt x="659" y="295"/>
                    <a:pt x="824" y="295"/>
                  </a:cubicBezTo>
                  <a:close/>
                  <a:moveTo>
                    <a:pt x="829" y="1"/>
                  </a:moveTo>
                  <a:cubicBezTo>
                    <a:pt x="767" y="1"/>
                    <a:pt x="704" y="8"/>
                    <a:pt x="643" y="23"/>
                  </a:cubicBezTo>
                  <a:cubicBezTo>
                    <a:pt x="437" y="73"/>
                    <a:pt x="264" y="196"/>
                    <a:pt x="149" y="377"/>
                  </a:cubicBezTo>
                  <a:cubicBezTo>
                    <a:pt x="34" y="558"/>
                    <a:pt x="1" y="772"/>
                    <a:pt x="50" y="978"/>
                  </a:cubicBezTo>
                  <a:cubicBezTo>
                    <a:pt x="100" y="1184"/>
                    <a:pt x="223" y="1356"/>
                    <a:pt x="404" y="1472"/>
                  </a:cubicBezTo>
                  <a:cubicBezTo>
                    <a:pt x="536" y="1554"/>
                    <a:pt x="676" y="1595"/>
                    <a:pt x="824" y="1595"/>
                  </a:cubicBezTo>
                  <a:cubicBezTo>
                    <a:pt x="1087" y="1595"/>
                    <a:pt x="1350" y="1463"/>
                    <a:pt x="1499" y="1216"/>
                  </a:cubicBezTo>
                  <a:cubicBezTo>
                    <a:pt x="1729" y="846"/>
                    <a:pt x="1622" y="352"/>
                    <a:pt x="1243" y="122"/>
                  </a:cubicBezTo>
                  <a:cubicBezTo>
                    <a:pt x="1117" y="41"/>
                    <a:pt x="974" y="1"/>
                    <a:pt x="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1" name="Google Shape;481;p36"/>
          <p:cNvSpPr/>
          <p:nvPr/>
        </p:nvSpPr>
        <p:spPr>
          <a:xfrm rot="10800000" flipH="1">
            <a:off x="650828" y="2229657"/>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6"/>
          <p:cNvSpPr/>
          <p:nvPr/>
        </p:nvSpPr>
        <p:spPr>
          <a:xfrm rot="10800000" flipH="1">
            <a:off x="8764528" y="855195"/>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6"/>
          <p:cNvSpPr/>
          <p:nvPr/>
        </p:nvSpPr>
        <p:spPr>
          <a:xfrm rot="10800000" flipH="1">
            <a:off x="7621403" y="2680907"/>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4" name="Google Shape;484;p36"/>
          <p:cNvGrpSpPr/>
          <p:nvPr/>
        </p:nvGrpSpPr>
        <p:grpSpPr>
          <a:xfrm rot="10800000" flipH="1">
            <a:off x="7036547" y="4185520"/>
            <a:ext cx="584848" cy="547878"/>
            <a:chOff x="1221175" y="-304275"/>
            <a:chExt cx="193000" cy="180800"/>
          </a:xfrm>
        </p:grpSpPr>
        <p:sp>
          <p:nvSpPr>
            <p:cNvPr id="485" name="Google Shape;485;p36"/>
            <p:cNvSpPr/>
            <p:nvPr/>
          </p:nvSpPr>
          <p:spPr>
            <a:xfrm>
              <a:off x="1298750" y="-228425"/>
              <a:ext cx="62975" cy="60925"/>
            </a:xfrm>
            <a:custGeom>
              <a:avLst/>
              <a:gdLst/>
              <a:ahLst/>
              <a:cxnLst/>
              <a:rect l="l" t="t" r="r" b="b"/>
              <a:pathLst>
                <a:path w="2519" h="2437" extrusionOk="0">
                  <a:moveTo>
                    <a:pt x="1259" y="297"/>
                  </a:moveTo>
                  <a:cubicBezTo>
                    <a:pt x="1432" y="297"/>
                    <a:pt x="1597" y="347"/>
                    <a:pt x="1745" y="437"/>
                  </a:cubicBezTo>
                  <a:cubicBezTo>
                    <a:pt x="1959" y="569"/>
                    <a:pt x="2099" y="775"/>
                    <a:pt x="2156" y="1013"/>
                  </a:cubicBezTo>
                  <a:cubicBezTo>
                    <a:pt x="2214" y="1252"/>
                    <a:pt x="2173" y="1499"/>
                    <a:pt x="2041" y="1705"/>
                  </a:cubicBezTo>
                  <a:cubicBezTo>
                    <a:pt x="1909" y="1918"/>
                    <a:pt x="1704" y="2058"/>
                    <a:pt x="1465" y="2116"/>
                  </a:cubicBezTo>
                  <a:cubicBezTo>
                    <a:pt x="1395" y="2133"/>
                    <a:pt x="1323" y="2141"/>
                    <a:pt x="1253" y="2141"/>
                  </a:cubicBezTo>
                  <a:cubicBezTo>
                    <a:pt x="1084" y="2141"/>
                    <a:pt x="919" y="2094"/>
                    <a:pt x="774" y="2001"/>
                  </a:cubicBezTo>
                  <a:cubicBezTo>
                    <a:pt x="560" y="1869"/>
                    <a:pt x="420" y="1663"/>
                    <a:pt x="362" y="1425"/>
                  </a:cubicBezTo>
                  <a:cubicBezTo>
                    <a:pt x="305" y="1186"/>
                    <a:pt x="346" y="939"/>
                    <a:pt x="478" y="733"/>
                  </a:cubicBezTo>
                  <a:cubicBezTo>
                    <a:pt x="609" y="520"/>
                    <a:pt x="815" y="380"/>
                    <a:pt x="1054" y="322"/>
                  </a:cubicBezTo>
                  <a:cubicBezTo>
                    <a:pt x="1119" y="306"/>
                    <a:pt x="1193" y="297"/>
                    <a:pt x="1259" y="297"/>
                  </a:cubicBezTo>
                  <a:close/>
                  <a:moveTo>
                    <a:pt x="1272" y="1"/>
                  </a:moveTo>
                  <a:cubicBezTo>
                    <a:pt x="1177" y="1"/>
                    <a:pt x="1082" y="12"/>
                    <a:pt x="988" y="34"/>
                  </a:cubicBezTo>
                  <a:cubicBezTo>
                    <a:pt x="667" y="100"/>
                    <a:pt x="403" y="297"/>
                    <a:pt x="231" y="569"/>
                  </a:cubicBezTo>
                  <a:cubicBezTo>
                    <a:pt x="58" y="849"/>
                    <a:pt x="0" y="1178"/>
                    <a:pt x="74" y="1491"/>
                  </a:cubicBezTo>
                  <a:cubicBezTo>
                    <a:pt x="148" y="1812"/>
                    <a:pt x="338" y="2075"/>
                    <a:pt x="617" y="2248"/>
                  </a:cubicBezTo>
                  <a:cubicBezTo>
                    <a:pt x="807" y="2371"/>
                    <a:pt x="1029" y="2437"/>
                    <a:pt x="1259" y="2437"/>
                  </a:cubicBezTo>
                  <a:cubicBezTo>
                    <a:pt x="1350" y="2437"/>
                    <a:pt x="1440" y="2429"/>
                    <a:pt x="1531" y="2404"/>
                  </a:cubicBezTo>
                  <a:cubicBezTo>
                    <a:pt x="1852" y="2330"/>
                    <a:pt x="2123" y="2141"/>
                    <a:pt x="2296" y="1861"/>
                  </a:cubicBezTo>
                  <a:cubicBezTo>
                    <a:pt x="2469" y="1589"/>
                    <a:pt x="2518" y="1260"/>
                    <a:pt x="2444" y="947"/>
                  </a:cubicBezTo>
                  <a:cubicBezTo>
                    <a:pt x="2370" y="627"/>
                    <a:pt x="2181" y="355"/>
                    <a:pt x="1909" y="182"/>
                  </a:cubicBezTo>
                  <a:cubicBezTo>
                    <a:pt x="1714" y="61"/>
                    <a:pt x="1493" y="1"/>
                    <a:pt x="1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6"/>
            <p:cNvSpPr/>
            <p:nvPr/>
          </p:nvSpPr>
          <p:spPr>
            <a:xfrm>
              <a:off x="1300800" y="-283125"/>
              <a:ext cx="23075" cy="61325"/>
            </a:xfrm>
            <a:custGeom>
              <a:avLst/>
              <a:gdLst/>
              <a:ahLst/>
              <a:cxnLst/>
              <a:rect l="l" t="t" r="r" b="b"/>
              <a:pathLst>
                <a:path w="923" h="2453" extrusionOk="0">
                  <a:moveTo>
                    <a:pt x="289" y="0"/>
                  </a:moveTo>
                  <a:lnTo>
                    <a:pt x="1" y="74"/>
                  </a:lnTo>
                  <a:lnTo>
                    <a:pt x="634" y="2452"/>
                  </a:lnTo>
                  <a:lnTo>
                    <a:pt x="922" y="2378"/>
                  </a:lnTo>
                  <a:lnTo>
                    <a:pt x="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6"/>
            <p:cNvSpPr/>
            <p:nvPr/>
          </p:nvSpPr>
          <p:spPr>
            <a:xfrm>
              <a:off x="1351000" y="-186850"/>
              <a:ext cx="37675" cy="27375"/>
            </a:xfrm>
            <a:custGeom>
              <a:avLst/>
              <a:gdLst/>
              <a:ahLst/>
              <a:cxnLst/>
              <a:rect l="l" t="t" r="r" b="b"/>
              <a:pathLst>
                <a:path w="1507" h="1095" extrusionOk="0">
                  <a:moveTo>
                    <a:pt x="157" y="0"/>
                  </a:moveTo>
                  <a:lnTo>
                    <a:pt x="0" y="247"/>
                  </a:lnTo>
                  <a:lnTo>
                    <a:pt x="1350" y="1095"/>
                  </a:lnTo>
                  <a:lnTo>
                    <a:pt x="1506" y="840"/>
                  </a:lnTo>
                  <a:lnTo>
                    <a:pt x="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6"/>
            <p:cNvSpPr/>
            <p:nvPr/>
          </p:nvSpPr>
          <p:spPr>
            <a:xfrm>
              <a:off x="1249150" y="-190150"/>
              <a:ext cx="58875" cy="43650"/>
            </a:xfrm>
            <a:custGeom>
              <a:avLst/>
              <a:gdLst/>
              <a:ahLst/>
              <a:cxnLst/>
              <a:rect l="l" t="t" r="r" b="b"/>
              <a:pathLst>
                <a:path w="2355" h="1746" extrusionOk="0">
                  <a:moveTo>
                    <a:pt x="2182" y="1"/>
                  </a:moveTo>
                  <a:lnTo>
                    <a:pt x="1" y="1507"/>
                  </a:lnTo>
                  <a:lnTo>
                    <a:pt x="166" y="1745"/>
                  </a:lnTo>
                  <a:lnTo>
                    <a:pt x="2355" y="248"/>
                  </a:lnTo>
                  <a:lnTo>
                    <a:pt x="21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6"/>
            <p:cNvSpPr/>
            <p:nvPr/>
          </p:nvSpPr>
          <p:spPr>
            <a:xfrm>
              <a:off x="1223450" y="-159700"/>
              <a:ext cx="36850" cy="32525"/>
            </a:xfrm>
            <a:custGeom>
              <a:avLst/>
              <a:gdLst/>
              <a:ahLst/>
              <a:cxnLst/>
              <a:rect l="l" t="t" r="r" b="b"/>
              <a:pathLst>
                <a:path w="1474" h="1301" extrusionOk="0">
                  <a:moveTo>
                    <a:pt x="735" y="1"/>
                  </a:moveTo>
                  <a:cubicBezTo>
                    <a:pt x="521" y="1"/>
                    <a:pt x="312" y="108"/>
                    <a:pt x="190" y="305"/>
                  </a:cubicBezTo>
                  <a:cubicBezTo>
                    <a:pt x="0" y="610"/>
                    <a:pt x="91" y="1013"/>
                    <a:pt x="395" y="1202"/>
                  </a:cubicBezTo>
                  <a:cubicBezTo>
                    <a:pt x="503" y="1269"/>
                    <a:pt x="622" y="1301"/>
                    <a:pt x="738" y="1301"/>
                  </a:cubicBezTo>
                  <a:cubicBezTo>
                    <a:pt x="953" y="1301"/>
                    <a:pt x="1162" y="1193"/>
                    <a:pt x="1284" y="996"/>
                  </a:cubicBezTo>
                  <a:cubicBezTo>
                    <a:pt x="1473" y="692"/>
                    <a:pt x="1383" y="289"/>
                    <a:pt x="1078" y="99"/>
                  </a:cubicBezTo>
                  <a:cubicBezTo>
                    <a:pt x="971" y="33"/>
                    <a:pt x="852" y="1"/>
                    <a:pt x="7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6"/>
            <p:cNvSpPr/>
            <p:nvPr/>
          </p:nvSpPr>
          <p:spPr>
            <a:xfrm>
              <a:off x="1221175" y="-163350"/>
              <a:ext cx="41375" cy="39875"/>
            </a:xfrm>
            <a:custGeom>
              <a:avLst/>
              <a:gdLst/>
              <a:ahLst/>
              <a:cxnLst/>
              <a:rect l="l" t="t" r="r" b="b"/>
              <a:pathLst>
                <a:path w="1655" h="1595" extrusionOk="0">
                  <a:moveTo>
                    <a:pt x="832" y="295"/>
                  </a:moveTo>
                  <a:cubicBezTo>
                    <a:pt x="922" y="295"/>
                    <a:pt x="1013" y="328"/>
                    <a:pt x="1095" y="377"/>
                  </a:cubicBezTo>
                  <a:cubicBezTo>
                    <a:pt x="1326" y="517"/>
                    <a:pt x="1400" y="830"/>
                    <a:pt x="1252" y="1060"/>
                  </a:cubicBezTo>
                  <a:cubicBezTo>
                    <a:pt x="1178" y="1175"/>
                    <a:pt x="1071" y="1258"/>
                    <a:pt x="939" y="1282"/>
                  </a:cubicBezTo>
                  <a:cubicBezTo>
                    <a:pt x="901" y="1292"/>
                    <a:pt x="862" y="1297"/>
                    <a:pt x="824" y="1297"/>
                  </a:cubicBezTo>
                  <a:cubicBezTo>
                    <a:pt x="732" y="1297"/>
                    <a:pt x="642" y="1269"/>
                    <a:pt x="560" y="1216"/>
                  </a:cubicBezTo>
                  <a:cubicBezTo>
                    <a:pt x="453" y="1151"/>
                    <a:pt x="371" y="1035"/>
                    <a:pt x="338" y="912"/>
                  </a:cubicBezTo>
                  <a:cubicBezTo>
                    <a:pt x="314" y="780"/>
                    <a:pt x="330" y="649"/>
                    <a:pt x="404" y="533"/>
                  </a:cubicBezTo>
                  <a:cubicBezTo>
                    <a:pt x="478" y="418"/>
                    <a:pt x="585" y="344"/>
                    <a:pt x="717" y="311"/>
                  </a:cubicBezTo>
                  <a:cubicBezTo>
                    <a:pt x="750" y="303"/>
                    <a:pt x="791" y="295"/>
                    <a:pt x="832" y="295"/>
                  </a:cubicBezTo>
                  <a:close/>
                  <a:moveTo>
                    <a:pt x="837" y="1"/>
                  </a:moveTo>
                  <a:cubicBezTo>
                    <a:pt x="775" y="1"/>
                    <a:pt x="713" y="8"/>
                    <a:pt x="651" y="23"/>
                  </a:cubicBezTo>
                  <a:cubicBezTo>
                    <a:pt x="445" y="73"/>
                    <a:pt x="264" y="196"/>
                    <a:pt x="149" y="377"/>
                  </a:cubicBezTo>
                  <a:cubicBezTo>
                    <a:pt x="42" y="558"/>
                    <a:pt x="1" y="772"/>
                    <a:pt x="50" y="978"/>
                  </a:cubicBezTo>
                  <a:cubicBezTo>
                    <a:pt x="100" y="1184"/>
                    <a:pt x="223" y="1356"/>
                    <a:pt x="404" y="1472"/>
                  </a:cubicBezTo>
                  <a:cubicBezTo>
                    <a:pt x="536" y="1554"/>
                    <a:pt x="676" y="1595"/>
                    <a:pt x="824" y="1595"/>
                  </a:cubicBezTo>
                  <a:cubicBezTo>
                    <a:pt x="890" y="1595"/>
                    <a:pt x="947" y="1587"/>
                    <a:pt x="1005" y="1570"/>
                  </a:cubicBezTo>
                  <a:cubicBezTo>
                    <a:pt x="1211" y="1529"/>
                    <a:pt x="1392" y="1397"/>
                    <a:pt x="1499" y="1216"/>
                  </a:cubicBezTo>
                  <a:cubicBezTo>
                    <a:pt x="1614" y="1035"/>
                    <a:pt x="1655" y="830"/>
                    <a:pt x="1606" y="616"/>
                  </a:cubicBezTo>
                  <a:cubicBezTo>
                    <a:pt x="1556" y="410"/>
                    <a:pt x="1433" y="237"/>
                    <a:pt x="1252" y="122"/>
                  </a:cubicBezTo>
                  <a:cubicBezTo>
                    <a:pt x="1125" y="41"/>
                    <a:pt x="982" y="1"/>
                    <a:pt x="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6"/>
            <p:cNvSpPr/>
            <p:nvPr/>
          </p:nvSpPr>
          <p:spPr>
            <a:xfrm>
              <a:off x="1373000" y="-175850"/>
              <a:ext cx="37075" cy="32425"/>
            </a:xfrm>
            <a:custGeom>
              <a:avLst/>
              <a:gdLst/>
              <a:ahLst/>
              <a:cxnLst/>
              <a:rect l="l" t="t" r="r" b="b"/>
              <a:pathLst>
                <a:path w="1483" h="1297" extrusionOk="0">
                  <a:moveTo>
                    <a:pt x="740" y="1"/>
                  </a:moveTo>
                  <a:cubicBezTo>
                    <a:pt x="524" y="1"/>
                    <a:pt x="312" y="110"/>
                    <a:pt x="190" y="301"/>
                  </a:cubicBezTo>
                  <a:cubicBezTo>
                    <a:pt x="1" y="605"/>
                    <a:pt x="91" y="1009"/>
                    <a:pt x="396" y="1198"/>
                  </a:cubicBezTo>
                  <a:cubicBezTo>
                    <a:pt x="503" y="1265"/>
                    <a:pt x="622" y="1297"/>
                    <a:pt x="739" y="1297"/>
                  </a:cubicBezTo>
                  <a:cubicBezTo>
                    <a:pt x="954" y="1297"/>
                    <a:pt x="1162" y="1189"/>
                    <a:pt x="1285" y="992"/>
                  </a:cubicBezTo>
                  <a:cubicBezTo>
                    <a:pt x="1482" y="688"/>
                    <a:pt x="1383" y="293"/>
                    <a:pt x="1087" y="104"/>
                  </a:cubicBezTo>
                  <a:cubicBezTo>
                    <a:pt x="979" y="34"/>
                    <a:pt x="859" y="1"/>
                    <a:pt x="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6"/>
            <p:cNvSpPr/>
            <p:nvPr/>
          </p:nvSpPr>
          <p:spPr>
            <a:xfrm>
              <a:off x="1370950" y="-179550"/>
              <a:ext cx="43225" cy="39825"/>
            </a:xfrm>
            <a:custGeom>
              <a:avLst/>
              <a:gdLst/>
              <a:ahLst/>
              <a:cxnLst/>
              <a:rect l="l" t="t" r="r" b="b"/>
              <a:pathLst>
                <a:path w="1729" h="1593" extrusionOk="0">
                  <a:moveTo>
                    <a:pt x="824" y="301"/>
                  </a:moveTo>
                  <a:cubicBezTo>
                    <a:pt x="914" y="301"/>
                    <a:pt x="1005" y="326"/>
                    <a:pt x="1087" y="375"/>
                  </a:cubicBezTo>
                  <a:cubicBezTo>
                    <a:pt x="1317" y="523"/>
                    <a:pt x="1391" y="828"/>
                    <a:pt x="1243" y="1058"/>
                  </a:cubicBezTo>
                  <a:cubicBezTo>
                    <a:pt x="1177" y="1173"/>
                    <a:pt x="1062" y="1255"/>
                    <a:pt x="931" y="1280"/>
                  </a:cubicBezTo>
                  <a:cubicBezTo>
                    <a:pt x="894" y="1290"/>
                    <a:pt x="855" y="1295"/>
                    <a:pt x="817" y="1295"/>
                  </a:cubicBezTo>
                  <a:cubicBezTo>
                    <a:pt x="727" y="1295"/>
                    <a:pt x="635" y="1269"/>
                    <a:pt x="560" y="1223"/>
                  </a:cubicBezTo>
                  <a:cubicBezTo>
                    <a:pt x="445" y="1148"/>
                    <a:pt x="363" y="1042"/>
                    <a:pt x="338" y="910"/>
                  </a:cubicBezTo>
                  <a:cubicBezTo>
                    <a:pt x="305" y="778"/>
                    <a:pt x="330" y="647"/>
                    <a:pt x="396" y="531"/>
                  </a:cubicBezTo>
                  <a:cubicBezTo>
                    <a:pt x="470" y="416"/>
                    <a:pt x="577" y="342"/>
                    <a:pt x="708" y="309"/>
                  </a:cubicBezTo>
                  <a:cubicBezTo>
                    <a:pt x="750" y="301"/>
                    <a:pt x="782" y="301"/>
                    <a:pt x="824" y="301"/>
                  </a:cubicBezTo>
                  <a:close/>
                  <a:moveTo>
                    <a:pt x="819" y="0"/>
                  </a:moveTo>
                  <a:cubicBezTo>
                    <a:pt x="760" y="0"/>
                    <a:pt x="701" y="7"/>
                    <a:pt x="643" y="21"/>
                  </a:cubicBezTo>
                  <a:cubicBezTo>
                    <a:pt x="437" y="70"/>
                    <a:pt x="264" y="194"/>
                    <a:pt x="149" y="375"/>
                  </a:cubicBezTo>
                  <a:cubicBezTo>
                    <a:pt x="34" y="556"/>
                    <a:pt x="1" y="770"/>
                    <a:pt x="50" y="976"/>
                  </a:cubicBezTo>
                  <a:cubicBezTo>
                    <a:pt x="91" y="1181"/>
                    <a:pt x="223" y="1362"/>
                    <a:pt x="396" y="1469"/>
                  </a:cubicBezTo>
                  <a:cubicBezTo>
                    <a:pt x="527" y="1552"/>
                    <a:pt x="675" y="1593"/>
                    <a:pt x="824" y="1593"/>
                  </a:cubicBezTo>
                  <a:cubicBezTo>
                    <a:pt x="881" y="1593"/>
                    <a:pt x="939" y="1585"/>
                    <a:pt x="996" y="1576"/>
                  </a:cubicBezTo>
                  <a:cubicBezTo>
                    <a:pt x="1210" y="1527"/>
                    <a:pt x="1383" y="1395"/>
                    <a:pt x="1498" y="1223"/>
                  </a:cubicBezTo>
                  <a:cubicBezTo>
                    <a:pt x="1729" y="844"/>
                    <a:pt x="1614" y="358"/>
                    <a:pt x="1243" y="120"/>
                  </a:cubicBezTo>
                  <a:cubicBezTo>
                    <a:pt x="1114" y="43"/>
                    <a:pt x="967"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6"/>
            <p:cNvSpPr/>
            <p:nvPr/>
          </p:nvSpPr>
          <p:spPr>
            <a:xfrm>
              <a:off x="1282500" y="-300625"/>
              <a:ext cx="37050" cy="32525"/>
            </a:xfrm>
            <a:custGeom>
              <a:avLst/>
              <a:gdLst/>
              <a:ahLst/>
              <a:cxnLst/>
              <a:rect l="l" t="t" r="r" b="b"/>
              <a:pathLst>
                <a:path w="1482" h="1301" extrusionOk="0">
                  <a:moveTo>
                    <a:pt x="741" y="1"/>
                  </a:moveTo>
                  <a:cubicBezTo>
                    <a:pt x="524" y="1"/>
                    <a:pt x="312" y="108"/>
                    <a:pt x="189" y="305"/>
                  </a:cubicBezTo>
                  <a:cubicBezTo>
                    <a:pt x="0" y="610"/>
                    <a:pt x="91" y="1013"/>
                    <a:pt x="395" y="1202"/>
                  </a:cubicBezTo>
                  <a:cubicBezTo>
                    <a:pt x="503" y="1269"/>
                    <a:pt x="622" y="1301"/>
                    <a:pt x="741" y="1301"/>
                  </a:cubicBezTo>
                  <a:cubicBezTo>
                    <a:pt x="958" y="1301"/>
                    <a:pt x="1170" y="1193"/>
                    <a:pt x="1292" y="996"/>
                  </a:cubicBezTo>
                  <a:cubicBezTo>
                    <a:pt x="1481" y="692"/>
                    <a:pt x="1391" y="289"/>
                    <a:pt x="1086" y="99"/>
                  </a:cubicBezTo>
                  <a:cubicBezTo>
                    <a:pt x="979" y="33"/>
                    <a:pt x="859" y="1"/>
                    <a:pt x="7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6"/>
            <p:cNvSpPr/>
            <p:nvPr/>
          </p:nvSpPr>
          <p:spPr>
            <a:xfrm>
              <a:off x="1280425" y="-304275"/>
              <a:ext cx="43225" cy="39875"/>
            </a:xfrm>
            <a:custGeom>
              <a:avLst/>
              <a:gdLst/>
              <a:ahLst/>
              <a:cxnLst/>
              <a:rect l="l" t="t" r="r" b="b"/>
              <a:pathLst>
                <a:path w="1729" h="1595" extrusionOk="0">
                  <a:moveTo>
                    <a:pt x="824" y="295"/>
                  </a:moveTo>
                  <a:cubicBezTo>
                    <a:pt x="914" y="295"/>
                    <a:pt x="1005" y="319"/>
                    <a:pt x="1087" y="377"/>
                  </a:cubicBezTo>
                  <a:cubicBezTo>
                    <a:pt x="1318" y="517"/>
                    <a:pt x="1392" y="830"/>
                    <a:pt x="1243" y="1060"/>
                  </a:cubicBezTo>
                  <a:cubicBezTo>
                    <a:pt x="1153" y="1209"/>
                    <a:pt x="989" y="1293"/>
                    <a:pt x="823" y="1293"/>
                  </a:cubicBezTo>
                  <a:cubicBezTo>
                    <a:pt x="733" y="1293"/>
                    <a:pt x="641" y="1269"/>
                    <a:pt x="560" y="1216"/>
                  </a:cubicBezTo>
                  <a:cubicBezTo>
                    <a:pt x="445" y="1151"/>
                    <a:pt x="371" y="1035"/>
                    <a:pt x="338" y="912"/>
                  </a:cubicBezTo>
                  <a:cubicBezTo>
                    <a:pt x="305" y="780"/>
                    <a:pt x="330" y="649"/>
                    <a:pt x="404" y="533"/>
                  </a:cubicBezTo>
                  <a:cubicBezTo>
                    <a:pt x="495" y="377"/>
                    <a:pt x="659" y="295"/>
                    <a:pt x="824" y="295"/>
                  </a:cubicBezTo>
                  <a:close/>
                  <a:moveTo>
                    <a:pt x="829" y="1"/>
                  </a:moveTo>
                  <a:cubicBezTo>
                    <a:pt x="767" y="1"/>
                    <a:pt x="704" y="8"/>
                    <a:pt x="643" y="23"/>
                  </a:cubicBezTo>
                  <a:cubicBezTo>
                    <a:pt x="437" y="73"/>
                    <a:pt x="264" y="196"/>
                    <a:pt x="149" y="377"/>
                  </a:cubicBezTo>
                  <a:cubicBezTo>
                    <a:pt x="34" y="558"/>
                    <a:pt x="1" y="772"/>
                    <a:pt x="50" y="978"/>
                  </a:cubicBezTo>
                  <a:cubicBezTo>
                    <a:pt x="100" y="1184"/>
                    <a:pt x="223" y="1356"/>
                    <a:pt x="404" y="1472"/>
                  </a:cubicBezTo>
                  <a:cubicBezTo>
                    <a:pt x="536" y="1554"/>
                    <a:pt x="676" y="1595"/>
                    <a:pt x="824" y="1595"/>
                  </a:cubicBezTo>
                  <a:cubicBezTo>
                    <a:pt x="1087" y="1595"/>
                    <a:pt x="1350" y="1463"/>
                    <a:pt x="1499" y="1216"/>
                  </a:cubicBezTo>
                  <a:cubicBezTo>
                    <a:pt x="1729" y="846"/>
                    <a:pt x="1622" y="352"/>
                    <a:pt x="1243" y="122"/>
                  </a:cubicBezTo>
                  <a:cubicBezTo>
                    <a:pt x="1117" y="41"/>
                    <a:pt x="974" y="1"/>
                    <a:pt x="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5" name="Google Shape;495;p36"/>
          <p:cNvSpPr/>
          <p:nvPr/>
        </p:nvSpPr>
        <p:spPr>
          <a:xfrm rot="10800000" flipH="1">
            <a:off x="2167990" y="4196807"/>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6"/>
          <p:cNvSpPr/>
          <p:nvPr/>
        </p:nvSpPr>
        <p:spPr>
          <a:xfrm rot="10800000" flipH="1">
            <a:off x="2213440" y="677145"/>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7" name="Google Shape;497;p36"/>
          <p:cNvGrpSpPr/>
          <p:nvPr/>
        </p:nvGrpSpPr>
        <p:grpSpPr>
          <a:xfrm rot="770047" flipH="1">
            <a:off x="7784711" y="2909145"/>
            <a:ext cx="884792" cy="955041"/>
            <a:chOff x="713225" y="-1539100"/>
            <a:chExt cx="414375" cy="447275"/>
          </a:xfrm>
        </p:grpSpPr>
        <p:sp>
          <p:nvSpPr>
            <p:cNvPr id="498" name="Google Shape;498;p36"/>
            <p:cNvSpPr/>
            <p:nvPr/>
          </p:nvSpPr>
          <p:spPr>
            <a:xfrm>
              <a:off x="838325" y="-1397775"/>
              <a:ext cx="164400" cy="164600"/>
            </a:xfrm>
            <a:custGeom>
              <a:avLst/>
              <a:gdLst/>
              <a:ahLst/>
              <a:cxnLst/>
              <a:rect l="l" t="t" r="r" b="b"/>
              <a:pathLst>
                <a:path w="6576" h="6584" extrusionOk="0">
                  <a:moveTo>
                    <a:pt x="3284" y="0"/>
                  </a:moveTo>
                  <a:cubicBezTo>
                    <a:pt x="1473" y="0"/>
                    <a:pt x="0" y="1482"/>
                    <a:pt x="0" y="3292"/>
                  </a:cubicBezTo>
                  <a:cubicBezTo>
                    <a:pt x="0" y="5111"/>
                    <a:pt x="1473" y="6584"/>
                    <a:pt x="3284" y="6584"/>
                  </a:cubicBezTo>
                  <a:cubicBezTo>
                    <a:pt x="5102" y="6584"/>
                    <a:pt x="6575" y="5111"/>
                    <a:pt x="6575" y="3292"/>
                  </a:cubicBezTo>
                  <a:cubicBezTo>
                    <a:pt x="6575" y="1482"/>
                    <a:pt x="5102" y="0"/>
                    <a:pt x="3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6"/>
            <p:cNvSpPr/>
            <p:nvPr/>
          </p:nvSpPr>
          <p:spPr>
            <a:xfrm>
              <a:off x="716525" y="-1535625"/>
              <a:ext cx="407775" cy="440500"/>
            </a:xfrm>
            <a:custGeom>
              <a:avLst/>
              <a:gdLst/>
              <a:ahLst/>
              <a:cxnLst/>
              <a:rect l="l" t="t" r="r" b="b"/>
              <a:pathLst>
                <a:path w="16311" h="17620" extrusionOk="0">
                  <a:moveTo>
                    <a:pt x="3844" y="5547"/>
                  </a:moveTo>
                  <a:lnTo>
                    <a:pt x="3844" y="5547"/>
                  </a:lnTo>
                  <a:cubicBezTo>
                    <a:pt x="3794" y="5803"/>
                    <a:pt x="3753" y="6058"/>
                    <a:pt x="3720" y="6321"/>
                  </a:cubicBezTo>
                  <a:cubicBezTo>
                    <a:pt x="3547" y="5975"/>
                    <a:pt x="3490" y="5728"/>
                    <a:pt x="3482" y="5605"/>
                  </a:cubicBezTo>
                  <a:cubicBezTo>
                    <a:pt x="3547" y="5580"/>
                    <a:pt x="3671" y="5556"/>
                    <a:pt x="3844" y="5547"/>
                  </a:cubicBezTo>
                  <a:close/>
                  <a:moveTo>
                    <a:pt x="12476" y="5547"/>
                  </a:moveTo>
                  <a:lnTo>
                    <a:pt x="12476" y="5547"/>
                  </a:lnTo>
                  <a:cubicBezTo>
                    <a:pt x="12649" y="5556"/>
                    <a:pt x="12772" y="5580"/>
                    <a:pt x="12838" y="5605"/>
                  </a:cubicBezTo>
                  <a:cubicBezTo>
                    <a:pt x="12830" y="5728"/>
                    <a:pt x="12772" y="5975"/>
                    <a:pt x="12600" y="6321"/>
                  </a:cubicBezTo>
                  <a:cubicBezTo>
                    <a:pt x="12567" y="6058"/>
                    <a:pt x="12525" y="5803"/>
                    <a:pt x="12476" y="5547"/>
                  </a:cubicBezTo>
                  <a:close/>
                  <a:moveTo>
                    <a:pt x="8164" y="7029"/>
                  </a:moveTo>
                  <a:cubicBezTo>
                    <a:pt x="8444" y="7193"/>
                    <a:pt x="8732" y="7374"/>
                    <a:pt x="9012" y="7564"/>
                  </a:cubicBezTo>
                  <a:cubicBezTo>
                    <a:pt x="9226" y="7712"/>
                    <a:pt x="9431" y="7868"/>
                    <a:pt x="9645" y="8024"/>
                  </a:cubicBezTo>
                  <a:cubicBezTo>
                    <a:pt x="9653" y="8288"/>
                    <a:pt x="9662" y="8551"/>
                    <a:pt x="9662" y="8806"/>
                  </a:cubicBezTo>
                  <a:cubicBezTo>
                    <a:pt x="9662" y="9069"/>
                    <a:pt x="9653" y="9325"/>
                    <a:pt x="9645" y="9588"/>
                  </a:cubicBezTo>
                  <a:cubicBezTo>
                    <a:pt x="9431" y="9744"/>
                    <a:pt x="9226" y="9901"/>
                    <a:pt x="9012" y="10049"/>
                  </a:cubicBezTo>
                  <a:cubicBezTo>
                    <a:pt x="8732" y="10238"/>
                    <a:pt x="8444" y="10419"/>
                    <a:pt x="8164" y="10592"/>
                  </a:cubicBezTo>
                  <a:cubicBezTo>
                    <a:pt x="7876" y="10419"/>
                    <a:pt x="7588" y="10238"/>
                    <a:pt x="7308" y="10049"/>
                  </a:cubicBezTo>
                  <a:cubicBezTo>
                    <a:pt x="7094" y="9901"/>
                    <a:pt x="6888" y="9744"/>
                    <a:pt x="6675" y="9588"/>
                  </a:cubicBezTo>
                  <a:cubicBezTo>
                    <a:pt x="6666" y="9325"/>
                    <a:pt x="6658" y="9069"/>
                    <a:pt x="6658" y="8806"/>
                  </a:cubicBezTo>
                  <a:cubicBezTo>
                    <a:pt x="6658" y="8551"/>
                    <a:pt x="6666" y="8288"/>
                    <a:pt x="6675" y="8024"/>
                  </a:cubicBezTo>
                  <a:cubicBezTo>
                    <a:pt x="6888" y="7868"/>
                    <a:pt x="7094" y="7712"/>
                    <a:pt x="7308" y="7564"/>
                  </a:cubicBezTo>
                  <a:cubicBezTo>
                    <a:pt x="7588" y="7374"/>
                    <a:pt x="7876" y="7193"/>
                    <a:pt x="8164" y="7029"/>
                  </a:cubicBezTo>
                  <a:close/>
                  <a:moveTo>
                    <a:pt x="3720" y="11291"/>
                  </a:moveTo>
                  <a:cubicBezTo>
                    <a:pt x="3728" y="11374"/>
                    <a:pt x="3737" y="11456"/>
                    <a:pt x="3753" y="11538"/>
                  </a:cubicBezTo>
                  <a:cubicBezTo>
                    <a:pt x="3712" y="11522"/>
                    <a:pt x="3671" y="11505"/>
                    <a:pt x="3621" y="11497"/>
                  </a:cubicBezTo>
                  <a:cubicBezTo>
                    <a:pt x="3654" y="11431"/>
                    <a:pt x="3679" y="11365"/>
                    <a:pt x="3720" y="11291"/>
                  </a:cubicBezTo>
                  <a:close/>
                  <a:moveTo>
                    <a:pt x="12484" y="12040"/>
                  </a:moveTo>
                  <a:cubicBezTo>
                    <a:pt x="12484" y="12048"/>
                    <a:pt x="12493" y="12057"/>
                    <a:pt x="12501" y="12065"/>
                  </a:cubicBezTo>
                  <a:lnTo>
                    <a:pt x="12476" y="12065"/>
                  </a:lnTo>
                  <a:cubicBezTo>
                    <a:pt x="12476" y="12057"/>
                    <a:pt x="12476" y="12048"/>
                    <a:pt x="12484" y="12040"/>
                  </a:cubicBezTo>
                  <a:close/>
                  <a:moveTo>
                    <a:pt x="8156" y="14098"/>
                  </a:moveTo>
                  <a:cubicBezTo>
                    <a:pt x="8238" y="14130"/>
                    <a:pt x="8320" y="14172"/>
                    <a:pt x="8411" y="14204"/>
                  </a:cubicBezTo>
                  <a:cubicBezTo>
                    <a:pt x="8304" y="14344"/>
                    <a:pt x="8222" y="14435"/>
                    <a:pt x="8156" y="14476"/>
                  </a:cubicBezTo>
                  <a:cubicBezTo>
                    <a:pt x="8098" y="14435"/>
                    <a:pt x="8016" y="14344"/>
                    <a:pt x="7909" y="14204"/>
                  </a:cubicBezTo>
                  <a:cubicBezTo>
                    <a:pt x="7991" y="14172"/>
                    <a:pt x="8073" y="14130"/>
                    <a:pt x="8156" y="14098"/>
                  </a:cubicBezTo>
                  <a:close/>
                  <a:moveTo>
                    <a:pt x="8156" y="1"/>
                  </a:moveTo>
                  <a:cubicBezTo>
                    <a:pt x="7341" y="1"/>
                    <a:pt x="5917" y="355"/>
                    <a:pt x="4831" y="2503"/>
                  </a:cubicBezTo>
                  <a:cubicBezTo>
                    <a:pt x="4527" y="2461"/>
                    <a:pt x="4230" y="2437"/>
                    <a:pt x="3959" y="2437"/>
                  </a:cubicBezTo>
                  <a:cubicBezTo>
                    <a:pt x="2206" y="2437"/>
                    <a:pt x="1326" y="3194"/>
                    <a:pt x="889" y="3828"/>
                  </a:cubicBezTo>
                  <a:cubicBezTo>
                    <a:pt x="1" y="5128"/>
                    <a:pt x="264" y="6905"/>
                    <a:pt x="1581" y="8806"/>
                  </a:cubicBezTo>
                  <a:cubicBezTo>
                    <a:pt x="264" y="10715"/>
                    <a:pt x="1" y="12493"/>
                    <a:pt x="889" y="13785"/>
                  </a:cubicBezTo>
                  <a:cubicBezTo>
                    <a:pt x="947" y="13867"/>
                    <a:pt x="1013" y="13949"/>
                    <a:pt x="1079" y="14023"/>
                  </a:cubicBezTo>
                  <a:cubicBezTo>
                    <a:pt x="1326" y="14879"/>
                    <a:pt x="2116" y="15505"/>
                    <a:pt x="3045" y="15505"/>
                  </a:cubicBezTo>
                  <a:cubicBezTo>
                    <a:pt x="3440" y="15505"/>
                    <a:pt x="3827" y="15381"/>
                    <a:pt x="4148" y="15167"/>
                  </a:cubicBezTo>
                  <a:cubicBezTo>
                    <a:pt x="4370" y="15167"/>
                    <a:pt x="4593" y="15143"/>
                    <a:pt x="4831" y="15118"/>
                  </a:cubicBezTo>
                  <a:cubicBezTo>
                    <a:pt x="5917" y="17266"/>
                    <a:pt x="7341" y="17620"/>
                    <a:pt x="8156" y="17620"/>
                  </a:cubicBezTo>
                  <a:cubicBezTo>
                    <a:pt x="8979" y="17620"/>
                    <a:pt x="10394" y="17266"/>
                    <a:pt x="11489" y="15118"/>
                  </a:cubicBezTo>
                  <a:cubicBezTo>
                    <a:pt x="11785" y="15159"/>
                    <a:pt x="12073" y="15176"/>
                    <a:pt x="12353" y="15176"/>
                  </a:cubicBezTo>
                  <a:cubicBezTo>
                    <a:pt x="14105" y="15176"/>
                    <a:pt x="14994" y="14418"/>
                    <a:pt x="15430" y="13785"/>
                  </a:cubicBezTo>
                  <a:cubicBezTo>
                    <a:pt x="15735" y="13340"/>
                    <a:pt x="16031" y="12624"/>
                    <a:pt x="15924" y="11621"/>
                  </a:cubicBezTo>
                  <a:cubicBezTo>
                    <a:pt x="16048" y="11349"/>
                    <a:pt x="16113" y="11061"/>
                    <a:pt x="16113" y="10756"/>
                  </a:cubicBezTo>
                  <a:cubicBezTo>
                    <a:pt x="16113" y="9868"/>
                    <a:pt x="15546" y="9111"/>
                    <a:pt x="14756" y="8823"/>
                  </a:cubicBezTo>
                  <a:lnTo>
                    <a:pt x="14739" y="8806"/>
                  </a:lnTo>
                  <a:cubicBezTo>
                    <a:pt x="16056" y="6905"/>
                    <a:pt x="16311" y="5128"/>
                    <a:pt x="15430" y="3828"/>
                  </a:cubicBezTo>
                  <a:cubicBezTo>
                    <a:pt x="14994" y="3194"/>
                    <a:pt x="14105" y="2437"/>
                    <a:pt x="12353" y="2437"/>
                  </a:cubicBezTo>
                  <a:cubicBezTo>
                    <a:pt x="12089" y="2437"/>
                    <a:pt x="11826" y="2453"/>
                    <a:pt x="11546" y="2486"/>
                  </a:cubicBezTo>
                  <a:cubicBezTo>
                    <a:pt x="11546" y="2453"/>
                    <a:pt x="11546" y="2412"/>
                    <a:pt x="11546" y="2379"/>
                  </a:cubicBezTo>
                  <a:cubicBezTo>
                    <a:pt x="11546" y="1252"/>
                    <a:pt x="10633" y="338"/>
                    <a:pt x="9514" y="330"/>
                  </a:cubicBezTo>
                  <a:cubicBezTo>
                    <a:pt x="9077" y="108"/>
                    <a:pt x="8625" y="1"/>
                    <a:pt x="8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6"/>
            <p:cNvSpPr/>
            <p:nvPr/>
          </p:nvSpPr>
          <p:spPr>
            <a:xfrm>
              <a:off x="713225" y="-1539100"/>
              <a:ext cx="414375" cy="447275"/>
            </a:xfrm>
            <a:custGeom>
              <a:avLst/>
              <a:gdLst/>
              <a:ahLst/>
              <a:cxnLst/>
              <a:rect l="l" t="t" r="r" b="b"/>
              <a:pathLst>
                <a:path w="16575" h="17891" extrusionOk="0">
                  <a:moveTo>
                    <a:pt x="3811" y="5843"/>
                  </a:moveTo>
                  <a:cubicBezTo>
                    <a:pt x="3803" y="5876"/>
                    <a:pt x="3795" y="5909"/>
                    <a:pt x="3786" y="5942"/>
                  </a:cubicBezTo>
                  <a:cubicBezTo>
                    <a:pt x="3778" y="5909"/>
                    <a:pt x="3770" y="5876"/>
                    <a:pt x="3770" y="5851"/>
                  </a:cubicBezTo>
                  <a:cubicBezTo>
                    <a:pt x="3778" y="5843"/>
                    <a:pt x="3795" y="5843"/>
                    <a:pt x="3811" y="5843"/>
                  </a:cubicBezTo>
                  <a:close/>
                  <a:moveTo>
                    <a:pt x="12814" y="5843"/>
                  </a:moveTo>
                  <a:cubicBezTo>
                    <a:pt x="12814" y="5876"/>
                    <a:pt x="12806" y="5909"/>
                    <a:pt x="12789" y="5942"/>
                  </a:cubicBezTo>
                  <a:cubicBezTo>
                    <a:pt x="12789" y="5909"/>
                    <a:pt x="12781" y="5876"/>
                    <a:pt x="12773" y="5843"/>
                  </a:cubicBezTo>
                  <a:close/>
                  <a:moveTo>
                    <a:pt x="8288" y="14385"/>
                  </a:moveTo>
                  <a:cubicBezTo>
                    <a:pt x="8296" y="14393"/>
                    <a:pt x="8312" y="14393"/>
                    <a:pt x="8321" y="14401"/>
                  </a:cubicBezTo>
                  <a:cubicBezTo>
                    <a:pt x="8312" y="14409"/>
                    <a:pt x="8304" y="14426"/>
                    <a:pt x="8288" y="14434"/>
                  </a:cubicBezTo>
                  <a:cubicBezTo>
                    <a:pt x="8280" y="14426"/>
                    <a:pt x="8271" y="14409"/>
                    <a:pt x="8263" y="14401"/>
                  </a:cubicBezTo>
                  <a:cubicBezTo>
                    <a:pt x="8271" y="14393"/>
                    <a:pt x="8280" y="14393"/>
                    <a:pt x="8288" y="14385"/>
                  </a:cubicBezTo>
                  <a:close/>
                  <a:moveTo>
                    <a:pt x="8288" y="0"/>
                  </a:moveTo>
                  <a:cubicBezTo>
                    <a:pt x="7498" y="0"/>
                    <a:pt x="6017" y="329"/>
                    <a:pt x="4881" y="2493"/>
                  </a:cubicBezTo>
                  <a:cubicBezTo>
                    <a:pt x="4609" y="2461"/>
                    <a:pt x="4338" y="2444"/>
                    <a:pt x="4091" y="2444"/>
                  </a:cubicBezTo>
                  <a:cubicBezTo>
                    <a:pt x="2280" y="2444"/>
                    <a:pt x="1359" y="3226"/>
                    <a:pt x="906" y="3892"/>
                  </a:cubicBezTo>
                  <a:cubicBezTo>
                    <a:pt x="1" y="5217"/>
                    <a:pt x="231" y="7003"/>
                    <a:pt x="1548" y="8945"/>
                  </a:cubicBezTo>
                  <a:cubicBezTo>
                    <a:pt x="231" y="10887"/>
                    <a:pt x="1" y="12681"/>
                    <a:pt x="914" y="13998"/>
                  </a:cubicBezTo>
                  <a:cubicBezTo>
                    <a:pt x="964" y="14080"/>
                    <a:pt x="1021" y="14162"/>
                    <a:pt x="1087" y="14237"/>
                  </a:cubicBezTo>
                  <a:cubicBezTo>
                    <a:pt x="1367" y="15142"/>
                    <a:pt x="2223" y="15775"/>
                    <a:pt x="3177" y="15775"/>
                  </a:cubicBezTo>
                  <a:cubicBezTo>
                    <a:pt x="3581" y="15775"/>
                    <a:pt x="3976" y="15660"/>
                    <a:pt x="4330" y="15446"/>
                  </a:cubicBezTo>
                  <a:cubicBezTo>
                    <a:pt x="4502" y="15438"/>
                    <a:pt x="4692" y="15422"/>
                    <a:pt x="4881" y="15405"/>
                  </a:cubicBezTo>
                  <a:cubicBezTo>
                    <a:pt x="6017" y="17569"/>
                    <a:pt x="7498" y="17890"/>
                    <a:pt x="8288" y="17890"/>
                  </a:cubicBezTo>
                  <a:cubicBezTo>
                    <a:pt x="9078" y="17890"/>
                    <a:pt x="10567" y="17569"/>
                    <a:pt x="11703" y="15405"/>
                  </a:cubicBezTo>
                  <a:cubicBezTo>
                    <a:pt x="11966" y="15438"/>
                    <a:pt x="12230" y="15454"/>
                    <a:pt x="12485" y="15454"/>
                  </a:cubicBezTo>
                  <a:cubicBezTo>
                    <a:pt x="14295" y="15454"/>
                    <a:pt x="15217" y="14664"/>
                    <a:pt x="15669" y="13998"/>
                  </a:cubicBezTo>
                  <a:cubicBezTo>
                    <a:pt x="15974" y="13562"/>
                    <a:pt x="16303" y="12829"/>
                    <a:pt x="16196" y="11784"/>
                  </a:cubicBezTo>
                  <a:cubicBezTo>
                    <a:pt x="16319" y="11504"/>
                    <a:pt x="16385" y="11200"/>
                    <a:pt x="16385" y="10895"/>
                  </a:cubicBezTo>
                  <a:cubicBezTo>
                    <a:pt x="16385" y="10023"/>
                    <a:pt x="15867" y="9241"/>
                    <a:pt x="15077" y="8896"/>
                  </a:cubicBezTo>
                  <a:cubicBezTo>
                    <a:pt x="16361" y="6970"/>
                    <a:pt x="16575" y="5201"/>
                    <a:pt x="15669" y="3892"/>
                  </a:cubicBezTo>
                  <a:cubicBezTo>
                    <a:pt x="15217" y="3226"/>
                    <a:pt x="14295" y="2436"/>
                    <a:pt x="12485" y="2436"/>
                  </a:cubicBezTo>
                  <a:cubicBezTo>
                    <a:pt x="12271" y="2436"/>
                    <a:pt x="12049" y="2452"/>
                    <a:pt x="11818" y="2477"/>
                  </a:cubicBezTo>
                  <a:cubicBezTo>
                    <a:pt x="11793" y="1300"/>
                    <a:pt x="10847" y="354"/>
                    <a:pt x="9679" y="337"/>
                  </a:cubicBezTo>
                  <a:cubicBezTo>
                    <a:pt x="9234" y="115"/>
                    <a:pt x="8765" y="0"/>
                    <a:pt x="8288" y="0"/>
                  </a:cubicBezTo>
                  <a:close/>
                </a:path>
              </a:pathLst>
            </a:custGeom>
            <a:solidFill>
              <a:schemeClr val="lt1"/>
            </a:solidFill>
            <a:ln>
              <a:noFill/>
            </a:ln>
            <a:effectLst>
              <a:outerShdw blurRad="85725" dist="76200" dir="4980000" algn="bl" rotWithShape="0">
                <a:schemeClr val="dk1">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6"/>
            <p:cNvSpPr/>
            <p:nvPr/>
          </p:nvSpPr>
          <p:spPr>
            <a:xfrm>
              <a:off x="875775" y="-1360325"/>
              <a:ext cx="89500" cy="89725"/>
            </a:xfrm>
            <a:custGeom>
              <a:avLst/>
              <a:gdLst/>
              <a:ahLst/>
              <a:cxnLst/>
              <a:rect l="l" t="t" r="r" b="b"/>
              <a:pathLst>
                <a:path w="3580" h="3589" extrusionOk="0">
                  <a:moveTo>
                    <a:pt x="1786" y="0"/>
                  </a:moveTo>
                  <a:cubicBezTo>
                    <a:pt x="798" y="0"/>
                    <a:pt x="0" y="807"/>
                    <a:pt x="0" y="1794"/>
                  </a:cubicBezTo>
                  <a:cubicBezTo>
                    <a:pt x="0" y="2782"/>
                    <a:pt x="798" y="3588"/>
                    <a:pt x="1786" y="3588"/>
                  </a:cubicBezTo>
                  <a:cubicBezTo>
                    <a:pt x="2782" y="3588"/>
                    <a:pt x="3580" y="2782"/>
                    <a:pt x="3580" y="1794"/>
                  </a:cubicBezTo>
                  <a:cubicBezTo>
                    <a:pt x="3580" y="807"/>
                    <a:pt x="2782" y="0"/>
                    <a:pt x="17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6"/>
            <p:cNvSpPr/>
            <p:nvPr/>
          </p:nvSpPr>
          <p:spPr>
            <a:xfrm>
              <a:off x="872475" y="-1363425"/>
              <a:ext cx="96100" cy="95900"/>
            </a:xfrm>
            <a:custGeom>
              <a:avLst/>
              <a:gdLst/>
              <a:ahLst/>
              <a:cxnLst/>
              <a:rect l="l" t="t" r="r" b="b"/>
              <a:pathLst>
                <a:path w="3844" h="3836" extrusionOk="0">
                  <a:moveTo>
                    <a:pt x="1918" y="256"/>
                  </a:moveTo>
                  <a:cubicBezTo>
                    <a:pt x="2839" y="256"/>
                    <a:pt x="3588" y="996"/>
                    <a:pt x="3588" y="1918"/>
                  </a:cubicBezTo>
                  <a:cubicBezTo>
                    <a:pt x="3588" y="2840"/>
                    <a:pt x="2839" y="3589"/>
                    <a:pt x="1918" y="3589"/>
                  </a:cubicBezTo>
                  <a:cubicBezTo>
                    <a:pt x="1004" y="3589"/>
                    <a:pt x="255" y="2840"/>
                    <a:pt x="255" y="1918"/>
                  </a:cubicBezTo>
                  <a:cubicBezTo>
                    <a:pt x="255" y="996"/>
                    <a:pt x="1004" y="256"/>
                    <a:pt x="1918" y="256"/>
                  </a:cubicBezTo>
                  <a:close/>
                  <a:moveTo>
                    <a:pt x="1918" y="1"/>
                  </a:moveTo>
                  <a:cubicBezTo>
                    <a:pt x="864" y="1"/>
                    <a:pt x="0" y="865"/>
                    <a:pt x="0" y="1918"/>
                  </a:cubicBezTo>
                  <a:cubicBezTo>
                    <a:pt x="0" y="2980"/>
                    <a:pt x="864" y="3836"/>
                    <a:pt x="1918" y="3836"/>
                  </a:cubicBezTo>
                  <a:cubicBezTo>
                    <a:pt x="2979" y="3836"/>
                    <a:pt x="3843" y="2980"/>
                    <a:pt x="3843" y="1918"/>
                  </a:cubicBezTo>
                  <a:cubicBezTo>
                    <a:pt x="3843" y="865"/>
                    <a:pt x="2979" y="1"/>
                    <a:pt x="1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6"/>
            <p:cNvSpPr/>
            <p:nvPr/>
          </p:nvSpPr>
          <p:spPr>
            <a:xfrm>
              <a:off x="839550" y="-1501475"/>
              <a:ext cx="161950" cy="372000"/>
            </a:xfrm>
            <a:custGeom>
              <a:avLst/>
              <a:gdLst/>
              <a:ahLst/>
              <a:cxnLst/>
              <a:rect l="l" t="t" r="r" b="b"/>
              <a:pathLst>
                <a:path w="6478" h="14880" extrusionOk="0">
                  <a:moveTo>
                    <a:pt x="3235" y="363"/>
                  </a:moveTo>
                  <a:cubicBezTo>
                    <a:pt x="4798" y="363"/>
                    <a:pt x="6115" y="3605"/>
                    <a:pt x="6115" y="7440"/>
                  </a:cubicBezTo>
                  <a:cubicBezTo>
                    <a:pt x="6115" y="11275"/>
                    <a:pt x="4798" y="14517"/>
                    <a:pt x="3235" y="14517"/>
                  </a:cubicBezTo>
                  <a:cubicBezTo>
                    <a:pt x="1679" y="14517"/>
                    <a:pt x="363" y="11275"/>
                    <a:pt x="363" y="7440"/>
                  </a:cubicBezTo>
                  <a:cubicBezTo>
                    <a:pt x="363" y="3605"/>
                    <a:pt x="1679" y="363"/>
                    <a:pt x="3235" y="363"/>
                  </a:cubicBezTo>
                  <a:close/>
                  <a:moveTo>
                    <a:pt x="3235" y="1"/>
                  </a:moveTo>
                  <a:cubicBezTo>
                    <a:pt x="1424" y="1"/>
                    <a:pt x="1" y="3268"/>
                    <a:pt x="1" y="7440"/>
                  </a:cubicBezTo>
                  <a:cubicBezTo>
                    <a:pt x="1" y="11612"/>
                    <a:pt x="1424" y="14879"/>
                    <a:pt x="3235" y="14879"/>
                  </a:cubicBezTo>
                  <a:cubicBezTo>
                    <a:pt x="5053" y="14879"/>
                    <a:pt x="6477" y="11612"/>
                    <a:pt x="6477" y="7440"/>
                  </a:cubicBezTo>
                  <a:cubicBezTo>
                    <a:pt x="6477" y="3268"/>
                    <a:pt x="5053" y="1"/>
                    <a:pt x="3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6"/>
            <p:cNvSpPr/>
            <p:nvPr/>
          </p:nvSpPr>
          <p:spPr>
            <a:xfrm>
              <a:off x="741425" y="-1440500"/>
              <a:ext cx="358200" cy="249925"/>
            </a:xfrm>
            <a:custGeom>
              <a:avLst/>
              <a:gdLst/>
              <a:ahLst/>
              <a:cxnLst/>
              <a:rect l="l" t="t" r="r" b="b"/>
              <a:pathLst>
                <a:path w="14328" h="9997" extrusionOk="0">
                  <a:moveTo>
                    <a:pt x="11381" y="368"/>
                  </a:moveTo>
                  <a:cubicBezTo>
                    <a:pt x="12130" y="368"/>
                    <a:pt x="12706" y="574"/>
                    <a:pt x="13002" y="1002"/>
                  </a:cubicBezTo>
                  <a:cubicBezTo>
                    <a:pt x="13883" y="2286"/>
                    <a:pt x="11949" y="5207"/>
                    <a:pt x="8789" y="7371"/>
                  </a:cubicBezTo>
                  <a:cubicBezTo>
                    <a:pt x="7209" y="8457"/>
                    <a:pt x="5547" y="9214"/>
                    <a:pt x="4115" y="9511"/>
                  </a:cubicBezTo>
                  <a:cubicBezTo>
                    <a:pt x="3703" y="9593"/>
                    <a:pt x="3322" y="9634"/>
                    <a:pt x="2980" y="9634"/>
                  </a:cubicBezTo>
                  <a:cubicBezTo>
                    <a:pt x="2194" y="9634"/>
                    <a:pt x="1612" y="9419"/>
                    <a:pt x="1325" y="9001"/>
                  </a:cubicBezTo>
                  <a:cubicBezTo>
                    <a:pt x="445" y="7717"/>
                    <a:pt x="2370" y="4795"/>
                    <a:pt x="5539" y="2631"/>
                  </a:cubicBezTo>
                  <a:cubicBezTo>
                    <a:pt x="7654" y="1183"/>
                    <a:pt x="9875" y="368"/>
                    <a:pt x="11381" y="368"/>
                  </a:cubicBezTo>
                  <a:close/>
                  <a:moveTo>
                    <a:pt x="11356" y="1"/>
                  </a:moveTo>
                  <a:cubicBezTo>
                    <a:pt x="9769" y="1"/>
                    <a:pt x="7537" y="821"/>
                    <a:pt x="5333" y="2335"/>
                  </a:cubicBezTo>
                  <a:cubicBezTo>
                    <a:pt x="1893" y="4688"/>
                    <a:pt x="0" y="7709"/>
                    <a:pt x="1029" y="9206"/>
                  </a:cubicBezTo>
                  <a:cubicBezTo>
                    <a:pt x="1383" y="9725"/>
                    <a:pt x="2058" y="9996"/>
                    <a:pt x="2963" y="9996"/>
                  </a:cubicBezTo>
                  <a:cubicBezTo>
                    <a:pt x="3333" y="9996"/>
                    <a:pt x="3745" y="9955"/>
                    <a:pt x="4189" y="9865"/>
                  </a:cubicBezTo>
                  <a:cubicBezTo>
                    <a:pt x="5670" y="9560"/>
                    <a:pt x="7374" y="8778"/>
                    <a:pt x="8995" y="7667"/>
                  </a:cubicBezTo>
                  <a:cubicBezTo>
                    <a:pt x="12435" y="5314"/>
                    <a:pt x="14327" y="2294"/>
                    <a:pt x="13299" y="796"/>
                  </a:cubicBezTo>
                  <a:cubicBezTo>
                    <a:pt x="12932" y="258"/>
                    <a:pt x="12245" y="1"/>
                    <a:pt x="11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6"/>
            <p:cNvSpPr/>
            <p:nvPr/>
          </p:nvSpPr>
          <p:spPr>
            <a:xfrm>
              <a:off x="741425" y="-1440350"/>
              <a:ext cx="358200" cy="249775"/>
            </a:xfrm>
            <a:custGeom>
              <a:avLst/>
              <a:gdLst/>
              <a:ahLst/>
              <a:cxnLst/>
              <a:rect l="l" t="t" r="r" b="b"/>
              <a:pathLst>
                <a:path w="14328" h="9991" extrusionOk="0">
                  <a:moveTo>
                    <a:pt x="2971" y="362"/>
                  </a:moveTo>
                  <a:cubicBezTo>
                    <a:pt x="3317" y="362"/>
                    <a:pt x="3695" y="403"/>
                    <a:pt x="4115" y="494"/>
                  </a:cubicBezTo>
                  <a:cubicBezTo>
                    <a:pt x="5547" y="782"/>
                    <a:pt x="7209" y="1539"/>
                    <a:pt x="8789" y="2625"/>
                  </a:cubicBezTo>
                  <a:cubicBezTo>
                    <a:pt x="11949" y="4789"/>
                    <a:pt x="13883" y="7711"/>
                    <a:pt x="13002" y="8995"/>
                  </a:cubicBezTo>
                  <a:cubicBezTo>
                    <a:pt x="12709" y="9422"/>
                    <a:pt x="12134" y="9625"/>
                    <a:pt x="11380" y="9625"/>
                  </a:cubicBezTo>
                  <a:cubicBezTo>
                    <a:pt x="9873" y="9625"/>
                    <a:pt x="7651" y="8813"/>
                    <a:pt x="5539" y="7365"/>
                  </a:cubicBezTo>
                  <a:cubicBezTo>
                    <a:pt x="2370" y="5201"/>
                    <a:pt x="445" y="2280"/>
                    <a:pt x="1325" y="996"/>
                  </a:cubicBezTo>
                  <a:cubicBezTo>
                    <a:pt x="1613" y="576"/>
                    <a:pt x="2189" y="362"/>
                    <a:pt x="2971" y="362"/>
                  </a:cubicBezTo>
                  <a:close/>
                  <a:moveTo>
                    <a:pt x="2958" y="0"/>
                  </a:moveTo>
                  <a:cubicBezTo>
                    <a:pt x="2054" y="0"/>
                    <a:pt x="1385" y="271"/>
                    <a:pt x="1029" y="790"/>
                  </a:cubicBezTo>
                  <a:cubicBezTo>
                    <a:pt x="0" y="2288"/>
                    <a:pt x="1893" y="5308"/>
                    <a:pt x="5333" y="7661"/>
                  </a:cubicBezTo>
                  <a:cubicBezTo>
                    <a:pt x="7538" y="9176"/>
                    <a:pt x="9768" y="9990"/>
                    <a:pt x="11357" y="9990"/>
                  </a:cubicBezTo>
                  <a:cubicBezTo>
                    <a:pt x="12245" y="9990"/>
                    <a:pt x="12928" y="9735"/>
                    <a:pt x="13299" y="9200"/>
                  </a:cubicBezTo>
                  <a:cubicBezTo>
                    <a:pt x="14327" y="7703"/>
                    <a:pt x="12435" y="4682"/>
                    <a:pt x="8995" y="2329"/>
                  </a:cubicBezTo>
                  <a:cubicBezTo>
                    <a:pt x="7374" y="1218"/>
                    <a:pt x="5670" y="444"/>
                    <a:pt x="4189" y="140"/>
                  </a:cubicBezTo>
                  <a:cubicBezTo>
                    <a:pt x="3742" y="46"/>
                    <a:pt x="3330" y="0"/>
                    <a:pt x="2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6"/>
            <p:cNvSpPr/>
            <p:nvPr/>
          </p:nvSpPr>
          <p:spPr>
            <a:xfrm>
              <a:off x="1054550" y="-1280500"/>
              <a:ext cx="27375" cy="27375"/>
            </a:xfrm>
            <a:custGeom>
              <a:avLst/>
              <a:gdLst/>
              <a:ahLst/>
              <a:cxnLst/>
              <a:rect l="l" t="t" r="r" b="b"/>
              <a:pathLst>
                <a:path w="1095" h="1095" extrusionOk="0">
                  <a:moveTo>
                    <a:pt x="552" y="0"/>
                  </a:moveTo>
                  <a:cubicBezTo>
                    <a:pt x="247" y="0"/>
                    <a:pt x="0" y="247"/>
                    <a:pt x="0" y="551"/>
                  </a:cubicBezTo>
                  <a:cubicBezTo>
                    <a:pt x="0" y="856"/>
                    <a:pt x="247" y="1095"/>
                    <a:pt x="552" y="1095"/>
                  </a:cubicBezTo>
                  <a:cubicBezTo>
                    <a:pt x="848" y="1095"/>
                    <a:pt x="1095" y="856"/>
                    <a:pt x="1095" y="551"/>
                  </a:cubicBezTo>
                  <a:cubicBezTo>
                    <a:pt x="1095" y="247"/>
                    <a:pt x="848" y="0"/>
                    <a:pt x="5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6"/>
            <p:cNvSpPr/>
            <p:nvPr/>
          </p:nvSpPr>
          <p:spPr>
            <a:xfrm>
              <a:off x="1051450" y="-1283600"/>
              <a:ext cx="33575" cy="33775"/>
            </a:xfrm>
            <a:custGeom>
              <a:avLst/>
              <a:gdLst/>
              <a:ahLst/>
              <a:cxnLst/>
              <a:rect l="l" t="t" r="r" b="b"/>
              <a:pathLst>
                <a:path w="1343" h="1351" extrusionOk="0">
                  <a:moveTo>
                    <a:pt x="676" y="256"/>
                  </a:moveTo>
                  <a:cubicBezTo>
                    <a:pt x="906" y="256"/>
                    <a:pt x="1095" y="445"/>
                    <a:pt x="1095" y="675"/>
                  </a:cubicBezTo>
                  <a:cubicBezTo>
                    <a:pt x="1095" y="906"/>
                    <a:pt x="906" y="1095"/>
                    <a:pt x="676" y="1095"/>
                  </a:cubicBezTo>
                  <a:cubicBezTo>
                    <a:pt x="437" y="1095"/>
                    <a:pt x="248" y="906"/>
                    <a:pt x="248" y="675"/>
                  </a:cubicBezTo>
                  <a:cubicBezTo>
                    <a:pt x="248" y="445"/>
                    <a:pt x="437" y="256"/>
                    <a:pt x="676" y="256"/>
                  </a:cubicBezTo>
                  <a:close/>
                  <a:moveTo>
                    <a:pt x="676" y="1"/>
                  </a:moveTo>
                  <a:cubicBezTo>
                    <a:pt x="297" y="1"/>
                    <a:pt x="1" y="305"/>
                    <a:pt x="1" y="675"/>
                  </a:cubicBezTo>
                  <a:cubicBezTo>
                    <a:pt x="1" y="1046"/>
                    <a:pt x="297" y="1350"/>
                    <a:pt x="676" y="1350"/>
                  </a:cubicBezTo>
                  <a:cubicBezTo>
                    <a:pt x="1046" y="1350"/>
                    <a:pt x="1342" y="1046"/>
                    <a:pt x="1342" y="675"/>
                  </a:cubicBezTo>
                  <a:cubicBezTo>
                    <a:pt x="1342" y="305"/>
                    <a:pt x="1046" y="1"/>
                    <a:pt x="6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6"/>
            <p:cNvSpPr/>
            <p:nvPr/>
          </p:nvSpPr>
          <p:spPr>
            <a:xfrm>
              <a:off x="778875" y="-1213025"/>
              <a:ext cx="27375" cy="27575"/>
            </a:xfrm>
            <a:custGeom>
              <a:avLst/>
              <a:gdLst/>
              <a:ahLst/>
              <a:cxnLst/>
              <a:rect l="l" t="t" r="r" b="b"/>
              <a:pathLst>
                <a:path w="1095" h="1103" extrusionOk="0">
                  <a:moveTo>
                    <a:pt x="551" y="0"/>
                  </a:moveTo>
                  <a:cubicBezTo>
                    <a:pt x="247" y="0"/>
                    <a:pt x="0" y="247"/>
                    <a:pt x="0" y="552"/>
                  </a:cubicBezTo>
                  <a:cubicBezTo>
                    <a:pt x="0" y="856"/>
                    <a:pt x="247" y="1103"/>
                    <a:pt x="551" y="1103"/>
                  </a:cubicBezTo>
                  <a:cubicBezTo>
                    <a:pt x="848" y="1103"/>
                    <a:pt x="1095" y="856"/>
                    <a:pt x="1095" y="552"/>
                  </a:cubicBezTo>
                  <a:cubicBezTo>
                    <a:pt x="1095" y="247"/>
                    <a:pt x="848"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6"/>
            <p:cNvSpPr/>
            <p:nvPr/>
          </p:nvSpPr>
          <p:spPr>
            <a:xfrm>
              <a:off x="775775" y="-1216125"/>
              <a:ext cx="33575" cy="33775"/>
            </a:xfrm>
            <a:custGeom>
              <a:avLst/>
              <a:gdLst/>
              <a:ahLst/>
              <a:cxnLst/>
              <a:rect l="l" t="t" r="r" b="b"/>
              <a:pathLst>
                <a:path w="1343" h="1351" extrusionOk="0">
                  <a:moveTo>
                    <a:pt x="675" y="256"/>
                  </a:moveTo>
                  <a:cubicBezTo>
                    <a:pt x="906" y="256"/>
                    <a:pt x="1095" y="445"/>
                    <a:pt x="1095" y="676"/>
                  </a:cubicBezTo>
                  <a:cubicBezTo>
                    <a:pt x="1095" y="906"/>
                    <a:pt x="906" y="1095"/>
                    <a:pt x="675" y="1095"/>
                  </a:cubicBezTo>
                  <a:cubicBezTo>
                    <a:pt x="437" y="1095"/>
                    <a:pt x="248" y="906"/>
                    <a:pt x="248" y="676"/>
                  </a:cubicBezTo>
                  <a:cubicBezTo>
                    <a:pt x="248" y="445"/>
                    <a:pt x="437" y="256"/>
                    <a:pt x="675" y="256"/>
                  </a:cubicBezTo>
                  <a:close/>
                  <a:moveTo>
                    <a:pt x="675" y="1"/>
                  </a:moveTo>
                  <a:cubicBezTo>
                    <a:pt x="297" y="1"/>
                    <a:pt x="1" y="305"/>
                    <a:pt x="1" y="676"/>
                  </a:cubicBezTo>
                  <a:cubicBezTo>
                    <a:pt x="1" y="1046"/>
                    <a:pt x="297" y="1350"/>
                    <a:pt x="675" y="1350"/>
                  </a:cubicBezTo>
                  <a:cubicBezTo>
                    <a:pt x="1046" y="1350"/>
                    <a:pt x="1342" y="1046"/>
                    <a:pt x="1342" y="676"/>
                  </a:cubicBezTo>
                  <a:cubicBezTo>
                    <a:pt x="1342" y="305"/>
                    <a:pt x="1046" y="1"/>
                    <a:pt x="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6"/>
            <p:cNvSpPr/>
            <p:nvPr/>
          </p:nvSpPr>
          <p:spPr>
            <a:xfrm>
              <a:off x="940375" y="-1489950"/>
              <a:ext cx="27375" cy="27400"/>
            </a:xfrm>
            <a:custGeom>
              <a:avLst/>
              <a:gdLst/>
              <a:ahLst/>
              <a:cxnLst/>
              <a:rect l="l" t="t" r="r" b="b"/>
              <a:pathLst>
                <a:path w="1095" h="1096" extrusionOk="0">
                  <a:moveTo>
                    <a:pt x="551" y="1"/>
                  </a:moveTo>
                  <a:cubicBezTo>
                    <a:pt x="247" y="1"/>
                    <a:pt x="0" y="248"/>
                    <a:pt x="0" y="552"/>
                  </a:cubicBezTo>
                  <a:cubicBezTo>
                    <a:pt x="0" y="848"/>
                    <a:pt x="247" y="1095"/>
                    <a:pt x="551" y="1095"/>
                  </a:cubicBezTo>
                  <a:cubicBezTo>
                    <a:pt x="856" y="1095"/>
                    <a:pt x="1094" y="848"/>
                    <a:pt x="1094" y="552"/>
                  </a:cubicBezTo>
                  <a:cubicBezTo>
                    <a:pt x="1094" y="248"/>
                    <a:pt x="856" y="1"/>
                    <a:pt x="5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6"/>
            <p:cNvSpPr/>
            <p:nvPr/>
          </p:nvSpPr>
          <p:spPr>
            <a:xfrm>
              <a:off x="937275" y="-1493025"/>
              <a:ext cx="33775" cy="33750"/>
            </a:xfrm>
            <a:custGeom>
              <a:avLst/>
              <a:gdLst/>
              <a:ahLst/>
              <a:cxnLst/>
              <a:rect l="l" t="t" r="r" b="b"/>
              <a:pathLst>
                <a:path w="1351" h="1350" extrusionOk="0">
                  <a:moveTo>
                    <a:pt x="675" y="255"/>
                  </a:moveTo>
                  <a:cubicBezTo>
                    <a:pt x="906" y="255"/>
                    <a:pt x="1095" y="445"/>
                    <a:pt x="1095" y="675"/>
                  </a:cubicBezTo>
                  <a:cubicBezTo>
                    <a:pt x="1095" y="906"/>
                    <a:pt x="906" y="1095"/>
                    <a:pt x="675" y="1095"/>
                  </a:cubicBezTo>
                  <a:cubicBezTo>
                    <a:pt x="445" y="1095"/>
                    <a:pt x="256" y="906"/>
                    <a:pt x="256" y="675"/>
                  </a:cubicBezTo>
                  <a:cubicBezTo>
                    <a:pt x="256" y="445"/>
                    <a:pt x="445" y="255"/>
                    <a:pt x="675" y="255"/>
                  </a:cubicBezTo>
                  <a:close/>
                  <a:moveTo>
                    <a:pt x="675" y="0"/>
                  </a:moveTo>
                  <a:cubicBezTo>
                    <a:pt x="305" y="0"/>
                    <a:pt x="1" y="305"/>
                    <a:pt x="1" y="675"/>
                  </a:cubicBezTo>
                  <a:cubicBezTo>
                    <a:pt x="1" y="1045"/>
                    <a:pt x="305" y="1350"/>
                    <a:pt x="675" y="1350"/>
                  </a:cubicBezTo>
                  <a:cubicBezTo>
                    <a:pt x="1046" y="1350"/>
                    <a:pt x="1350" y="1045"/>
                    <a:pt x="1350" y="675"/>
                  </a:cubicBezTo>
                  <a:cubicBezTo>
                    <a:pt x="1350" y="305"/>
                    <a:pt x="1046" y="0"/>
                    <a:pt x="6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2" name="Google Shape;512;p36"/>
          <p:cNvGrpSpPr/>
          <p:nvPr/>
        </p:nvGrpSpPr>
        <p:grpSpPr>
          <a:xfrm rot="2293559" flipH="1">
            <a:off x="1407373" y="4008082"/>
            <a:ext cx="371021" cy="491187"/>
            <a:chOff x="1634870" y="-5372769"/>
            <a:chExt cx="3048801" cy="4036247"/>
          </a:xfrm>
        </p:grpSpPr>
        <p:sp>
          <p:nvSpPr>
            <p:cNvPr id="513" name="Google Shape;513;p36"/>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4" name="Google Shape;514;p36"/>
            <p:cNvGrpSpPr/>
            <p:nvPr/>
          </p:nvGrpSpPr>
          <p:grpSpPr>
            <a:xfrm>
              <a:off x="2350651" y="-4726440"/>
              <a:ext cx="1617712" cy="2740755"/>
              <a:chOff x="1279825" y="-1982000"/>
              <a:chExt cx="85600" cy="145025"/>
            </a:xfrm>
          </p:grpSpPr>
          <p:sp>
            <p:nvSpPr>
              <p:cNvPr id="515" name="Google Shape;515;p36"/>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6"/>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6"/>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6"/>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9" name="Google Shape;519;p36"/>
          <p:cNvGrpSpPr/>
          <p:nvPr/>
        </p:nvGrpSpPr>
        <p:grpSpPr>
          <a:xfrm rot="-2293559">
            <a:off x="1217373" y="3720607"/>
            <a:ext cx="371021" cy="491187"/>
            <a:chOff x="1634870" y="-5372769"/>
            <a:chExt cx="3048801" cy="4036247"/>
          </a:xfrm>
        </p:grpSpPr>
        <p:sp>
          <p:nvSpPr>
            <p:cNvPr id="520" name="Google Shape;520;p36"/>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1" name="Google Shape;521;p36"/>
            <p:cNvGrpSpPr/>
            <p:nvPr/>
          </p:nvGrpSpPr>
          <p:grpSpPr>
            <a:xfrm>
              <a:off x="2350651" y="-4726440"/>
              <a:ext cx="1617712" cy="2740755"/>
              <a:chOff x="1279825" y="-1982000"/>
              <a:chExt cx="85600" cy="145025"/>
            </a:xfrm>
          </p:grpSpPr>
          <p:sp>
            <p:nvSpPr>
              <p:cNvPr id="522" name="Google Shape;522;p36"/>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6"/>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6"/>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6"/>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26" name="Google Shape;526;p36"/>
          <p:cNvGrpSpPr/>
          <p:nvPr/>
        </p:nvGrpSpPr>
        <p:grpSpPr>
          <a:xfrm rot="453444" flipH="1">
            <a:off x="8073061" y="1551421"/>
            <a:ext cx="636056" cy="884418"/>
            <a:chOff x="754175" y="-2051800"/>
            <a:chExt cx="263975" cy="367050"/>
          </a:xfrm>
        </p:grpSpPr>
        <p:sp>
          <p:nvSpPr>
            <p:cNvPr id="527" name="Google Shape;527;p36"/>
            <p:cNvSpPr/>
            <p:nvPr/>
          </p:nvSpPr>
          <p:spPr>
            <a:xfrm>
              <a:off x="754175" y="-2051800"/>
              <a:ext cx="263975" cy="367050"/>
            </a:xfrm>
            <a:custGeom>
              <a:avLst/>
              <a:gdLst/>
              <a:ahLst/>
              <a:cxnLst/>
              <a:rect l="l" t="t" r="r" b="b"/>
              <a:pathLst>
                <a:path w="10559" h="14682" extrusionOk="0">
                  <a:moveTo>
                    <a:pt x="5292" y="1"/>
                  </a:moveTo>
                  <a:cubicBezTo>
                    <a:pt x="4403" y="1"/>
                    <a:pt x="3514" y="240"/>
                    <a:pt x="2733" y="692"/>
                  </a:cubicBezTo>
                  <a:cubicBezTo>
                    <a:pt x="1005" y="1671"/>
                    <a:pt x="1" y="3671"/>
                    <a:pt x="239" y="5654"/>
                  </a:cubicBezTo>
                  <a:cubicBezTo>
                    <a:pt x="461" y="7490"/>
                    <a:pt x="1597" y="9012"/>
                    <a:pt x="3284" y="9728"/>
                  </a:cubicBezTo>
                  <a:cubicBezTo>
                    <a:pt x="3333" y="9744"/>
                    <a:pt x="3358" y="9769"/>
                    <a:pt x="3375" y="9777"/>
                  </a:cubicBezTo>
                  <a:lnTo>
                    <a:pt x="3679" y="10740"/>
                  </a:lnTo>
                  <a:cubicBezTo>
                    <a:pt x="3761" y="10995"/>
                    <a:pt x="3885" y="11226"/>
                    <a:pt x="4049" y="11423"/>
                  </a:cubicBezTo>
                  <a:cubicBezTo>
                    <a:pt x="4066" y="11522"/>
                    <a:pt x="4090" y="11621"/>
                    <a:pt x="4123" y="11719"/>
                  </a:cubicBezTo>
                  <a:cubicBezTo>
                    <a:pt x="4165" y="11859"/>
                    <a:pt x="4230" y="11999"/>
                    <a:pt x="4304" y="12123"/>
                  </a:cubicBezTo>
                  <a:cubicBezTo>
                    <a:pt x="4313" y="12271"/>
                    <a:pt x="4346" y="12419"/>
                    <a:pt x="4395" y="12559"/>
                  </a:cubicBezTo>
                  <a:cubicBezTo>
                    <a:pt x="4527" y="12987"/>
                    <a:pt x="4798" y="13349"/>
                    <a:pt x="5160" y="13596"/>
                  </a:cubicBezTo>
                  <a:cubicBezTo>
                    <a:pt x="5407" y="13925"/>
                    <a:pt x="5720" y="14188"/>
                    <a:pt x="6090" y="14377"/>
                  </a:cubicBezTo>
                  <a:cubicBezTo>
                    <a:pt x="6477" y="14575"/>
                    <a:pt x="6905" y="14682"/>
                    <a:pt x="7333" y="14682"/>
                  </a:cubicBezTo>
                  <a:cubicBezTo>
                    <a:pt x="7613" y="14682"/>
                    <a:pt x="7901" y="14632"/>
                    <a:pt x="8172" y="14550"/>
                  </a:cubicBezTo>
                  <a:lnTo>
                    <a:pt x="8468" y="14451"/>
                  </a:lnTo>
                  <a:cubicBezTo>
                    <a:pt x="9579" y="14098"/>
                    <a:pt x="10320" y="13061"/>
                    <a:pt x="10353" y="11933"/>
                  </a:cubicBezTo>
                  <a:cubicBezTo>
                    <a:pt x="10501" y="11514"/>
                    <a:pt x="10509" y="11061"/>
                    <a:pt x="10378" y="10633"/>
                  </a:cubicBezTo>
                  <a:cubicBezTo>
                    <a:pt x="10328" y="10493"/>
                    <a:pt x="10262" y="10353"/>
                    <a:pt x="10188" y="10230"/>
                  </a:cubicBezTo>
                  <a:cubicBezTo>
                    <a:pt x="10180" y="10082"/>
                    <a:pt x="10147" y="9934"/>
                    <a:pt x="10106" y="9794"/>
                  </a:cubicBezTo>
                  <a:cubicBezTo>
                    <a:pt x="10073" y="9695"/>
                    <a:pt x="10032" y="9604"/>
                    <a:pt x="9991" y="9514"/>
                  </a:cubicBezTo>
                  <a:cubicBezTo>
                    <a:pt x="10007" y="9259"/>
                    <a:pt x="9974" y="8995"/>
                    <a:pt x="9892" y="8740"/>
                  </a:cubicBezTo>
                  <a:lnTo>
                    <a:pt x="9579" y="7778"/>
                  </a:lnTo>
                  <a:cubicBezTo>
                    <a:pt x="9579" y="7761"/>
                    <a:pt x="9596" y="7728"/>
                    <a:pt x="9621" y="7687"/>
                  </a:cubicBezTo>
                  <a:cubicBezTo>
                    <a:pt x="10378" y="6428"/>
                    <a:pt x="10559" y="4914"/>
                    <a:pt x="10114" y="3523"/>
                  </a:cubicBezTo>
                  <a:cubicBezTo>
                    <a:pt x="9645" y="2058"/>
                    <a:pt x="8551" y="906"/>
                    <a:pt x="7119" y="347"/>
                  </a:cubicBezTo>
                  <a:cubicBezTo>
                    <a:pt x="6535" y="116"/>
                    <a:pt x="5917" y="1"/>
                    <a:pt x="5292" y="1"/>
                  </a:cubicBezTo>
                  <a:close/>
                </a:path>
              </a:pathLst>
            </a:custGeom>
            <a:solidFill>
              <a:schemeClr val="lt1"/>
            </a:solidFill>
            <a:ln>
              <a:noFill/>
            </a:ln>
            <a:effectLst>
              <a:outerShdw blurRad="71438" dist="66675" dir="504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6"/>
            <p:cNvSpPr/>
            <p:nvPr/>
          </p:nvSpPr>
          <p:spPr>
            <a:xfrm>
              <a:off x="909700" y="-1764175"/>
              <a:ext cx="68125" cy="40525"/>
            </a:xfrm>
            <a:custGeom>
              <a:avLst/>
              <a:gdLst/>
              <a:ahLst/>
              <a:cxnLst/>
              <a:rect l="l" t="t" r="r" b="b"/>
              <a:pathLst>
                <a:path w="2725" h="1621" extrusionOk="0">
                  <a:moveTo>
                    <a:pt x="2527" y="0"/>
                  </a:moveTo>
                  <a:lnTo>
                    <a:pt x="1" y="815"/>
                  </a:lnTo>
                  <a:cubicBezTo>
                    <a:pt x="160" y="1306"/>
                    <a:pt x="619" y="1620"/>
                    <a:pt x="1114" y="1620"/>
                  </a:cubicBezTo>
                  <a:cubicBezTo>
                    <a:pt x="1233" y="1620"/>
                    <a:pt x="1354" y="1602"/>
                    <a:pt x="1474" y="1564"/>
                  </a:cubicBezTo>
                  <a:lnTo>
                    <a:pt x="1770" y="1473"/>
                  </a:lnTo>
                  <a:cubicBezTo>
                    <a:pt x="2387" y="1276"/>
                    <a:pt x="2725" y="618"/>
                    <a:pt x="2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6"/>
            <p:cNvSpPr/>
            <p:nvPr/>
          </p:nvSpPr>
          <p:spPr>
            <a:xfrm>
              <a:off x="904150" y="-1769950"/>
              <a:ext cx="78625" cy="50850"/>
            </a:xfrm>
            <a:custGeom>
              <a:avLst/>
              <a:gdLst/>
              <a:ahLst/>
              <a:cxnLst/>
              <a:rect l="l" t="t" r="r" b="b"/>
              <a:pathLst>
                <a:path w="3145" h="2034" extrusionOk="0">
                  <a:moveTo>
                    <a:pt x="2618" y="462"/>
                  </a:moveTo>
                  <a:cubicBezTo>
                    <a:pt x="2675" y="923"/>
                    <a:pt x="2395" y="1383"/>
                    <a:pt x="1935" y="1532"/>
                  </a:cubicBezTo>
                  <a:lnTo>
                    <a:pt x="1638" y="1622"/>
                  </a:lnTo>
                  <a:cubicBezTo>
                    <a:pt x="1537" y="1656"/>
                    <a:pt x="1432" y="1673"/>
                    <a:pt x="1326" y="1673"/>
                  </a:cubicBezTo>
                  <a:cubicBezTo>
                    <a:pt x="1174" y="1673"/>
                    <a:pt x="1022" y="1637"/>
                    <a:pt x="881" y="1564"/>
                  </a:cubicBezTo>
                  <a:cubicBezTo>
                    <a:pt x="708" y="1474"/>
                    <a:pt x="560" y="1326"/>
                    <a:pt x="470" y="1153"/>
                  </a:cubicBezTo>
                  <a:lnTo>
                    <a:pt x="2618" y="462"/>
                  </a:lnTo>
                  <a:close/>
                  <a:moveTo>
                    <a:pt x="2864" y="1"/>
                  </a:moveTo>
                  <a:lnTo>
                    <a:pt x="1" y="923"/>
                  </a:lnTo>
                  <a:lnTo>
                    <a:pt x="50" y="1095"/>
                  </a:lnTo>
                  <a:cubicBezTo>
                    <a:pt x="165" y="1441"/>
                    <a:pt x="404" y="1721"/>
                    <a:pt x="717" y="1885"/>
                  </a:cubicBezTo>
                  <a:cubicBezTo>
                    <a:pt x="914" y="1984"/>
                    <a:pt x="1120" y="2034"/>
                    <a:pt x="1334" y="2034"/>
                  </a:cubicBezTo>
                  <a:cubicBezTo>
                    <a:pt x="1474" y="2034"/>
                    <a:pt x="1614" y="2009"/>
                    <a:pt x="1745" y="1968"/>
                  </a:cubicBezTo>
                  <a:lnTo>
                    <a:pt x="2050" y="1869"/>
                  </a:lnTo>
                  <a:cubicBezTo>
                    <a:pt x="2757" y="1647"/>
                    <a:pt x="3144" y="881"/>
                    <a:pt x="2922" y="174"/>
                  </a:cubicBezTo>
                  <a:lnTo>
                    <a:pt x="28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6"/>
            <p:cNvSpPr/>
            <p:nvPr/>
          </p:nvSpPr>
          <p:spPr>
            <a:xfrm>
              <a:off x="794500" y="-2012950"/>
              <a:ext cx="183750" cy="227500"/>
            </a:xfrm>
            <a:custGeom>
              <a:avLst/>
              <a:gdLst/>
              <a:ahLst/>
              <a:cxnLst/>
              <a:rect l="l" t="t" r="r" b="b"/>
              <a:pathLst>
                <a:path w="7350" h="9100" extrusionOk="0">
                  <a:moveTo>
                    <a:pt x="3670" y="0"/>
                  </a:moveTo>
                  <a:cubicBezTo>
                    <a:pt x="3077" y="0"/>
                    <a:pt x="2468" y="151"/>
                    <a:pt x="1893" y="480"/>
                  </a:cubicBezTo>
                  <a:cubicBezTo>
                    <a:pt x="692" y="1163"/>
                    <a:pt x="1" y="2545"/>
                    <a:pt x="165" y="3919"/>
                  </a:cubicBezTo>
                  <a:cubicBezTo>
                    <a:pt x="330" y="5269"/>
                    <a:pt x="1186" y="6281"/>
                    <a:pt x="2280" y="6742"/>
                  </a:cubicBezTo>
                  <a:cubicBezTo>
                    <a:pt x="2724" y="6931"/>
                    <a:pt x="3086" y="7277"/>
                    <a:pt x="3235" y="7738"/>
                  </a:cubicBezTo>
                  <a:lnTo>
                    <a:pt x="3547" y="8717"/>
                  </a:lnTo>
                  <a:cubicBezTo>
                    <a:pt x="3620" y="8948"/>
                    <a:pt x="3841" y="9100"/>
                    <a:pt x="4074" y="9100"/>
                  </a:cubicBezTo>
                  <a:cubicBezTo>
                    <a:pt x="4131" y="9100"/>
                    <a:pt x="4190" y="9090"/>
                    <a:pt x="4247" y="9071"/>
                  </a:cubicBezTo>
                  <a:lnTo>
                    <a:pt x="6444" y="8371"/>
                  </a:lnTo>
                  <a:cubicBezTo>
                    <a:pt x="6732" y="8273"/>
                    <a:pt x="6897" y="7960"/>
                    <a:pt x="6798" y="7664"/>
                  </a:cubicBezTo>
                  <a:lnTo>
                    <a:pt x="6485" y="6684"/>
                  </a:lnTo>
                  <a:cubicBezTo>
                    <a:pt x="6337" y="6232"/>
                    <a:pt x="6428" y="5738"/>
                    <a:pt x="6683" y="5327"/>
                  </a:cubicBezTo>
                  <a:cubicBezTo>
                    <a:pt x="7185" y="4487"/>
                    <a:pt x="7349" y="3450"/>
                    <a:pt x="7020" y="2446"/>
                  </a:cubicBezTo>
                  <a:cubicBezTo>
                    <a:pt x="6543" y="952"/>
                    <a:pt x="5158" y="0"/>
                    <a:pt x="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6"/>
            <p:cNvSpPr/>
            <p:nvPr/>
          </p:nvSpPr>
          <p:spPr>
            <a:xfrm>
              <a:off x="789975" y="-2017450"/>
              <a:ext cx="192575" cy="236625"/>
            </a:xfrm>
            <a:custGeom>
              <a:avLst/>
              <a:gdLst/>
              <a:ahLst/>
              <a:cxnLst/>
              <a:rect l="l" t="t" r="r" b="b"/>
              <a:pathLst>
                <a:path w="7703" h="9465" extrusionOk="0">
                  <a:moveTo>
                    <a:pt x="3860" y="363"/>
                  </a:moveTo>
                  <a:cubicBezTo>
                    <a:pt x="4263" y="363"/>
                    <a:pt x="4675" y="437"/>
                    <a:pt x="5061" y="586"/>
                  </a:cubicBezTo>
                  <a:cubicBezTo>
                    <a:pt x="6008" y="956"/>
                    <a:pt x="6724" y="1721"/>
                    <a:pt x="7036" y="2684"/>
                  </a:cubicBezTo>
                  <a:cubicBezTo>
                    <a:pt x="7324" y="3589"/>
                    <a:pt x="7209" y="4585"/>
                    <a:pt x="6707" y="5416"/>
                  </a:cubicBezTo>
                  <a:cubicBezTo>
                    <a:pt x="6411" y="5902"/>
                    <a:pt x="6337" y="6436"/>
                    <a:pt x="6493" y="6922"/>
                  </a:cubicBezTo>
                  <a:lnTo>
                    <a:pt x="6806" y="7901"/>
                  </a:lnTo>
                  <a:cubicBezTo>
                    <a:pt x="6839" y="8000"/>
                    <a:pt x="6831" y="8099"/>
                    <a:pt x="6790" y="8189"/>
                  </a:cubicBezTo>
                  <a:cubicBezTo>
                    <a:pt x="6740" y="8280"/>
                    <a:pt x="6666" y="8346"/>
                    <a:pt x="6567" y="8379"/>
                  </a:cubicBezTo>
                  <a:lnTo>
                    <a:pt x="4378" y="9086"/>
                  </a:lnTo>
                  <a:cubicBezTo>
                    <a:pt x="4341" y="9097"/>
                    <a:pt x="4303" y="9102"/>
                    <a:pt x="4266" y="9102"/>
                  </a:cubicBezTo>
                  <a:cubicBezTo>
                    <a:pt x="4100" y="9102"/>
                    <a:pt x="3948" y="9001"/>
                    <a:pt x="3901" y="8839"/>
                  </a:cubicBezTo>
                  <a:lnTo>
                    <a:pt x="3580" y="7860"/>
                  </a:lnTo>
                  <a:cubicBezTo>
                    <a:pt x="3424" y="7375"/>
                    <a:pt x="3053" y="6980"/>
                    <a:pt x="2535" y="6757"/>
                  </a:cubicBezTo>
                  <a:cubicBezTo>
                    <a:pt x="1424" y="6288"/>
                    <a:pt x="675" y="5284"/>
                    <a:pt x="527" y="4075"/>
                  </a:cubicBezTo>
                  <a:cubicBezTo>
                    <a:pt x="371" y="2774"/>
                    <a:pt x="1029" y="1466"/>
                    <a:pt x="2157" y="816"/>
                  </a:cubicBezTo>
                  <a:cubicBezTo>
                    <a:pt x="2691" y="520"/>
                    <a:pt x="3276" y="363"/>
                    <a:pt x="3860" y="363"/>
                  </a:cubicBezTo>
                  <a:close/>
                  <a:moveTo>
                    <a:pt x="3860" y="0"/>
                  </a:moveTo>
                  <a:cubicBezTo>
                    <a:pt x="3212" y="0"/>
                    <a:pt x="2565" y="169"/>
                    <a:pt x="1984" y="503"/>
                  </a:cubicBezTo>
                  <a:cubicBezTo>
                    <a:pt x="725" y="1219"/>
                    <a:pt x="0" y="2676"/>
                    <a:pt x="173" y="4116"/>
                  </a:cubicBezTo>
                  <a:cubicBezTo>
                    <a:pt x="330" y="5457"/>
                    <a:pt x="1161" y="6568"/>
                    <a:pt x="2395" y="7095"/>
                  </a:cubicBezTo>
                  <a:cubicBezTo>
                    <a:pt x="2815" y="7268"/>
                    <a:pt x="3119" y="7580"/>
                    <a:pt x="3243" y="7967"/>
                  </a:cubicBezTo>
                  <a:lnTo>
                    <a:pt x="3555" y="8946"/>
                  </a:lnTo>
                  <a:cubicBezTo>
                    <a:pt x="3654" y="9259"/>
                    <a:pt x="3950" y="9465"/>
                    <a:pt x="4255" y="9465"/>
                  </a:cubicBezTo>
                  <a:cubicBezTo>
                    <a:pt x="4337" y="9465"/>
                    <a:pt x="4411" y="9448"/>
                    <a:pt x="4485" y="9424"/>
                  </a:cubicBezTo>
                  <a:lnTo>
                    <a:pt x="6674" y="8724"/>
                  </a:lnTo>
                  <a:cubicBezTo>
                    <a:pt x="6864" y="8658"/>
                    <a:pt x="7020" y="8527"/>
                    <a:pt x="7110" y="8354"/>
                  </a:cubicBezTo>
                  <a:cubicBezTo>
                    <a:pt x="7201" y="8181"/>
                    <a:pt x="7217" y="7975"/>
                    <a:pt x="7152" y="7794"/>
                  </a:cubicBezTo>
                  <a:lnTo>
                    <a:pt x="6839" y="6815"/>
                  </a:lnTo>
                  <a:cubicBezTo>
                    <a:pt x="6715" y="6428"/>
                    <a:pt x="6773" y="5992"/>
                    <a:pt x="7012" y="5597"/>
                  </a:cubicBezTo>
                  <a:cubicBezTo>
                    <a:pt x="7571" y="4684"/>
                    <a:pt x="7703" y="3581"/>
                    <a:pt x="7374" y="2569"/>
                  </a:cubicBezTo>
                  <a:cubicBezTo>
                    <a:pt x="7036" y="1507"/>
                    <a:pt x="6238" y="660"/>
                    <a:pt x="5193" y="248"/>
                  </a:cubicBezTo>
                  <a:cubicBezTo>
                    <a:pt x="4763" y="82"/>
                    <a:pt x="4311"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6"/>
            <p:cNvSpPr/>
            <p:nvPr/>
          </p:nvSpPr>
          <p:spPr>
            <a:xfrm>
              <a:off x="892225" y="-1802950"/>
              <a:ext cx="79425" cy="39925"/>
            </a:xfrm>
            <a:custGeom>
              <a:avLst/>
              <a:gdLst/>
              <a:ahLst/>
              <a:cxnLst/>
              <a:rect l="l" t="t" r="r" b="b"/>
              <a:pathLst>
                <a:path w="3177" h="1597" extrusionOk="0">
                  <a:moveTo>
                    <a:pt x="2675" y="0"/>
                  </a:moveTo>
                  <a:cubicBezTo>
                    <a:pt x="2631" y="0"/>
                    <a:pt x="2587" y="7"/>
                    <a:pt x="2543" y="21"/>
                  </a:cubicBezTo>
                  <a:lnTo>
                    <a:pt x="362" y="728"/>
                  </a:lnTo>
                  <a:cubicBezTo>
                    <a:pt x="132" y="802"/>
                    <a:pt x="0" y="1049"/>
                    <a:pt x="74" y="1288"/>
                  </a:cubicBezTo>
                  <a:cubicBezTo>
                    <a:pt x="134" y="1475"/>
                    <a:pt x="313" y="1597"/>
                    <a:pt x="502" y="1597"/>
                  </a:cubicBezTo>
                  <a:cubicBezTo>
                    <a:pt x="546" y="1597"/>
                    <a:pt x="590" y="1590"/>
                    <a:pt x="634" y="1576"/>
                  </a:cubicBezTo>
                  <a:lnTo>
                    <a:pt x="2815" y="868"/>
                  </a:lnTo>
                  <a:cubicBezTo>
                    <a:pt x="3053" y="794"/>
                    <a:pt x="3177" y="547"/>
                    <a:pt x="3103" y="309"/>
                  </a:cubicBezTo>
                  <a:cubicBezTo>
                    <a:pt x="3043" y="122"/>
                    <a:pt x="2864" y="0"/>
                    <a:pt x="2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6"/>
            <p:cNvSpPr/>
            <p:nvPr/>
          </p:nvSpPr>
          <p:spPr>
            <a:xfrm>
              <a:off x="888525" y="-1807425"/>
              <a:ext cx="86825" cy="48825"/>
            </a:xfrm>
            <a:custGeom>
              <a:avLst/>
              <a:gdLst/>
              <a:ahLst/>
              <a:cxnLst/>
              <a:rect l="l" t="t" r="r" b="b"/>
              <a:pathLst>
                <a:path w="3473" h="1953" extrusionOk="0">
                  <a:moveTo>
                    <a:pt x="2831" y="364"/>
                  </a:moveTo>
                  <a:cubicBezTo>
                    <a:pt x="2872" y="364"/>
                    <a:pt x="2913" y="373"/>
                    <a:pt x="2946" y="389"/>
                  </a:cubicBezTo>
                  <a:cubicBezTo>
                    <a:pt x="3012" y="422"/>
                    <a:pt x="3053" y="480"/>
                    <a:pt x="3078" y="545"/>
                  </a:cubicBezTo>
                  <a:cubicBezTo>
                    <a:pt x="3103" y="611"/>
                    <a:pt x="3094" y="685"/>
                    <a:pt x="3062" y="751"/>
                  </a:cubicBezTo>
                  <a:cubicBezTo>
                    <a:pt x="3029" y="809"/>
                    <a:pt x="2979" y="858"/>
                    <a:pt x="2905" y="875"/>
                  </a:cubicBezTo>
                  <a:lnTo>
                    <a:pt x="724" y="1582"/>
                  </a:lnTo>
                  <a:cubicBezTo>
                    <a:pt x="700" y="1590"/>
                    <a:pt x="675" y="1594"/>
                    <a:pt x="649" y="1594"/>
                  </a:cubicBezTo>
                  <a:cubicBezTo>
                    <a:pt x="539" y="1594"/>
                    <a:pt x="429" y="1523"/>
                    <a:pt x="395" y="1409"/>
                  </a:cubicBezTo>
                  <a:cubicBezTo>
                    <a:pt x="371" y="1344"/>
                    <a:pt x="379" y="1270"/>
                    <a:pt x="412" y="1212"/>
                  </a:cubicBezTo>
                  <a:cubicBezTo>
                    <a:pt x="445" y="1146"/>
                    <a:pt x="502" y="1097"/>
                    <a:pt x="568" y="1080"/>
                  </a:cubicBezTo>
                  <a:lnTo>
                    <a:pt x="2749" y="373"/>
                  </a:lnTo>
                  <a:cubicBezTo>
                    <a:pt x="2773" y="364"/>
                    <a:pt x="2798" y="364"/>
                    <a:pt x="2831" y="364"/>
                  </a:cubicBezTo>
                  <a:close/>
                  <a:moveTo>
                    <a:pt x="2834" y="0"/>
                  </a:moveTo>
                  <a:cubicBezTo>
                    <a:pt x="2768" y="0"/>
                    <a:pt x="2701" y="12"/>
                    <a:pt x="2634" y="35"/>
                  </a:cubicBezTo>
                  <a:lnTo>
                    <a:pt x="453" y="735"/>
                  </a:lnTo>
                  <a:cubicBezTo>
                    <a:pt x="296" y="784"/>
                    <a:pt x="165" y="891"/>
                    <a:pt x="91" y="1047"/>
                  </a:cubicBezTo>
                  <a:cubicBezTo>
                    <a:pt x="17" y="1195"/>
                    <a:pt x="0" y="1360"/>
                    <a:pt x="50" y="1516"/>
                  </a:cubicBezTo>
                  <a:cubicBezTo>
                    <a:pt x="140" y="1788"/>
                    <a:pt x="387" y="1953"/>
                    <a:pt x="650" y="1953"/>
                  </a:cubicBezTo>
                  <a:cubicBezTo>
                    <a:pt x="708" y="1953"/>
                    <a:pt x="774" y="1944"/>
                    <a:pt x="840" y="1920"/>
                  </a:cubicBezTo>
                  <a:lnTo>
                    <a:pt x="3020" y="1220"/>
                  </a:lnTo>
                  <a:cubicBezTo>
                    <a:pt x="3177" y="1171"/>
                    <a:pt x="3308" y="1064"/>
                    <a:pt x="3382" y="916"/>
                  </a:cubicBezTo>
                  <a:cubicBezTo>
                    <a:pt x="3457" y="759"/>
                    <a:pt x="3473" y="595"/>
                    <a:pt x="3424" y="438"/>
                  </a:cubicBezTo>
                  <a:cubicBezTo>
                    <a:pt x="3374" y="274"/>
                    <a:pt x="3259" y="150"/>
                    <a:pt x="3111" y="68"/>
                  </a:cubicBezTo>
                  <a:cubicBezTo>
                    <a:pt x="3023" y="24"/>
                    <a:pt x="2930" y="0"/>
                    <a:pt x="2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6"/>
            <p:cNvSpPr/>
            <p:nvPr/>
          </p:nvSpPr>
          <p:spPr>
            <a:xfrm>
              <a:off x="899000" y="-1781775"/>
              <a:ext cx="79450" cy="39850"/>
            </a:xfrm>
            <a:custGeom>
              <a:avLst/>
              <a:gdLst/>
              <a:ahLst/>
              <a:cxnLst/>
              <a:rect l="l" t="t" r="r" b="b"/>
              <a:pathLst>
                <a:path w="3178" h="1594" extrusionOk="0">
                  <a:moveTo>
                    <a:pt x="2679" y="1"/>
                  </a:moveTo>
                  <a:cubicBezTo>
                    <a:pt x="2634" y="1"/>
                    <a:pt x="2589" y="7"/>
                    <a:pt x="2544" y="21"/>
                  </a:cubicBezTo>
                  <a:lnTo>
                    <a:pt x="363" y="729"/>
                  </a:lnTo>
                  <a:cubicBezTo>
                    <a:pt x="133" y="803"/>
                    <a:pt x="1" y="1050"/>
                    <a:pt x="75" y="1289"/>
                  </a:cubicBezTo>
                  <a:cubicBezTo>
                    <a:pt x="134" y="1472"/>
                    <a:pt x="308" y="1593"/>
                    <a:pt x="493" y="1593"/>
                  </a:cubicBezTo>
                  <a:cubicBezTo>
                    <a:pt x="540" y="1593"/>
                    <a:pt x="588" y="1585"/>
                    <a:pt x="635" y="1568"/>
                  </a:cubicBezTo>
                  <a:lnTo>
                    <a:pt x="2815" y="869"/>
                  </a:lnTo>
                  <a:cubicBezTo>
                    <a:pt x="3054" y="795"/>
                    <a:pt x="3177" y="548"/>
                    <a:pt x="3103" y="309"/>
                  </a:cubicBezTo>
                  <a:cubicBezTo>
                    <a:pt x="3043" y="123"/>
                    <a:pt x="2870" y="1"/>
                    <a:pt x="2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6"/>
            <p:cNvSpPr/>
            <p:nvPr/>
          </p:nvSpPr>
          <p:spPr>
            <a:xfrm>
              <a:off x="895300" y="-1786275"/>
              <a:ext cx="86850" cy="48875"/>
            </a:xfrm>
            <a:custGeom>
              <a:avLst/>
              <a:gdLst/>
              <a:ahLst/>
              <a:cxnLst/>
              <a:rect l="l" t="t" r="r" b="b"/>
              <a:pathLst>
                <a:path w="3474" h="1955" extrusionOk="0">
                  <a:moveTo>
                    <a:pt x="2832" y="366"/>
                  </a:moveTo>
                  <a:cubicBezTo>
                    <a:pt x="2873" y="366"/>
                    <a:pt x="2914" y="374"/>
                    <a:pt x="2947" y="391"/>
                  </a:cubicBezTo>
                  <a:cubicBezTo>
                    <a:pt x="3013" y="424"/>
                    <a:pt x="3062" y="481"/>
                    <a:pt x="3079" y="547"/>
                  </a:cubicBezTo>
                  <a:cubicBezTo>
                    <a:pt x="3103" y="613"/>
                    <a:pt x="3095" y="687"/>
                    <a:pt x="3062" y="744"/>
                  </a:cubicBezTo>
                  <a:cubicBezTo>
                    <a:pt x="3029" y="810"/>
                    <a:pt x="2980" y="860"/>
                    <a:pt x="2914" y="876"/>
                  </a:cubicBezTo>
                  <a:lnTo>
                    <a:pt x="733" y="1584"/>
                  </a:lnTo>
                  <a:cubicBezTo>
                    <a:pt x="707" y="1590"/>
                    <a:pt x="682" y="1592"/>
                    <a:pt x="657" y="1592"/>
                  </a:cubicBezTo>
                  <a:cubicBezTo>
                    <a:pt x="613" y="1592"/>
                    <a:pt x="570" y="1583"/>
                    <a:pt x="527" y="1567"/>
                  </a:cubicBezTo>
                  <a:cubicBezTo>
                    <a:pt x="462" y="1534"/>
                    <a:pt x="420" y="1477"/>
                    <a:pt x="396" y="1411"/>
                  </a:cubicBezTo>
                  <a:cubicBezTo>
                    <a:pt x="371" y="1345"/>
                    <a:pt x="379" y="1271"/>
                    <a:pt x="412" y="1205"/>
                  </a:cubicBezTo>
                  <a:cubicBezTo>
                    <a:pt x="445" y="1148"/>
                    <a:pt x="503" y="1098"/>
                    <a:pt x="569" y="1074"/>
                  </a:cubicBezTo>
                  <a:lnTo>
                    <a:pt x="2749" y="374"/>
                  </a:lnTo>
                  <a:cubicBezTo>
                    <a:pt x="2774" y="366"/>
                    <a:pt x="2799" y="366"/>
                    <a:pt x="2832" y="366"/>
                  </a:cubicBezTo>
                  <a:close/>
                  <a:moveTo>
                    <a:pt x="2823" y="0"/>
                  </a:moveTo>
                  <a:cubicBezTo>
                    <a:pt x="2761" y="0"/>
                    <a:pt x="2697" y="10"/>
                    <a:pt x="2634" y="29"/>
                  </a:cubicBezTo>
                  <a:lnTo>
                    <a:pt x="453" y="736"/>
                  </a:lnTo>
                  <a:cubicBezTo>
                    <a:pt x="297" y="786"/>
                    <a:pt x="165" y="893"/>
                    <a:pt x="91" y="1041"/>
                  </a:cubicBezTo>
                  <a:cubicBezTo>
                    <a:pt x="17" y="1189"/>
                    <a:pt x="1" y="1362"/>
                    <a:pt x="50" y="1518"/>
                  </a:cubicBezTo>
                  <a:cubicBezTo>
                    <a:pt x="108" y="1683"/>
                    <a:pt x="215" y="1806"/>
                    <a:pt x="363" y="1888"/>
                  </a:cubicBezTo>
                  <a:cubicBezTo>
                    <a:pt x="453" y="1929"/>
                    <a:pt x="552" y="1954"/>
                    <a:pt x="651" y="1954"/>
                  </a:cubicBezTo>
                  <a:cubicBezTo>
                    <a:pt x="709" y="1954"/>
                    <a:pt x="774" y="1946"/>
                    <a:pt x="840" y="1921"/>
                  </a:cubicBezTo>
                  <a:lnTo>
                    <a:pt x="3021" y="1222"/>
                  </a:lnTo>
                  <a:cubicBezTo>
                    <a:pt x="3177" y="1172"/>
                    <a:pt x="3309" y="1057"/>
                    <a:pt x="3383" y="909"/>
                  </a:cubicBezTo>
                  <a:cubicBezTo>
                    <a:pt x="3465" y="761"/>
                    <a:pt x="3474" y="596"/>
                    <a:pt x="3424" y="432"/>
                  </a:cubicBezTo>
                  <a:cubicBezTo>
                    <a:pt x="3375" y="275"/>
                    <a:pt x="3260" y="144"/>
                    <a:pt x="3111" y="70"/>
                  </a:cubicBezTo>
                  <a:cubicBezTo>
                    <a:pt x="3020" y="24"/>
                    <a:pt x="2923" y="0"/>
                    <a:pt x="2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id="{734776FE-0615-8E4C-CC38-6796EDA3C735}"/>
              </a:ext>
            </a:extLst>
          </p:cNvPr>
          <p:cNvSpPr txBox="1"/>
          <p:nvPr/>
        </p:nvSpPr>
        <p:spPr>
          <a:xfrm>
            <a:off x="1375052" y="1601708"/>
            <a:ext cx="6408456" cy="1824923"/>
          </a:xfrm>
          <a:prstGeom prst="rect">
            <a:avLst/>
          </a:prstGeom>
          <a:noFill/>
        </p:spPr>
        <p:txBody>
          <a:bodyPr wrap="square">
            <a:spAutoFit/>
          </a:bodyPr>
          <a:lstStyle/>
          <a:p>
            <a:pPr algn="ctr">
              <a:lnSpc>
                <a:spcPct val="150000"/>
              </a:lnSpc>
            </a:pPr>
            <a:r>
              <a:rPr lang="en-US" sz="4000" b="1">
                <a:solidFill>
                  <a:schemeClr val="tx1"/>
                </a:solidFill>
                <a:latin typeface="Arial" panose="020B0604020202020204" pitchFamily="34" charset="0"/>
                <a:cs typeface="Arial" panose="020B0604020202020204" pitchFamily="34" charset="0"/>
              </a:rPr>
              <a:t>CHÀO MỪNG CÁC EM ĐẾN VỚI TIẾT HÓA HỌC!</a:t>
            </a:r>
            <a:endParaRPr lang="en-US" sz="4000">
              <a:solidFill>
                <a:schemeClr val="tx1"/>
              </a:solidFill>
            </a:endParaRPr>
          </a:p>
        </p:txBody>
      </p:sp>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grpSp>
        <p:nvGrpSpPr>
          <p:cNvPr id="749" name="Google Shape;749;p41"/>
          <p:cNvGrpSpPr/>
          <p:nvPr/>
        </p:nvGrpSpPr>
        <p:grpSpPr>
          <a:xfrm rot="-2548119" flipH="1">
            <a:off x="316086" y="142950"/>
            <a:ext cx="417982" cy="581192"/>
            <a:chOff x="754175" y="-2051800"/>
            <a:chExt cx="263975" cy="367050"/>
          </a:xfrm>
        </p:grpSpPr>
        <p:sp>
          <p:nvSpPr>
            <p:cNvPr id="750" name="Google Shape;750;p41"/>
            <p:cNvSpPr/>
            <p:nvPr/>
          </p:nvSpPr>
          <p:spPr>
            <a:xfrm>
              <a:off x="754175" y="-2051800"/>
              <a:ext cx="263975" cy="367050"/>
            </a:xfrm>
            <a:custGeom>
              <a:avLst/>
              <a:gdLst/>
              <a:ahLst/>
              <a:cxnLst/>
              <a:rect l="l" t="t" r="r" b="b"/>
              <a:pathLst>
                <a:path w="10559" h="14682" extrusionOk="0">
                  <a:moveTo>
                    <a:pt x="5292" y="1"/>
                  </a:moveTo>
                  <a:cubicBezTo>
                    <a:pt x="4403" y="1"/>
                    <a:pt x="3514" y="240"/>
                    <a:pt x="2733" y="692"/>
                  </a:cubicBezTo>
                  <a:cubicBezTo>
                    <a:pt x="1005" y="1671"/>
                    <a:pt x="1" y="3671"/>
                    <a:pt x="239" y="5654"/>
                  </a:cubicBezTo>
                  <a:cubicBezTo>
                    <a:pt x="461" y="7490"/>
                    <a:pt x="1597" y="9012"/>
                    <a:pt x="3284" y="9728"/>
                  </a:cubicBezTo>
                  <a:cubicBezTo>
                    <a:pt x="3333" y="9744"/>
                    <a:pt x="3358" y="9769"/>
                    <a:pt x="3375" y="9777"/>
                  </a:cubicBezTo>
                  <a:lnTo>
                    <a:pt x="3679" y="10740"/>
                  </a:lnTo>
                  <a:cubicBezTo>
                    <a:pt x="3761" y="10995"/>
                    <a:pt x="3885" y="11226"/>
                    <a:pt x="4049" y="11423"/>
                  </a:cubicBezTo>
                  <a:cubicBezTo>
                    <a:pt x="4066" y="11522"/>
                    <a:pt x="4090" y="11621"/>
                    <a:pt x="4123" y="11719"/>
                  </a:cubicBezTo>
                  <a:cubicBezTo>
                    <a:pt x="4165" y="11859"/>
                    <a:pt x="4230" y="11999"/>
                    <a:pt x="4304" y="12123"/>
                  </a:cubicBezTo>
                  <a:cubicBezTo>
                    <a:pt x="4313" y="12271"/>
                    <a:pt x="4346" y="12419"/>
                    <a:pt x="4395" y="12559"/>
                  </a:cubicBezTo>
                  <a:cubicBezTo>
                    <a:pt x="4527" y="12987"/>
                    <a:pt x="4798" y="13349"/>
                    <a:pt x="5160" y="13596"/>
                  </a:cubicBezTo>
                  <a:cubicBezTo>
                    <a:pt x="5407" y="13925"/>
                    <a:pt x="5720" y="14188"/>
                    <a:pt x="6090" y="14377"/>
                  </a:cubicBezTo>
                  <a:cubicBezTo>
                    <a:pt x="6477" y="14575"/>
                    <a:pt x="6905" y="14682"/>
                    <a:pt x="7333" y="14682"/>
                  </a:cubicBezTo>
                  <a:cubicBezTo>
                    <a:pt x="7613" y="14682"/>
                    <a:pt x="7901" y="14632"/>
                    <a:pt x="8172" y="14550"/>
                  </a:cubicBezTo>
                  <a:lnTo>
                    <a:pt x="8468" y="14451"/>
                  </a:lnTo>
                  <a:cubicBezTo>
                    <a:pt x="9579" y="14098"/>
                    <a:pt x="10320" y="13061"/>
                    <a:pt x="10353" y="11933"/>
                  </a:cubicBezTo>
                  <a:cubicBezTo>
                    <a:pt x="10501" y="11514"/>
                    <a:pt x="10509" y="11061"/>
                    <a:pt x="10378" y="10633"/>
                  </a:cubicBezTo>
                  <a:cubicBezTo>
                    <a:pt x="10328" y="10493"/>
                    <a:pt x="10262" y="10353"/>
                    <a:pt x="10188" y="10230"/>
                  </a:cubicBezTo>
                  <a:cubicBezTo>
                    <a:pt x="10180" y="10082"/>
                    <a:pt x="10147" y="9934"/>
                    <a:pt x="10106" y="9794"/>
                  </a:cubicBezTo>
                  <a:cubicBezTo>
                    <a:pt x="10073" y="9695"/>
                    <a:pt x="10032" y="9604"/>
                    <a:pt x="9991" y="9514"/>
                  </a:cubicBezTo>
                  <a:cubicBezTo>
                    <a:pt x="10007" y="9259"/>
                    <a:pt x="9974" y="8995"/>
                    <a:pt x="9892" y="8740"/>
                  </a:cubicBezTo>
                  <a:lnTo>
                    <a:pt x="9579" y="7778"/>
                  </a:lnTo>
                  <a:cubicBezTo>
                    <a:pt x="9579" y="7761"/>
                    <a:pt x="9596" y="7728"/>
                    <a:pt x="9621" y="7687"/>
                  </a:cubicBezTo>
                  <a:cubicBezTo>
                    <a:pt x="10378" y="6428"/>
                    <a:pt x="10559" y="4914"/>
                    <a:pt x="10114" y="3523"/>
                  </a:cubicBezTo>
                  <a:cubicBezTo>
                    <a:pt x="9645" y="2058"/>
                    <a:pt x="8551" y="906"/>
                    <a:pt x="7119" y="347"/>
                  </a:cubicBezTo>
                  <a:cubicBezTo>
                    <a:pt x="6535" y="116"/>
                    <a:pt x="5917" y="1"/>
                    <a:pt x="5292" y="1"/>
                  </a:cubicBezTo>
                  <a:close/>
                </a:path>
              </a:pathLst>
            </a:custGeom>
            <a:solidFill>
              <a:schemeClr val="lt1"/>
            </a:solidFill>
            <a:ln>
              <a:noFill/>
            </a:ln>
            <a:effectLst>
              <a:outerShdw blurRad="71438" dist="66675" dir="504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1"/>
            <p:cNvSpPr/>
            <p:nvPr/>
          </p:nvSpPr>
          <p:spPr>
            <a:xfrm>
              <a:off x="909700" y="-1764175"/>
              <a:ext cx="68125" cy="40525"/>
            </a:xfrm>
            <a:custGeom>
              <a:avLst/>
              <a:gdLst/>
              <a:ahLst/>
              <a:cxnLst/>
              <a:rect l="l" t="t" r="r" b="b"/>
              <a:pathLst>
                <a:path w="2725" h="1621" extrusionOk="0">
                  <a:moveTo>
                    <a:pt x="2527" y="0"/>
                  </a:moveTo>
                  <a:lnTo>
                    <a:pt x="1" y="815"/>
                  </a:lnTo>
                  <a:cubicBezTo>
                    <a:pt x="160" y="1306"/>
                    <a:pt x="619" y="1620"/>
                    <a:pt x="1114" y="1620"/>
                  </a:cubicBezTo>
                  <a:cubicBezTo>
                    <a:pt x="1233" y="1620"/>
                    <a:pt x="1354" y="1602"/>
                    <a:pt x="1474" y="1564"/>
                  </a:cubicBezTo>
                  <a:lnTo>
                    <a:pt x="1770" y="1473"/>
                  </a:lnTo>
                  <a:cubicBezTo>
                    <a:pt x="2387" y="1276"/>
                    <a:pt x="2725" y="618"/>
                    <a:pt x="2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1"/>
            <p:cNvSpPr/>
            <p:nvPr/>
          </p:nvSpPr>
          <p:spPr>
            <a:xfrm>
              <a:off x="904150" y="-1769950"/>
              <a:ext cx="78625" cy="50850"/>
            </a:xfrm>
            <a:custGeom>
              <a:avLst/>
              <a:gdLst/>
              <a:ahLst/>
              <a:cxnLst/>
              <a:rect l="l" t="t" r="r" b="b"/>
              <a:pathLst>
                <a:path w="3145" h="2034" extrusionOk="0">
                  <a:moveTo>
                    <a:pt x="2618" y="462"/>
                  </a:moveTo>
                  <a:cubicBezTo>
                    <a:pt x="2675" y="923"/>
                    <a:pt x="2395" y="1383"/>
                    <a:pt x="1935" y="1532"/>
                  </a:cubicBezTo>
                  <a:lnTo>
                    <a:pt x="1638" y="1622"/>
                  </a:lnTo>
                  <a:cubicBezTo>
                    <a:pt x="1537" y="1656"/>
                    <a:pt x="1432" y="1673"/>
                    <a:pt x="1326" y="1673"/>
                  </a:cubicBezTo>
                  <a:cubicBezTo>
                    <a:pt x="1174" y="1673"/>
                    <a:pt x="1022" y="1637"/>
                    <a:pt x="881" y="1564"/>
                  </a:cubicBezTo>
                  <a:cubicBezTo>
                    <a:pt x="708" y="1474"/>
                    <a:pt x="560" y="1326"/>
                    <a:pt x="470" y="1153"/>
                  </a:cubicBezTo>
                  <a:lnTo>
                    <a:pt x="2618" y="462"/>
                  </a:lnTo>
                  <a:close/>
                  <a:moveTo>
                    <a:pt x="2864" y="1"/>
                  </a:moveTo>
                  <a:lnTo>
                    <a:pt x="1" y="923"/>
                  </a:lnTo>
                  <a:lnTo>
                    <a:pt x="50" y="1095"/>
                  </a:lnTo>
                  <a:cubicBezTo>
                    <a:pt x="165" y="1441"/>
                    <a:pt x="404" y="1721"/>
                    <a:pt x="717" y="1885"/>
                  </a:cubicBezTo>
                  <a:cubicBezTo>
                    <a:pt x="914" y="1984"/>
                    <a:pt x="1120" y="2034"/>
                    <a:pt x="1334" y="2034"/>
                  </a:cubicBezTo>
                  <a:cubicBezTo>
                    <a:pt x="1474" y="2034"/>
                    <a:pt x="1614" y="2009"/>
                    <a:pt x="1745" y="1968"/>
                  </a:cubicBezTo>
                  <a:lnTo>
                    <a:pt x="2050" y="1869"/>
                  </a:lnTo>
                  <a:cubicBezTo>
                    <a:pt x="2757" y="1647"/>
                    <a:pt x="3144" y="881"/>
                    <a:pt x="2922" y="174"/>
                  </a:cubicBezTo>
                  <a:lnTo>
                    <a:pt x="28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1"/>
            <p:cNvSpPr/>
            <p:nvPr/>
          </p:nvSpPr>
          <p:spPr>
            <a:xfrm>
              <a:off x="794500" y="-2012950"/>
              <a:ext cx="183750" cy="227500"/>
            </a:xfrm>
            <a:custGeom>
              <a:avLst/>
              <a:gdLst/>
              <a:ahLst/>
              <a:cxnLst/>
              <a:rect l="l" t="t" r="r" b="b"/>
              <a:pathLst>
                <a:path w="7350" h="9100" extrusionOk="0">
                  <a:moveTo>
                    <a:pt x="3670" y="0"/>
                  </a:moveTo>
                  <a:cubicBezTo>
                    <a:pt x="3077" y="0"/>
                    <a:pt x="2468" y="151"/>
                    <a:pt x="1893" y="480"/>
                  </a:cubicBezTo>
                  <a:cubicBezTo>
                    <a:pt x="692" y="1163"/>
                    <a:pt x="1" y="2545"/>
                    <a:pt x="165" y="3919"/>
                  </a:cubicBezTo>
                  <a:cubicBezTo>
                    <a:pt x="330" y="5269"/>
                    <a:pt x="1186" y="6281"/>
                    <a:pt x="2280" y="6742"/>
                  </a:cubicBezTo>
                  <a:cubicBezTo>
                    <a:pt x="2724" y="6931"/>
                    <a:pt x="3086" y="7277"/>
                    <a:pt x="3235" y="7738"/>
                  </a:cubicBezTo>
                  <a:lnTo>
                    <a:pt x="3547" y="8717"/>
                  </a:lnTo>
                  <a:cubicBezTo>
                    <a:pt x="3620" y="8948"/>
                    <a:pt x="3841" y="9100"/>
                    <a:pt x="4074" y="9100"/>
                  </a:cubicBezTo>
                  <a:cubicBezTo>
                    <a:pt x="4131" y="9100"/>
                    <a:pt x="4190" y="9090"/>
                    <a:pt x="4247" y="9071"/>
                  </a:cubicBezTo>
                  <a:lnTo>
                    <a:pt x="6444" y="8371"/>
                  </a:lnTo>
                  <a:cubicBezTo>
                    <a:pt x="6732" y="8273"/>
                    <a:pt x="6897" y="7960"/>
                    <a:pt x="6798" y="7664"/>
                  </a:cubicBezTo>
                  <a:lnTo>
                    <a:pt x="6485" y="6684"/>
                  </a:lnTo>
                  <a:cubicBezTo>
                    <a:pt x="6337" y="6232"/>
                    <a:pt x="6428" y="5738"/>
                    <a:pt x="6683" y="5327"/>
                  </a:cubicBezTo>
                  <a:cubicBezTo>
                    <a:pt x="7185" y="4487"/>
                    <a:pt x="7349" y="3450"/>
                    <a:pt x="7020" y="2446"/>
                  </a:cubicBezTo>
                  <a:cubicBezTo>
                    <a:pt x="6543" y="952"/>
                    <a:pt x="5158" y="0"/>
                    <a:pt x="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1"/>
            <p:cNvSpPr/>
            <p:nvPr/>
          </p:nvSpPr>
          <p:spPr>
            <a:xfrm>
              <a:off x="789975" y="-2017450"/>
              <a:ext cx="192575" cy="236625"/>
            </a:xfrm>
            <a:custGeom>
              <a:avLst/>
              <a:gdLst/>
              <a:ahLst/>
              <a:cxnLst/>
              <a:rect l="l" t="t" r="r" b="b"/>
              <a:pathLst>
                <a:path w="7703" h="9465" extrusionOk="0">
                  <a:moveTo>
                    <a:pt x="3860" y="363"/>
                  </a:moveTo>
                  <a:cubicBezTo>
                    <a:pt x="4263" y="363"/>
                    <a:pt x="4675" y="437"/>
                    <a:pt x="5061" y="586"/>
                  </a:cubicBezTo>
                  <a:cubicBezTo>
                    <a:pt x="6008" y="956"/>
                    <a:pt x="6724" y="1721"/>
                    <a:pt x="7036" y="2684"/>
                  </a:cubicBezTo>
                  <a:cubicBezTo>
                    <a:pt x="7324" y="3589"/>
                    <a:pt x="7209" y="4585"/>
                    <a:pt x="6707" y="5416"/>
                  </a:cubicBezTo>
                  <a:cubicBezTo>
                    <a:pt x="6411" y="5902"/>
                    <a:pt x="6337" y="6436"/>
                    <a:pt x="6493" y="6922"/>
                  </a:cubicBezTo>
                  <a:lnTo>
                    <a:pt x="6806" y="7901"/>
                  </a:lnTo>
                  <a:cubicBezTo>
                    <a:pt x="6839" y="8000"/>
                    <a:pt x="6831" y="8099"/>
                    <a:pt x="6790" y="8189"/>
                  </a:cubicBezTo>
                  <a:cubicBezTo>
                    <a:pt x="6740" y="8280"/>
                    <a:pt x="6666" y="8346"/>
                    <a:pt x="6567" y="8379"/>
                  </a:cubicBezTo>
                  <a:lnTo>
                    <a:pt x="4378" y="9086"/>
                  </a:lnTo>
                  <a:cubicBezTo>
                    <a:pt x="4341" y="9097"/>
                    <a:pt x="4303" y="9102"/>
                    <a:pt x="4266" y="9102"/>
                  </a:cubicBezTo>
                  <a:cubicBezTo>
                    <a:pt x="4100" y="9102"/>
                    <a:pt x="3948" y="9001"/>
                    <a:pt x="3901" y="8839"/>
                  </a:cubicBezTo>
                  <a:lnTo>
                    <a:pt x="3580" y="7860"/>
                  </a:lnTo>
                  <a:cubicBezTo>
                    <a:pt x="3424" y="7375"/>
                    <a:pt x="3053" y="6980"/>
                    <a:pt x="2535" y="6757"/>
                  </a:cubicBezTo>
                  <a:cubicBezTo>
                    <a:pt x="1424" y="6288"/>
                    <a:pt x="675" y="5284"/>
                    <a:pt x="527" y="4075"/>
                  </a:cubicBezTo>
                  <a:cubicBezTo>
                    <a:pt x="371" y="2774"/>
                    <a:pt x="1029" y="1466"/>
                    <a:pt x="2157" y="816"/>
                  </a:cubicBezTo>
                  <a:cubicBezTo>
                    <a:pt x="2691" y="520"/>
                    <a:pt x="3276" y="363"/>
                    <a:pt x="3860" y="363"/>
                  </a:cubicBezTo>
                  <a:close/>
                  <a:moveTo>
                    <a:pt x="3860" y="0"/>
                  </a:moveTo>
                  <a:cubicBezTo>
                    <a:pt x="3212" y="0"/>
                    <a:pt x="2565" y="169"/>
                    <a:pt x="1984" y="503"/>
                  </a:cubicBezTo>
                  <a:cubicBezTo>
                    <a:pt x="725" y="1219"/>
                    <a:pt x="0" y="2676"/>
                    <a:pt x="173" y="4116"/>
                  </a:cubicBezTo>
                  <a:cubicBezTo>
                    <a:pt x="330" y="5457"/>
                    <a:pt x="1161" y="6568"/>
                    <a:pt x="2395" y="7095"/>
                  </a:cubicBezTo>
                  <a:cubicBezTo>
                    <a:pt x="2815" y="7268"/>
                    <a:pt x="3119" y="7580"/>
                    <a:pt x="3243" y="7967"/>
                  </a:cubicBezTo>
                  <a:lnTo>
                    <a:pt x="3555" y="8946"/>
                  </a:lnTo>
                  <a:cubicBezTo>
                    <a:pt x="3654" y="9259"/>
                    <a:pt x="3950" y="9465"/>
                    <a:pt x="4255" y="9465"/>
                  </a:cubicBezTo>
                  <a:cubicBezTo>
                    <a:pt x="4337" y="9465"/>
                    <a:pt x="4411" y="9448"/>
                    <a:pt x="4485" y="9424"/>
                  </a:cubicBezTo>
                  <a:lnTo>
                    <a:pt x="6674" y="8724"/>
                  </a:lnTo>
                  <a:cubicBezTo>
                    <a:pt x="6864" y="8658"/>
                    <a:pt x="7020" y="8527"/>
                    <a:pt x="7110" y="8354"/>
                  </a:cubicBezTo>
                  <a:cubicBezTo>
                    <a:pt x="7201" y="8181"/>
                    <a:pt x="7217" y="7975"/>
                    <a:pt x="7152" y="7794"/>
                  </a:cubicBezTo>
                  <a:lnTo>
                    <a:pt x="6839" y="6815"/>
                  </a:lnTo>
                  <a:cubicBezTo>
                    <a:pt x="6715" y="6428"/>
                    <a:pt x="6773" y="5992"/>
                    <a:pt x="7012" y="5597"/>
                  </a:cubicBezTo>
                  <a:cubicBezTo>
                    <a:pt x="7571" y="4684"/>
                    <a:pt x="7703" y="3581"/>
                    <a:pt x="7374" y="2569"/>
                  </a:cubicBezTo>
                  <a:cubicBezTo>
                    <a:pt x="7036" y="1507"/>
                    <a:pt x="6238" y="660"/>
                    <a:pt x="5193" y="248"/>
                  </a:cubicBezTo>
                  <a:cubicBezTo>
                    <a:pt x="4763" y="82"/>
                    <a:pt x="4311"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1"/>
            <p:cNvSpPr/>
            <p:nvPr/>
          </p:nvSpPr>
          <p:spPr>
            <a:xfrm>
              <a:off x="892225" y="-1802950"/>
              <a:ext cx="79425" cy="39925"/>
            </a:xfrm>
            <a:custGeom>
              <a:avLst/>
              <a:gdLst/>
              <a:ahLst/>
              <a:cxnLst/>
              <a:rect l="l" t="t" r="r" b="b"/>
              <a:pathLst>
                <a:path w="3177" h="1597" extrusionOk="0">
                  <a:moveTo>
                    <a:pt x="2675" y="0"/>
                  </a:moveTo>
                  <a:cubicBezTo>
                    <a:pt x="2631" y="0"/>
                    <a:pt x="2587" y="7"/>
                    <a:pt x="2543" y="21"/>
                  </a:cubicBezTo>
                  <a:lnTo>
                    <a:pt x="362" y="728"/>
                  </a:lnTo>
                  <a:cubicBezTo>
                    <a:pt x="132" y="802"/>
                    <a:pt x="0" y="1049"/>
                    <a:pt x="74" y="1288"/>
                  </a:cubicBezTo>
                  <a:cubicBezTo>
                    <a:pt x="134" y="1475"/>
                    <a:pt x="313" y="1597"/>
                    <a:pt x="502" y="1597"/>
                  </a:cubicBezTo>
                  <a:cubicBezTo>
                    <a:pt x="546" y="1597"/>
                    <a:pt x="590" y="1590"/>
                    <a:pt x="634" y="1576"/>
                  </a:cubicBezTo>
                  <a:lnTo>
                    <a:pt x="2815" y="868"/>
                  </a:lnTo>
                  <a:cubicBezTo>
                    <a:pt x="3053" y="794"/>
                    <a:pt x="3177" y="547"/>
                    <a:pt x="3103" y="309"/>
                  </a:cubicBezTo>
                  <a:cubicBezTo>
                    <a:pt x="3043" y="122"/>
                    <a:pt x="2864" y="0"/>
                    <a:pt x="2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1"/>
            <p:cNvSpPr/>
            <p:nvPr/>
          </p:nvSpPr>
          <p:spPr>
            <a:xfrm>
              <a:off x="888525" y="-1807425"/>
              <a:ext cx="86825" cy="48825"/>
            </a:xfrm>
            <a:custGeom>
              <a:avLst/>
              <a:gdLst/>
              <a:ahLst/>
              <a:cxnLst/>
              <a:rect l="l" t="t" r="r" b="b"/>
              <a:pathLst>
                <a:path w="3473" h="1953" extrusionOk="0">
                  <a:moveTo>
                    <a:pt x="2831" y="364"/>
                  </a:moveTo>
                  <a:cubicBezTo>
                    <a:pt x="2872" y="364"/>
                    <a:pt x="2913" y="373"/>
                    <a:pt x="2946" y="389"/>
                  </a:cubicBezTo>
                  <a:cubicBezTo>
                    <a:pt x="3012" y="422"/>
                    <a:pt x="3053" y="480"/>
                    <a:pt x="3078" y="545"/>
                  </a:cubicBezTo>
                  <a:cubicBezTo>
                    <a:pt x="3103" y="611"/>
                    <a:pt x="3094" y="685"/>
                    <a:pt x="3062" y="751"/>
                  </a:cubicBezTo>
                  <a:cubicBezTo>
                    <a:pt x="3029" y="809"/>
                    <a:pt x="2979" y="858"/>
                    <a:pt x="2905" y="875"/>
                  </a:cubicBezTo>
                  <a:lnTo>
                    <a:pt x="724" y="1582"/>
                  </a:lnTo>
                  <a:cubicBezTo>
                    <a:pt x="700" y="1590"/>
                    <a:pt x="675" y="1594"/>
                    <a:pt x="649" y="1594"/>
                  </a:cubicBezTo>
                  <a:cubicBezTo>
                    <a:pt x="539" y="1594"/>
                    <a:pt x="429" y="1523"/>
                    <a:pt x="395" y="1409"/>
                  </a:cubicBezTo>
                  <a:cubicBezTo>
                    <a:pt x="371" y="1344"/>
                    <a:pt x="379" y="1270"/>
                    <a:pt x="412" y="1212"/>
                  </a:cubicBezTo>
                  <a:cubicBezTo>
                    <a:pt x="445" y="1146"/>
                    <a:pt x="502" y="1097"/>
                    <a:pt x="568" y="1080"/>
                  </a:cubicBezTo>
                  <a:lnTo>
                    <a:pt x="2749" y="373"/>
                  </a:lnTo>
                  <a:cubicBezTo>
                    <a:pt x="2773" y="364"/>
                    <a:pt x="2798" y="364"/>
                    <a:pt x="2831" y="364"/>
                  </a:cubicBezTo>
                  <a:close/>
                  <a:moveTo>
                    <a:pt x="2834" y="0"/>
                  </a:moveTo>
                  <a:cubicBezTo>
                    <a:pt x="2768" y="0"/>
                    <a:pt x="2701" y="12"/>
                    <a:pt x="2634" y="35"/>
                  </a:cubicBezTo>
                  <a:lnTo>
                    <a:pt x="453" y="735"/>
                  </a:lnTo>
                  <a:cubicBezTo>
                    <a:pt x="296" y="784"/>
                    <a:pt x="165" y="891"/>
                    <a:pt x="91" y="1047"/>
                  </a:cubicBezTo>
                  <a:cubicBezTo>
                    <a:pt x="17" y="1195"/>
                    <a:pt x="0" y="1360"/>
                    <a:pt x="50" y="1516"/>
                  </a:cubicBezTo>
                  <a:cubicBezTo>
                    <a:pt x="140" y="1788"/>
                    <a:pt x="387" y="1953"/>
                    <a:pt x="650" y="1953"/>
                  </a:cubicBezTo>
                  <a:cubicBezTo>
                    <a:pt x="708" y="1953"/>
                    <a:pt x="774" y="1944"/>
                    <a:pt x="840" y="1920"/>
                  </a:cubicBezTo>
                  <a:lnTo>
                    <a:pt x="3020" y="1220"/>
                  </a:lnTo>
                  <a:cubicBezTo>
                    <a:pt x="3177" y="1171"/>
                    <a:pt x="3308" y="1064"/>
                    <a:pt x="3382" y="916"/>
                  </a:cubicBezTo>
                  <a:cubicBezTo>
                    <a:pt x="3457" y="759"/>
                    <a:pt x="3473" y="595"/>
                    <a:pt x="3424" y="438"/>
                  </a:cubicBezTo>
                  <a:cubicBezTo>
                    <a:pt x="3374" y="274"/>
                    <a:pt x="3259" y="150"/>
                    <a:pt x="3111" y="68"/>
                  </a:cubicBezTo>
                  <a:cubicBezTo>
                    <a:pt x="3023" y="24"/>
                    <a:pt x="2930" y="0"/>
                    <a:pt x="2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1"/>
            <p:cNvSpPr/>
            <p:nvPr/>
          </p:nvSpPr>
          <p:spPr>
            <a:xfrm>
              <a:off x="899000" y="-1781775"/>
              <a:ext cx="79450" cy="39850"/>
            </a:xfrm>
            <a:custGeom>
              <a:avLst/>
              <a:gdLst/>
              <a:ahLst/>
              <a:cxnLst/>
              <a:rect l="l" t="t" r="r" b="b"/>
              <a:pathLst>
                <a:path w="3178" h="1594" extrusionOk="0">
                  <a:moveTo>
                    <a:pt x="2679" y="1"/>
                  </a:moveTo>
                  <a:cubicBezTo>
                    <a:pt x="2634" y="1"/>
                    <a:pt x="2589" y="7"/>
                    <a:pt x="2544" y="21"/>
                  </a:cubicBezTo>
                  <a:lnTo>
                    <a:pt x="363" y="729"/>
                  </a:lnTo>
                  <a:cubicBezTo>
                    <a:pt x="133" y="803"/>
                    <a:pt x="1" y="1050"/>
                    <a:pt x="75" y="1289"/>
                  </a:cubicBezTo>
                  <a:cubicBezTo>
                    <a:pt x="134" y="1472"/>
                    <a:pt x="308" y="1593"/>
                    <a:pt x="493" y="1593"/>
                  </a:cubicBezTo>
                  <a:cubicBezTo>
                    <a:pt x="540" y="1593"/>
                    <a:pt x="588" y="1585"/>
                    <a:pt x="635" y="1568"/>
                  </a:cubicBezTo>
                  <a:lnTo>
                    <a:pt x="2815" y="869"/>
                  </a:lnTo>
                  <a:cubicBezTo>
                    <a:pt x="3054" y="795"/>
                    <a:pt x="3177" y="548"/>
                    <a:pt x="3103" y="309"/>
                  </a:cubicBezTo>
                  <a:cubicBezTo>
                    <a:pt x="3043" y="123"/>
                    <a:pt x="2870" y="1"/>
                    <a:pt x="2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1"/>
            <p:cNvSpPr/>
            <p:nvPr/>
          </p:nvSpPr>
          <p:spPr>
            <a:xfrm>
              <a:off x="895300" y="-1786275"/>
              <a:ext cx="86850" cy="48875"/>
            </a:xfrm>
            <a:custGeom>
              <a:avLst/>
              <a:gdLst/>
              <a:ahLst/>
              <a:cxnLst/>
              <a:rect l="l" t="t" r="r" b="b"/>
              <a:pathLst>
                <a:path w="3474" h="1955" extrusionOk="0">
                  <a:moveTo>
                    <a:pt x="2832" y="366"/>
                  </a:moveTo>
                  <a:cubicBezTo>
                    <a:pt x="2873" y="366"/>
                    <a:pt x="2914" y="374"/>
                    <a:pt x="2947" y="391"/>
                  </a:cubicBezTo>
                  <a:cubicBezTo>
                    <a:pt x="3013" y="424"/>
                    <a:pt x="3062" y="481"/>
                    <a:pt x="3079" y="547"/>
                  </a:cubicBezTo>
                  <a:cubicBezTo>
                    <a:pt x="3103" y="613"/>
                    <a:pt x="3095" y="687"/>
                    <a:pt x="3062" y="744"/>
                  </a:cubicBezTo>
                  <a:cubicBezTo>
                    <a:pt x="3029" y="810"/>
                    <a:pt x="2980" y="860"/>
                    <a:pt x="2914" y="876"/>
                  </a:cubicBezTo>
                  <a:lnTo>
                    <a:pt x="733" y="1584"/>
                  </a:lnTo>
                  <a:cubicBezTo>
                    <a:pt x="707" y="1590"/>
                    <a:pt x="682" y="1592"/>
                    <a:pt x="657" y="1592"/>
                  </a:cubicBezTo>
                  <a:cubicBezTo>
                    <a:pt x="613" y="1592"/>
                    <a:pt x="570" y="1583"/>
                    <a:pt x="527" y="1567"/>
                  </a:cubicBezTo>
                  <a:cubicBezTo>
                    <a:pt x="462" y="1534"/>
                    <a:pt x="420" y="1477"/>
                    <a:pt x="396" y="1411"/>
                  </a:cubicBezTo>
                  <a:cubicBezTo>
                    <a:pt x="371" y="1345"/>
                    <a:pt x="379" y="1271"/>
                    <a:pt x="412" y="1205"/>
                  </a:cubicBezTo>
                  <a:cubicBezTo>
                    <a:pt x="445" y="1148"/>
                    <a:pt x="503" y="1098"/>
                    <a:pt x="569" y="1074"/>
                  </a:cubicBezTo>
                  <a:lnTo>
                    <a:pt x="2749" y="374"/>
                  </a:lnTo>
                  <a:cubicBezTo>
                    <a:pt x="2774" y="366"/>
                    <a:pt x="2799" y="366"/>
                    <a:pt x="2832" y="366"/>
                  </a:cubicBezTo>
                  <a:close/>
                  <a:moveTo>
                    <a:pt x="2823" y="0"/>
                  </a:moveTo>
                  <a:cubicBezTo>
                    <a:pt x="2761" y="0"/>
                    <a:pt x="2697" y="10"/>
                    <a:pt x="2634" y="29"/>
                  </a:cubicBezTo>
                  <a:lnTo>
                    <a:pt x="453" y="736"/>
                  </a:lnTo>
                  <a:cubicBezTo>
                    <a:pt x="297" y="786"/>
                    <a:pt x="165" y="893"/>
                    <a:pt x="91" y="1041"/>
                  </a:cubicBezTo>
                  <a:cubicBezTo>
                    <a:pt x="17" y="1189"/>
                    <a:pt x="1" y="1362"/>
                    <a:pt x="50" y="1518"/>
                  </a:cubicBezTo>
                  <a:cubicBezTo>
                    <a:pt x="108" y="1683"/>
                    <a:pt x="215" y="1806"/>
                    <a:pt x="363" y="1888"/>
                  </a:cubicBezTo>
                  <a:cubicBezTo>
                    <a:pt x="453" y="1929"/>
                    <a:pt x="552" y="1954"/>
                    <a:pt x="651" y="1954"/>
                  </a:cubicBezTo>
                  <a:cubicBezTo>
                    <a:pt x="709" y="1954"/>
                    <a:pt x="774" y="1946"/>
                    <a:pt x="840" y="1921"/>
                  </a:cubicBezTo>
                  <a:lnTo>
                    <a:pt x="3021" y="1222"/>
                  </a:lnTo>
                  <a:cubicBezTo>
                    <a:pt x="3177" y="1172"/>
                    <a:pt x="3309" y="1057"/>
                    <a:pt x="3383" y="909"/>
                  </a:cubicBezTo>
                  <a:cubicBezTo>
                    <a:pt x="3465" y="761"/>
                    <a:pt x="3474" y="596"/>
                    <a:pt x="3424" y="432"/>
                  </a:cubicBezTo>
                  <a:cubicBezTo>
                    <a:pt x="3375" y="275"/>
                    <a:pt x="3260" y="144"/>
                    <a:pt x="3111" y="70"/>
                  </a:cubicBezTo>
                  <a:cubicBezTo>
                    <a:pt x="3020" y="24"/>
                    <a:pt x="2923" y="0"/>
                    <a:pt x="2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TextBox 15">
            <a:extLst>
              <a:ext uri="{FF2B5EF4-FFF2-40B4-BE49-F238E27FC236}">
                <a16:creationId xmlns:a16="http://schemas.microsoft.com/office/drawing/2014/main" id="{193CFE2E-9180-C405-0FE8-0F630F6A86E9}"/>
              </a:ext>
            </a:extLst>
          </p:cNvPr>
          <p:cNvSpPr txBox="1"/>
          <p:nvPr/>
        </p:nvSpPr>
        <p:spPr>
          <a:xfrm>
            <a:off x="2336800" y="171936"/>
            <a:ext cx="4736123" cy="523220"/>
          </a:xfrm>
          <a:prstGeom prst="rect">
            <a:avLst/>
          </a:prstGeom>
          <a:noFill/>
        </p:spPr>
        <p:txBody>
          <a:bodyPr wrap="square" rtlCol="0">
            <a:spAutoFit/>
          </a:bodyPr>
          <a:lstStyle/>
          <a:p>
            <a:pPr algn="ctr"/>
            <a:r>
              <a:rPr lang="en-US" sz="2800" b="1">
                <a:solidFill>
                  <a:srgbClr val="C00000"/>
                </a:solidFill>
              </a:rPr>
              <a:t>Kết luận</a:t>
            </a:r>
          </a:p>
        </p:txBody>
      </p:sp>
      <p:sp>
        <p:nvSpPr>
          <p:cNvPr id="17" name="Arrow: Pentagon 16">
            <a:extLst>
              <a:ext uri="{FF2B5EF4-FFF2-40B4-BE49-F238E27FC236}">
                <a16:creationId xmlns:a16="http://schemas.microsoft.com/office/drawing/2014/main" id="{9DFE536B-13DE-3413-7DE7-9A424E89A968}"/>
              </a:ext>
            </a:extLst>
          </p:cNvPr>
          <p:cNvSpPr/>
          <p:nvPr/>
        </p:nvSpPr>
        <p:spPr>
          <a:xfrm>
            <a:off x="0" y="1076811"/>
            <a:ext cx="2047631" cy="687754"/>
          </a:xfrm>
          <a:prstGeom prst="homePlat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rPr>
              <a:t>Khái niệm</a:t>
            </a:r>
          </a:p>
        </p:txBody>
      </p:sp>
      <p:sp>
        <p:nvSpPr>
          <p:cNvPr id="19" name="TextBox 18">
            <a:extLst>
              <a:ext uri="{FF2B5EF4-FFF2-40B4-BE49-F238E27FC236}">
                <a16:creationId xmlns:a16="http://schemas.microsoft.com/office/drawing/2014/main" id="{286A867C-805C-FD41-F2AC-BB6B702B8EF3}"/>
              </a:ext>
            </a:extLst>
          </p:cNvPr>
          <p:cNvSpPr txBox="1"/>
          <p:nvPr/>
        </p:nvSpPr>
        <p:spPr>
          <a:xfrm>
            <a:off x="2193354" y="789012"/>
            <a:ext cx="6142891" cy="1420325"/>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000"/>
              <a:t>Là </a:t>
            </a:r>
            <a:r>
              <a:rPr lang="vi-VN" sz="2000"/>
              <a:t>hợp chất</a:t>
            </a:r>
            <a:r>
              <a:rPr lang="en-US" sz="2000"/>
              <a:t>.</a:t>
            </a:r>
          </a:p>
          <a:p>
            <a:pPr marL="342900" indent="-342900" algn="just">
              <a:lnSpc>
                <a:spcPct val="150000"/>
              </a:lnSpc>
              <a:buFont typeface="Arial" panose="020B0604020202020204" pitchFamily="34" charset="0"/>
              <a:buChar char="•"/>
            </a:pPr>
            <a:r>
              <a:rPr lang="en-US" sz="2000"/>
              <a:t>Đ</a:t>
            </a:r>
            <a:r>
              <a:rPr lang="vi-VN" sz="2000"/>
              <a:t>ược tạo thành từ sự thay thế ion H+ của acid bằng ion kim loại hoặc</a:t>
            </a:r>
            <a:r>
              <a:rPr lang="en-US" sz="2000"/>
              <a:t> </a:t>
            </a:r>
            <a:r>
              <a:rPr lang="vi-VN" sz="2000"/>
              <a:t>ion ammonium (NH</a:t>
            </a:r>
            <a:r>
              <a:rPr lang="en-US" sz="2000" baseline="-25000"/>
              <a:t>4</a:t>
            </a:r>
            <a:r>
              <a:rPr lang="vi-VN" sz="2000"/>
              <a:t>).</a:t>
            </a:r>
            <a:endParaRPr lang="en-US" sz="2000"/>
          </a:p>
        </p:txBody>
      </p:sp>
      <p:sp>
        <p:nvSpPr>
          <p:cNvPr id="20" name="Arrow: Pentagon 19">
            <a:extLst>
              <a:ext uri="{FF2B5EF4-FFF2-40B4-BE49-F238E27FC236}">
                <a16:creationId xmlns:a16="http://schemas.microsoft.com/office/drawing/2014/main" id="{B8F9BBF8-AF4F-4CC3-4DE9-DD5084A505F5}"/>
              </a:ext>
            </a:extLst>
          </p:cNvPr>
          <p:cNvSpPr/>
          <p:nvPr/>
        </p:nvSpPr>
        <p:spPr>
          <a:xfrm>
            <a:off x="0" y="2342494"/>
            <a:ext cx="2047631" cy="687754"/>
          </a:xfrm>
          <a:prstGeom prst="homePlat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rPr>
              <a:t>Ví dụ</a:t>
            </a:r>
          </a:p>
        </p:txBody>
      </p:sp>
      <p:sp>
        <p:nvSpPr>
          <p:cNvPr id="21" name="TextBox 20">
            <a:extLst>
              <a:ext uri="{FF2B5EF4-FFF2-40B4-BE49-F238E27FC236}">
                <a16:creationId xmlns:a16="http://schemas.microsoft.com/office/drawing/2014/main" id="{21E61734-E419-981D-B7BA-81C9F2A02078}"/>
              </a:ext>
            </a:extLst>
          </p:cNvPr>
          <p:cNvSpPr txBox="1"/>
          <p:nvPr/>
        </p:nvSpPr>
        <p:spPr>
          <a:xfrm>
            <a:off x="2193354" y="2437168"/>
            <a:ext cx="6716184" cy="400110"/>
          </a:xfrm>
          <a:prstGeom prst="rect">
            <a:avLst/>
          </a:prstGeom>
          <a:noFill/>
        </p:spPr>
        <p:txBody>
          <a:bodyPr wrap="square">
            <a:spAutoFit/>
          </a:bodyPr>
          <a:lstStyle/>
          <a:p>
            <a:pPr marL="342900" indent="-342900" algn="just">
              <a:buFont typeface="Arial" panose="020B0604020202020204" pitchFamily="34" charset="0"/>
              <a:buChar char="•"/>
            </a:pPr>
            <a:r>
              <a:rPr lang="it-IT" sz="2000"/>
              <a:t>Na</a:t>
            </a:r>
            <a:r>
              <a:rPr lang="it-IT" sz="2000" baseline="-25000"/>
              <a:t>2</a:t>
            </a:r>
            <a:r>
              <a:rPr lang="it-IT" sz="2000"/>
              <a:t>SO</a:t>
            </a:r>
            <a:r>
              <a:rPr lang="it-IT" sz="2000" baseline="-25000"/>
              <a:t>4</a:t>
            </a:r>
            <a:r>
              <a:rPr lang="it-IT" sz="2000"/>
              <a:t> (sodium sulfate); NH</a:t>
            </a:r>
            <a:r>
              <a:rPr lang="it-IT" sz="2000" baseline="-25000"/>
              <a:t>4</a:t>
            </a:r>
            <a:r>
              <a:rPr lang="it-IT" sz="2000"/>
              <a:t>Cl (ammonium chloride).</a:t>
            </a:r>
            <a:endParaRPr lang="en-US" sz="1600"/>
          </a:p>
        </p:txBody>
      </p:sp>
      <p:sp>
        <p:nvSpPr>
          <p:cNvPr id="22" name="Arrow: Pentagon 21">
            <a:extLst>
              <a:ext uri="{FF2B5EF4-FFF2-40B4-BE49-F238E27FC236}">
                <a16:creationId xmlns:a16="http://schemas.microsoft.com/office/drawing/2014/main" id="{15A173F9-717E-A0B5-559B-C5EBCBA270B7}"/>
              </a:ext>
            </a:extLst>
          </p:cNvPr>
          <p:cNvSpPr/>
          <p:nvPr/>
        </p:nvSpPr>
        <p:spPr>
          <a:xfrm>
            <a:off x="-1" y="3385380"/>
            <a:ext cx="2336801" cy="687754"/>
          </a:xfrm>
          <a:prstGeom prst="homePlat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rPr>
              <a:t>Cách gọi tên</a:t>
            </a:r>
          </a:p>
        </p:txBody>
      </p:sp>
      <p:grpSp>
        <p:nvGrpSpPr>
          <p:cNvPr id="31" name="Group 30">
            <a:extLst>
              <a:ext uri="{FF2B5EF4-FFF2-40B4-BE49-F238E27FC236}">
                <a16:creationId xmlns:a16="http://schemas.microsoft.com/office/drawing/2014/main" id="{5F736A60-9D8F-2ECE-8266-D54A5AAA2808}"/>
              </a:ext>
            </a:extLst>
          </p:cNvPr>
          <p:cNvGrpSpPr/>
          <p:nvPr/>
        </p:nvGrpSpPr>
        <p:grpSpPr>
          <a:xfrm>
            <a:off x="914022" y="3897533"/>
            <a:ext cx="7581678" cy="933356"/>
            <a:chOff x="914022" y="3897533"/>
            <a:chExt cx="7581678" cy="933356"/>
          </a:xfrm>
        </p:grpSpPr>
        <p:sp>
          <p:nvSpPr>
            <p:cNvPr id="25" name="Right Brace 24">
              <a:extLst>
                <a:ext uri="{FF2B5EF4-FFF2-40B4-BE49-F238E27FC236}">
                  <a16:creationId xmlns:a16="http://schemas.microsoft.com/office/drawing/2014/main" id="{B61B60DD-5306-C4B6-F1F1-3571FCFB1B3B}"/>
                </a:ext>
              </a:extLst>
            </p:cNvPr>
            <p:cNvSpPr/>
            <p:nvPr/>
          </p:nvSpPr>
          <p:spPr>
            <a:xfrm rot="5400000">
              <a:off x="5204507" y="1318994"/>
              <a:ext cx="309783" cy="5466862"/>
            </a:xfrm>
            <a:prstGeom prst="rightBrace">
              <a:avLst>
                <a:gd name="adj1" fmla="val 30367"/>
                <a:gd name="adj2" fmla="val 50000"/>
              </a:avLst>
            </a:prstGeom>
            <a:ln w="381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63710C01-E0F6-6A4F-DEB9-280410DF6023}"/>
                </a:ext>
              </a:extLst>
            </p:cNvPr>
            <p:cNvSpPr/>
            <p:nvPr/>
          </p:nvSpPr>
          <p:spPr>
            <a:xfrm>
              <a:off x="914022" y="4261684"/>
              <a:ext cx="7581678" cy="569205"/>
            </a:xfrm>
            <a:prstGeom prst="roundRect">
              <a:avLst/>
            </a:prstGeom>
            <a:solidFill>
              <a:schemeClr val="accent6"/>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latin typeface="Arial" panose="020B0604020202020204" pitchFamily="34" charset="0"/>
                  <a:cs typeface="Arial" panose="020B0604020202020204" pitchFamily="34" charset="0"/>
                </a:rPr>
                <a:t>Tên kim loại (hoá trị, đối với kim loại nhiều hoá trị) + tên gốc acid</a:t>
              </a:r>
            </a:p>
          </p:txBody>
        </p:sp>
      </p:grpSp>
      <p:grpSp>
        <p:nvGrpSpPr>
          <p:cNvPr id="30" name="Group 29">
            <a:extLst>
              <a:ext uri="{FF2B5EF4-FFF2-40B4-BE49-F238E27FC236}">
                <a16:creationId xmlns:a16="http://schemas.microsoft.com/office/drawing/2014/main" id="{F690DCA8-16DC-92C0-29B2-4037FDED9B11}"/>
              </a:ext>
            </a:extLst>
          </p:cNvPr>
          <p:cNvGrpSpPr/>
          <p:nvPr/>
        </p:nvGrpSpPr>
        <p:grpSpPr>
          <a:xfrm>
            <a:off x="2625968" y="3244705"/>
            <a:ext cx="5466862" cy="569205"/>
            <a:chOff x="2625968" y="3244705"/>
            <a:chExt cx="5466862" cy="569205"/>
          </a:xfrm>
        </p:grpSpPr>
        <p:sp>
          <p:nvSpPr>
            <p:cNvPr id="23" name="Rectangle: Rounded Corners 22">
              <a:extLst>
                <a:ext uri="{FF2B5EF4-FFF2-40B4-BE49-F238E27FC236}">
                  <a16:creationId xmlns:a16="http://schemas.microsoft.com/office/drawing/2014/main" id="{D31CD2C0-90A9-E038-0181-FD2B26ACAD79}"/>
                </a:ext>
              </a:extLst>
            </p:cNvPr>
            <p:cNvSpPr/>
            <p:nvPr/>
          </p:nvSpPr>
          <p:spPr>
            <a:xfrm>
              <a:off x="2625968" y="3244705"/>
              <a:ext cx="2336801" cy="569205"/>
            </a:xfrm>
            <a:prstGeom prst="roundRect">
              <a:avLst/>
            </a:prstGeom>
            <a:solidFill>
              <a:schemeClr val="accent6"/>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latin typeface="Arial" panose="020B0604020202020204" pitchFamily="34" charset="0"/>
                  <a:cs typeface="Arial" panose="020B0604020202020204" pitchFamily="34" charset="0"/>
                </a:rPr>
                <a:t> Cation kim loại</a:t>
              </a:r>
            </a:p>
          </p:txBody>
        </p:sp>
        <p:sp>
          <p:nvSpPr>
            <p:cNvPr id="24" name="Rectangle: Rounded Corners 23">
              <a:extLst>
                <a:ext uri="{FF2B5EF4-FFF2-40B4-BE49-F238E27FC236}">
                  <a16:creationId xmlns:a16="http://schemas.microsoft.com/office/drawing/2014/main" id="{BC800DE0-7D6D-9F1E-2D95-31B8D0A65993}"/>
                </a:ext>
              </a:extLst>
            </p:cNvPr>
            <p:cNvSpPr/>
            <p:nvPr/>
          </p:nvSpPr>
          <p:spPr>
            <a:xfrm>
              <a:off x="5756029" y="3244705"/>
              <a:ext cx="2336801" cy="569205"/>
            </a:xfrm>
            <a:prstGeom prst="roundRect">
              <a:avLst/>
            </a:prstGeom>
            <a:solidFill>
              <a:schemeClr val="accent6"/>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latin typeface="Arial" panose="020B0604020202020204" pitchFamily="34" charset="0"/>
                  <a:cs typeface="Arial" panose="020B0604020202020204" pitchFamily="34" charset="0"/>
                </a:rPr>
                <a:t>Anion gốc acid</a:t>
              </a:r>
            </a:p>
          </p:txBody>
        </p:sp>
        <p:sp>
          <p:nvSpPr>
            <p:cNvPr id="29" name="Plus Sign 28">
              <a:extLst>
                <a:ext uri="{FF2B5EF4-FFF2-40B4-BE49-F238E27FC236}">
                  <a16:creationId xmlns:a16="http://schemas.microsoft.com/office/drawing/2014/main" id="{1972CB47-181E-994F-7532-A2292D0DA8C2}"/>
                </a:ext>
              </a:extLst>
            </p:cNvPr>
            <p:cNvSpPr/>
            <p:nvPr/>
          </p:nvSpPr>
          <p:spPr>
            <a:xfrm>
              <a:off x="5085079" y="3244705"/>
              <a:ext cx="548640" cy="54864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par>
                          <p:cTn id="26" fill="hold">
                            <p:stCondLst>
                              <p:cond delay="500"/>
                            </p:stCondLst>
                            <p:childTnLst>
                              <p:par>
                                <p:cTn id="27" presetID="14" presetClass="entr" presetSubtype="1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randombar(horizontal)">
                                      <p:cBhvr>
                                        <p:cTn id="29" dur="500"/>
                                        <p:tgtEl>
                                          <p:spTgt spid="30"/>
                                        </p:tgtEl>
                                      </p:cBhvr>
                                    </p:animEffect>
                                  </p:childTnLst>
                                </p:cTn>
                              </p:par>
                            </p:childTnLst>
                          </p:cTn>
                        </p:par>
                        <p:par>
                          <p:cTn id="30" fill="hold">
                            <p:stCondLst>
                              <p:cond delay="1000"/>
                            </p:stCondLst>
                            <p:childTnLst>
                              <p:par>
                                <p:cTn id="31" presetID="22" presetClass="entr" presetSubtype="1"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up)">
                                      <p:cBhvr>
                                        <p:cTn id="3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0" grpId="0" animBg="1"/>
      <p:bldP spid="21" grpId="0"/>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8" name="Google Shape;978;p45"/>
          <p:cNvSpPr/>
          <p:nvPr/>
        </p:nvSpPr>
        <p:spPr>
          <a:xfrm>
            <a:off x="4509615" y="453305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9" name="Google Shape;979;p45"/>
          <p:cNvGrpSpPr/>
          <p:nvPr/>
        </p:nvGrpSpPr>
        <p:grpSpPr>
          <a:xfrm>
            <a:off x="7837803" y="4372560"/>
            <a:ext cx="584848" cy="547878"/>
            <a:chOff x="1221175" y="-304275"/>
            <a:chExt cx="193000" cy="180800"/>
          </a:xfrm>
        </p:grpSpPr>
        <p:sp>
          <p:nvSpPr>
            <p:cNvPr id="980" name="Google Shape;980;p45"/>
            <p:cNvSpPr/>
            <p:nvPr/>
          </p:nvSpPr>
          <p:spPr>
            <a:xfrm>
              <a:off x="1298750" y="-228425"/>
              <a:ext cx="62975" cy="60925"/>
            </a:xfrm>
            <a:custGeom>
              <a:avLst/>
              <a:gdLst/>
              <a:ahLst/>
              <a:cxnLst/>
              <a:rect l="l" t="t" r="r" b="b"/>
              <a:pathLst>
                <a:path w="2519" h="2437" extrusionOk="0">
                  <a:moveTo>
                    <a:pt x="1259" y="297"/>
                  </a:moveTo>
                  <a:cubicBezTo>
                    <a:pt x="1432" y="297"/>
                    <a:pt x="1597" y="347"/>
                    <a:pt x="1745" y="437"/>
                  </a:cubicBezTo>
                  <a:cubicBezTo>
                    <a:pt x="1959" y="569"/>
                    <a:pt x="2099" y="775"/>
                    <a:pt x="2156" y="1013"/>
                  </a:cubicBezTo>
                  <a:cubicBezTo>
                    <a:pt x="2214" y="1252"/>
                    <a:pt x="2173" y="1499"/>
                    <a:pt x="2041" y="1705"/>
                  </a:cubicBezTo>
                  <a:cubicBezTo>
                    <a:pt x="1909" y="1918"/>
                    <a:pt x="1704" y="2058"/>
                    <a:pt x="1465" y="2116"/>
                  </a:cubicBezTo>
                  <a:cubicBezTo>
                    <a:pt x="1395" y="2133"/>
                    <a:pt x="1323" y="2141"/>
                    <a:pt x="1253" y="2141"/>
                  </a:cubicBezTo>
                  <a:cubicBezTo>
                    <a:pt x="1084" y="2141"/>
                    <a:pt x="919" y="2094"/>
                    <a:pt x="774" y="2001"/>
                  </a:cubicBezTo>
                  <a:cubicBezTo>
                    <a:pt x="560" y="1869"/>
                    <a:pt x="420" y="1663"/>
                    <a:pt x="362" y="1425"/>
                  </a:cubicBezTo>
                  <a:cubicBezTo>
                    <a:pt x="305" y="1186"/>
                    <a:pt x="346" y="939"/>
                    <a:pt x="478" y="733"/>
                  </a:cubicBezTo>
                  <a:cubicBezTo>
                    <a:pt x="609" y="520"/>
                    <a:pt x="815" y="380"/>
                    <a:pt x="1054" y="322"/>
                  </a:cubicBezTo>
                  <a:cubicBezTo>
                    <a:pt x="1119" y="306"/>
                    <a:pt x="1193" y="297"/>
                    <a:pt x="1259" y="297"/>
                  </a:cubicBezTo>
                  <a:close/>
                  <a:moveTo>
                    <a:pt x="1272" y="1"/>
                  </a:moveTo>
                  <a:cubicBezTo>
                    <a:pt x="1177" y="1"/>
                    <a:pt x="1082" y="12"/>
                    <a:pt x="988" y="34"/>
                  </a:cubicBezTo>
                  <a:cubicBezTo>
                    <a:pt x="667" y="100"/>
                    <a:pt x="403" y="297"/>
                    <a:pt x="231" y="569"/>
                  </a:cubicBezTo>
                  <a:cubicBezTo>
                    <a:pt x="58" y="849"/>
                    <a:pt x="0" y="1178"/>
                    <a:pt x="74" y="1491"/>
                  </a:cubicBezTo>
                  <a:cubicBezTo>
                    <a:pt x="148" y="1812"/>
                    <a:pt x="338" y="2075"/>
                    <a:pt x="617" y="2248"/>
                  </a:cubicBezTo>
                  <a:cubicBezTo>
                    <a:pt x="807" y="2371"/>
                    <a:pt x="1029" y="2437"/>
                    <a:pt x="1259" y="2437"/>
                  </a:cubicBezTo>
                  <a:cubicBezTo>
                    <a:pt x="1350" y="2437"/>
                    <a:pt x="1440" y="2429"/>
                    <a:pt x="1531" y="2404"/>
                  </a:cubicBezTo>
                  <a:cubicBezTo>
                    <a:pt x="1852" y="2330"/>
                    <a:pt x="2123" y="2141"/>
                    <a:pt x="2296" y="1861"/>
                  </a:cubicBezTo>
                  <a:cubicBezTo>
                    <a:pt x="2469" y="1589"/>
                    <a:pt x="2518" y="1260"/>
                    <a:pt x="2444" y="947"/>
                  </a:cubicBezTo>
                  <a:cubicBezTo>
                    <a:pt x="2370" y="627"/>
                    <a:pt x="2181" y="355"/>
                    <a:pt x="1909" y="182"/>
                  </a:cubicBezTo>
                  <a:cubicBezTo>
                    <a:pt x="1714" y="61"/>
                    <a:pt x="1493" y="1"/>
                    <a:pt x="1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5"/>
            <p:cNvSpPr/>
            <p:nvPr/>
          </p:nvSpPr>
          <p:spPr>
            <a:xfrm>
              <a:off x="1300800" y="-283125"/>
              <a:ext cx="23075" cy="61325"/>
            </a:xfrm>
            <a:custGeom>
              <a:avLst/>
              <a:gdLst/>
              <a:ahLst/>
              <a:cxnLst/>
              <a:rect l="l" t="t" r="r" b="b"/>
              <a:pathLst>
                <a:path w="923" h="2453" extrusionOk="0">
                  <a:moveTo>
                    <a:pt x="289" y="0"/>
                  </a:moveTo>
                  <a:lnTo>
                    <a:pt x="1" y="74"/>
                  </a:lnTo>
                  <a:lnTo>
                    <a:pt x="634" y="2452"/>
                  </a:lnTo>
                  <a:lnTo>
                    <a:pt x="922" y="2378"/>
                  </a:lnTo>
                  <a:lnTo>
                    <a:pt x="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5"/>
            <p:cNvSpPr/>
            <p:nvPr/>
          </p:nvSpPr>
          <p:spPr>
            <a:xfrm>
              <a:off x="1351000" y="-186850"/>
              <a:ext cx="37675" cy="27375"/>
            </a:xfrm>
            <a:custGeom>
              <a:avLst/>
              <a:gdLst/>
              <a:ahLst/>
              <a:cxnLst/>
              <a:rect l="l" t="t" r="r" b="b"/>
              <a:pathLst>
                <a:path w="1507" h="1095" extrusionOk="0">
                  <a:moveTo>
                    <a:pt x="157" y="0"/>
                  </a:moveTo>
                  <a:lnTo>
                    <a:pt x="0" y="247"/>
                  </a:lnTo>
                  <a:lnTo>
                    <a:pt x="1350" y="1095"/>
                  </a:lnTo>
                  <a:lnTo>
                    <a:pt x="1506" y="840"/>
                  </a:lnTo>
                  <a:lnTo>
                    <a:pt x="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5"/>
            <p:cNvSpPr/>
            <p:nvPr/>
          </p:nvSpPr>
          <p:spPr>
            <a:xfrm>
              <a:off x="1249150" y="-190150"/>
              <a:ext cx="58875" cy="43650"/>
            </a:xfrm>
            <a:custGeom>
              <a:avLst/>
              <a:gdLst/>
              <a:ahLst/>
              <a:cxnLst/>
              <a:rect l="l" t="t" r="r" b="b"/>
              <a:pathLst>
                <a:path w="2355" h="1746" extrusionOk="0">
                  <a:moveTo>
                    <a:pt x="2182" y="1"/>
                  </a:moveTo>
                  <a:lnTo>
                    <a:pt x="1" y="1507"/>
                  </a:lnTo>
                  <a:lnTo>
                    <a:pt x="166" y="1745"/>
                  </a:lnTo>
                  <a:lnTo>
                    <a:pt x="2355" y="248"/>
                  </a:lnTo>
                  <a:lnTo>
                    <a:pt x="21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5"/>
            <p:cNvSpPr/>
            <p:nvPr/>
          </p:nvSpPr>
          <p:spPr>
            <a:xfrm>
              <a:off x="1223450" y="-159700"/>
              <a:ext cx="36850" cy="32525"/>
            </a:xfrm>
            <a:custGeom>
              <a:avLst/>
              <a:gdLst/>
              <a:ahLst/>
              <a:cxnLst/>
              <a:rect l="l" t="t" r="r" b="b"/>
              <a:pathLst>
                <a:path w="1474" h="1301" extrusionOk="0">
                  <a:moveTo>
                    <a:pt x="735" y="1"/>
                  </a:moveTo>
                  <a:cubicBezTo>
                    <a:pt x="521" y="1"/>
                    <a:pt x="312" y="108"/>
                    <a:pt x="190" y="305"/>
                  </a:cubicBezTo>
                  <a:cubicBezTo>
                    <a:pt x="0" y="610"/>
                    <a:pt x="91" y="1013"/>
                    <a:pt x="395" y="1202"/>
                  </a:cubicBezTo>
                  <a:cubicBezTo>
                    <a:pt x="503" y="1269"/>
                    <a:pt x="622" y="1301"/>
                    <a:pt x="738" y="1301"/>
                  </a:cubicBezTo>
                  <a:cubicBezTo>
                    <a:pt x="953" y="1301"/>
                    <a:pt x="1162" y="1193"/>
                    <a:pt x="1284" y="996"/>
                  </a:cubicBezTo>
                  <a:cubicBezTo>
                    <a:pt x="1473" y="692"/>
                    <a:pt x="1383" y="289"/>
                    <a:pt x="1078" y="99"/>
                  </a:cubicBezTo>
                  <a:cubicBezTo>
                    <a:pt x="971" y="33"/>
                    <a:pt x="852" y="1"/>
                    <a:pt x="7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5"/>
            <p:cNvSpPr/>
            <p:nvPr/>
          </p:nvSpPr>
          <p:spPr>
            <a:xfrm>
              <a:off x="1221175" y="-163350"/>
              <a:ext cx="41375" cy="39875"/>
            </a:xfrm>
            <a:custGeom>
              <a:avLst/>
              <a:gdLst/>
              <a:ahLst/>
              <a:cxnLst/>
              <a:rect l="l" t="t" r="r" b="b"/>
              <a:pathLst>
                <a:path w="1655" h="1595" extrusionOk="0">
                  <a:moveTo>
                    <a:pt x="832" y="295"/>
                  </a:moveTo>
                  <a:cubicBezTo>
                    <a:pt x="922" y="295"/>
                    <a:pt x="1013" y="328"/>
                    <a:pt x="1095" y="377"/>
                  </a:cubicBezTo>
                  <a:cubicBezTo>
                    <a:pt x="1326" y="517"/>
                    <a:pt x="1400" y="830"/>
                    <a:pt x="1252" y="1060"/>
                  </a:cubicBezTo>
                  <a:cubicBezTo>
                    <a:pt x="1178" y="1175"/>
                    <a:pt x="1071" y="1258"/>
                    <a:pt x="939" y="1282"/>
                  </a:cubicBezTo>
                  <a:cubicBezTo>
                    <a:pt x="901" y="1292"/>
                    <a:pt x="862" y="1297"/>
                    <a:pt x="824" y="1297"/>
                  </a:cubicBezTo>
                  <a:cubicBezTo>
                    <a:pt x="732" y="1297"/>
                    <a:pt x="642" y="1269"/>
                    <a:pt x="560" y="1216"/>
                  </a:cubicBezTo>
                  <a:cubicBezTo>
                    <a:pt x="453" y="1151"/>
                    <a:pt x="371" y="1035"/>
                    <a:pt x="338" y="912"/>
                  </a:cubicBezTo>
                  <a:cubicBezTo>
                    <a:pt x="314" y="780"/>
                    <a:pt x="330" y="649"/>
                    <a:pt x="404" y="533"/>
                  </a:cubicBezTo>
                  <a:cubicBezTo>
                    <a:pt x="478" y="418"/>
                    <a:pt x="585" y="344"/>
                    <a:pt x="717" y="311"/>
                  </a:cubicBezTo>
                  <a:cubicBezTo>
                    <a:pt x="750" y="303"/>
                    <a:pt x="791" y="295"/>
                    <a:pt x="832" y="295"/>
                  </a:cubicBezTo>
                  <a:close/>
                  <a:moveTo>
                    <a:pt x="837" y="1"/>
                  </a:moveTo>
                  <a:cubicBezTo>
                    <a:pt x="775" y="1"/>
                    <a:pt x="713" y="8"/>
                    <a:pt x="651" y="23"/>
                  </a:cubicBezTo>
                  <a:cubicBezTo>
                    <a:pt x="445" y="73"/>
                    <a:pt x="264" y="196"/>
                    <a:pt x="149" y="377"/>
                  </a:cubicBezTo>
                  <a:cubicBezTo>
                    <a:pt x="42" y="558"/>
                    <a:pt x="1" y="772"/>
                    <a:pt x="50" y="978"/>
                  </a:cubicBezTo>
                  <a:cubicBezTo>
                    <a:pt x="100" y="1184"/>
                    <a:pt x="223" y="1356"/>
                    <a:pt x="404" y="1472"/>
                  </a:cubicBezTo>
                  <a:cubicBezTo>
                    <a:pt x="536" y="1554"/>
                    <a:pt x="676" y="1595"/>
                    <a:pt x="824" y="1595"/>
                  </a:cubicBezTo>
                  <a:cubicBezTo>
                    <a:pt x="890" y="1595"/>
                    <a:pt x="947" y="1587"/>
                    <a:pt x="1005" y="1570"/>
                  </a:cubicBezTo>
                  <a:cubicBezTo>
                    <a:pt x="1211" y="1529"/>
                    <a:pt x="1392" y="1397"/>
                    <a:pt x="1499" y="1216"/>
                  </a:cubicBezTo>
                  <a:cubicBezTo>
                    <a:pt x="1614" y="1035"/>
                    <a:pt x="1655" y="830"/>
                    <a:pt x="1606" y="616"/>
                  </a:cubicBezTo>
                  <a:cubicBezTo>
                    <a:pt x="1556" y="410"/>
                    <a:pt x="1433" y="237"/>
                    <a:pt x="1252" y="122"/>
                  </a:cubicBezTo>
                  <a:cubicBezTo>
                    <a:pt x="1125" y="41"/>
                    <a:pt x="982" y="1"/>
                    <a:pt x="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5"/>
            <p:cNvSpPr/>
            <p:nvPr/>
          </p:nvSpPr>
          <p:spPr>
            <a:xfrm>
              <a:off x="1373000" y="-175850"/>
              <a:ext cx="37075" cy="32425"/>
            </a:xfrm>
            <a:custGeom>
              <a:avLst/>
              <a:gdLst/>
              <a:ahLst/>
              <a:cxnLst/>
              <a:rect l="l" t="t" r="r" b="b"/>
              <a:pathLst>
                <a:path w="1483" h="1297" extrusionOk="0">
                  <a:moveTo>
                    <a:pt x="740" y="1"/>
                  </a:moveTo>
                  <a:cubicBezTo>
                    <a:pt x="524" y="1"/>
                    <a:pt x="312" y="110"/>
                    <a:pt x="190" y="301"/>
                  </a:cubicBezTo>
                  <a:cubicBezTo>
                    <a:pt x="1" y="605"/>
                    <a:pt x="91" y="1009"/>
                    <a:pt x="396" y="1198"/>
                  </a:cubicBezTo>
                  <a:cubicBezTo>
                    <a:pt x="503" y="1265"/>
                    <a:pt x="622" y="1297"/>
                    <a:pt x="739" y="1297"/>
                  </a:cubicBezTo>
                  <a:cubicBezTo>
                    <a:pt x="954" y="1297"/>
                    <a:pt x="1162" y="1189"/>
                    <a:pt x="1285" y="992"/>
                  </a:cubicBezTo>
                  <a:cubicBezTo>
                    <a:pt x="1482" y="688"/>
                    <a:pt x="1383" y="293"/>
                    <a:pt x="1087" y="104"/>
                  </a:cubicBezTo>
                  <a:cubicBezTo>
                    <a:pt x="979" y="34"/>
                    <a:pt x="859" y="1"/>
                    <a:pt x="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5"/>
            <p:cNvSpPr/>
            <p:nvPr/>
          </p:nvSpPr>
          <p:spPr>
            <a:xfrm>
              <a:off x="1370950" y="-179550"/>
              <a:ext cx="43225" cy="39825"/>
            </a:xfrm>
            <a:custGeom>
              <a:avLst/>
              <a:gdLst/>
              <a:ahLst/>
              <a:cxnLst/>
              <a:rect l="l" t="t" r="r" b="b"/>
              <a:pathLst>
                <a:path w="1729" h="1593" extrusionOk="0">
                  <a:moveTo>
                    <a:pt x="824" y="301"/>
                  </a:moveTo>
                  <a:cubicBezTo>
                    <a:pt x="914" y="301"/>
                    <a:pt x="1005" y="326"/>
                    <a:pt x="1087" y="375"/>
                  </a:cubicBezTo>
                  <a:cubicBezTo>
                    <a:pt x="1317" y="523"/>
                    <a:pt x="1391" y="828"/>
                    <a:pt x="1243" y="1058"/>
                  </a:cubicBezTo>
                  <a:cubicBezTo>
                    <a:pt x="1177" y="1173"/>
                    <a:pt x="1062" y="1255"/>
                    <a:pt x="931" y="1280"/>
                  </a:cubicBezTo>
                  <a:cubicBezTo>
                    <a:pt x="894" y="1290"/>
                    <a:pt x="855" y="1295"/>
                    <a:pt x="817" y="1295"/>
                  </a:cubicBezTo>
                  <a:cubicBezTo>
                    <a:pt x="727" y="1295"/>
                    <a:pt x="635" y="1269"/>
                    <a:pt x="560" y="1223"/>
                  </a:cubicBezTo>
                  <a:cubicBezTo>
                    <a:pt x="445" y="1148"/>
                    <a:pt x="363" y="1042"/>
                    <a:pt x="338" y="910"/>
                  </a:cubicBezTo>
                  <a:cubicBezTo>
                    <a:pt x="305" y="778"/>
                    <a:pt x="330" y="647"/>
                    <a:pt x="396" y="531"/>
                  </a:cubicBezTo>
                  <a:cubicBezTo>
                    <a:pt x="470" y="416"/>
                    <a:pt x="577" y="342"/>
                    <a:pt x="708" y="309"/>
                  </a:cubicBezTo>
                  <a:cubicBezTo>
                    <a:pt x="750" y="301"/>
                    <a:pt x="782" y="301"/>
                    <a:pt x="824" y="301"/>
                  </a:cubicBezTo>
                  <a:close/>
                  <a:moveTo>
                    <a:pt x="819" y="0"/>
                  </a:moveTo>
                  <a:cubicBezTo>
                    <a:pt x="760" y="0"/>
                    <a:pt x="701" y="7"/>
                    <a:pt x="643" y="21"/>
                  </a:cubicBezTo>
                  <a:cubicBezTo>
                    <a:pt x="437" y="70"/>
                    <a:pt x="264" y="194"/>
                    <a:pt x="149" y="375"/>
                  </a:cubicBezTo>
                  <a:cubicBezTo>
                    <a:pt x="34" y="556"/>
                    <a:pt x="1" y="770"/>
                    <a:pt x="50" y="976"/>
                  </a:cubicBezTo>
                  <a:cubicBezTo>
                    <a:pt x="91" y="1181"/>
                    <a:pt x="223" y="1362"/>
                    <a:pt x="396" y="1469"/>
                  </a:cubicBezTo>
                  <a:cubicBezTo>
                    <a:pt x="527" y="1552"/>
                    <a:pt x="675" y="1593"/>
                    <a:pt x="824" y="1593"/>
                  </a:cubicBezTo>
                  <a:cubicBezTo>
                    <a:pt x="881" y="1593"/>
                    <a:pt x="939" y="1585"/>
                    <a:pt x="996" y="1576"/>
                  </a:cubicBezTo>
                  <a:cubicBezTo>
                    <a:pt x="1210" y="1527"/>
                    <a:pt x="1383" y="1395"/>
                    <a:pt x="1498" y="1223"/>
                  </a:cubicBezTo>
                  <a:cubicBezTo>
                    <a:pt x="1729" y="844"/>
                    <a:pt x="1614" y="358"/>
                    <a:pt x="1243" y="120"/>
                  </a:cubicBezTo>
                  <a:cubicBezTo>
                    <a:pt x="1114" y="43"/>
                    <a:pt x="967"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5"/>
            <p:cNvSpPr/>
            <p:nvPr/>
          </p:nvSpPr>
          <p:spPr>
            <a:xfrm>
              <a:off x="1282500" y="-300625"/>
              <a:ext cx="37050" cy="32525"/>
            </a:xfrm>
            <a:custGeom>
              <a:avLst/>
              <a:gdLst/>
              <a:ahLst/>
              <a:cxnLst/>
              <a:rect l="l" t="t" r="r" b="b"/>
              <a:pathLst>
                <a:path w="1482" h="1301" extrusionOk="0">
                  <a:moveTo>
                    <a:pt x="741" y="1"/>
                  </a:moveTo>
                  <a:cubicBezTo>
                    <a:pt x="524" y="1"/>
                    <a:pt x="312" y="108"/>
                    <a:pt x="189" y="305"/>
                  </a:cubicBezTo>
                  <a:cubicBezTo>
                    <a:pt x="0" y="610"/>
                    <a:pt x="91" y="1013"/>
                    <a:pt x="395" y="1202"/>
                  </a:cubicBezTo>
                  <a:cubicBezTo>
                    <a:pt x="503" y="1269"/>
                    <a:pt x="622" y="1301"/>
                    <a:pt x="741" y="1301"/>
                  </a:cubicBezTo>
                  <a:cubicBezTo>
                    <a:pt x="958" y="1301"/>
                    <a:pt x="1170" y="1193"/>
                    <a:pt x="1292" y="996"/>
                  </a:cubicBezTo>
                  <a:cubicBezTo>
                    <a:pt x="1481" y="692"/>
                    <a:pt x="1391" y="289"/>
                    <a:pt x="1086" y="99"/>
                  </a:cubicBezTo>
                  <a:cubicBezTo>
                    <a:pt x="979" y="33"/>
                    <a:pt x="859" y="1"/>
                    <a:pt x="7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5"/>
            <p:cNvSpPr/>
            <p:nvPr/>
          </p:nvSpPr>
          <p:spPr>
            <a:xfrm>
              <a:off x="1280425" y="-304275"/>
              <a:ext cx="43225" cy="39875"/>
            </a:xfrm>
            <a:custGeom>
              <a:avLst/>
              <a:gdLst/>
              <a:ahLst/>
              <a:cxnLst/>
              <a:rect l="l" t="t" r="r" b="b"/>
              <a:pathLst>
                <a:path w="1729" h="1595" extrusionOk="0">
                  <a:moveTo>
                    <a:pt x="824" y="295"/>
                  </a:moveTo>
                  <a:cubicBezTo>
                    <a:pt x="914" y="295"/>
                    <a:pt x="1005" y="319"/>
                    <a:pt x="1087" y="377"/>
                  </a:cubicBezTo>
                  <a:cubicBezTo>
                    <a:pt x="1318" y="517"/>
                    <a:pt x="1392" y="830"/>
                    <a:pt x="1243" y="1060"/>
                  </a:cubicBezTo>
                  <a:cubicBezTo>
                    <a:pt x="1153" y="1209"/>
                    <a:pt x="989" y="1293"/>
                    <a:pt x="823" y="1293"/>
                  </a:cubicBezTo>
                  <a:cubicBezTo>
                    <a:pt x="733" y="1293"/>
                    <a:pt x="641" y="1269"/>
                    <a:pt x="560" y="1216"/>
                  </a:cubicBezTo>
                  <a:cubicBezTo>
                    <a:pt x="445" y="1151"/>
                    <a:pt x="371" y="1035"/>
                    <a:pt x="338" y="912"/>
                  </a:cubicBezTo>
                  <a:cubicBezTo>
                    <a:pt x="305" y="780"/>
                    <a:pt x="330" y="649"/>
                    <a:pt x="404" y="533"/>
                  </a:cubicBezTo>
                  <a:cubicBezTo>
                    <a:pt x="495" y="377"/>
                    <a:pt x="659" y="295"/>
                    <a:pt x="824" y="295"/>
                  </a:cubicBezTo>
                  <a:close/>
                  <a:moveTo>
                    <a:pt x="829" y="1"/>
                  </a:moveTo>
                  <a:cubicBezTo>
                    <a:pt x="767" y="1"/>
                    <a:pt x="704" y="8"/>
                    <a:pt x="643" y="23"/>
                  </a:cubicBezTo>
                  <a:cubicBezTo>
                    <a:pt x="437" y="73"/>
                    <a:pt x="264" y="196"/>
                    <a:pt x="149" y="377"/>
                  </a:cubicBezTo>
                  <a:cubicBezTo>
                    <a:pt x="34" y="558"/>
                    <a:pt x="1" y="772"/>
                    <a:pt x="50" y="978"/>
                  </a:cubicBezTo>
                  <a:cubicBezTo>
                    <a:pt x="100" y="1184"/>
                    <a:pt x="223" y="1356"/>
                    <a:pt x="404" y="1472"/>
                  </a:cubicBezTo>
                  <a:cubicBezTo>
                    <a:pt x="536" y="1554"/>
                    <a:pt x="676" y="1595"/>
                    <a:pt x="824" y="1595"/>
                  </a:cubicBezTo>
                  <a:cubicBezTo>
                    <a:pt x="1087" y="1595"/>
                    <a:pt x="1350" y="1463"/>
                    <a:pt x="1499" y="1216"/>
                  </a:cubicBezTo>
                  <a:cubicBezTo>
                    <a:pt x="1729" y="846"/>
                    <a:pt x="1622" y="352"/>
                    <a:pt x="1243" y="122"/>
                  </a:cubicBezTo>
                  <a:cubicBezTo>
                    <a:pt x="1117" y="41"/>
                    <a:pt x="974" y="1"/>
                    <a:pt x="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0" name="Google Shape;990;p45"/>
          <p:cNvSpPr/>
          <p:nvPr/>
        </p:nvSpPr>
        <p:spPr>
          <a:xfrm>
            <a:off x="6144353" y="66605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5"/>
          <p:cNvSpPr/>
          <p:nvPr/>
        </p:nvSpPr>
        <p:spPr>
          <a:xfrm>
            <a:off x="8559953" y="53950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2" name="Google Shape;992;p45"/>
          <p:cNvGrpSpPr/>
          <p:nvPr/>
        </p:nvGrpSpPr>
        <p:grpSpPr>
          <a:xfrm rot="2439090" flipH="1">
            <a:off x="7942608" y="917872"/>
            <a:ext cx="415114" cy="549561"/>
            <a:chOff x="1634870" y="-5372769"/>
            <a:chExt cx="3048801" cy="4036247"/>
          </a:xfrm>
        </p:grpSpPr>
        <p:sp>
          <p:nvSpPr>
            <p:cNvPr id="993" name="Google Shape;993;p45"/>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4" name="Google Shape;994;p45"/>
            <p:cNvGrpSpPr/>
            <p:nvPr/>
          </p:nvGrpSpPr>
          <p:grpSpPr>
            <a:xfrm>
              <a:off x="2350651" y="-4726440"/>
              <a:ext cx="1617712" cy="2740755"/>
              <a:chOff x="1279825" y="-1982000"/>
              <a:chExt cx="85600" cy="145025"/>
            </a:xfrm>
          </p:grpSpPr>
          <p:sp>
            <p:nvSpPr>
              <p:cNvPr id="995" name="Google Shape;995;p45"/>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5"/>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5"/>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5"/>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99" name="Google Shape;999;p45"/>
          <p:cNvGrpSpPr/>
          <p:nvPr/>
        </p:nvGrpSpPr>
        <p:grpSpPr>
          <a:xfrm rot="-2148173">
            <a:off x="6981120" y="544828"/>
            <a:ext cx="497712" cy="658911"/>
            <a:chOff x="1634870" y="-5372769"/>
            <a:chExt cx="3048801" cy="4036247"/>
          </a:xfrm>
        </p:grpSpPr>
        <p:sp>
          <p:nvSpPr>
            <p:cNvPr id="1000" name="Google Shape;1000;p45"/>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1" name="Google Shape;1001;p45"/>
            <p:cNvGrpSpPr/>
            <p:nvPr/>
          </p:nvGrpSpPr>
          <p:grpSpPr>
            <a:xfrm>
              <a:off x="2350651" y="-4726440"/>
              <a:ext cx="1617712" cy="2740755"/>
              <a:chOff x="1279825" y="-1982000"/>
              <a:chExt cx="85600" cy="145025"/>
            </a:xfrm>
          </p:grpSpPr>
          <p:sp>
            <p:nvSpPr>
              <p:cNvPr id="1002" name="Google Shape;1002;p45"/>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5"/>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5"/>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5"/>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06" name="Google Shape;1006;p45"/>
          <p:cNvGrpSpPr/>
          <p:nvPr/>
        </p:nvGrpSpPr>
        <p:grpSpPr>
          <a:xfrm rot="770038" flipH="1">
            <a:off x="8115890" y="3094944"/>
            <a:ext cx="1268347" cy="1369049"/>
            <a:chOff x="713225" y="-1539100"/>
            <a:chExt cx="414375" cy="447275"/>
          </a:xfrm>
        </p:grpSpPr>
        <p:sp>
          <p:nvSpPr>
            <p:cNvPr id="1007" name="Google Shape;1007;p45"/>
            <p:cNvSpPr/>
            <p:nvPr/>
          </p:nvSpPr>
          <p:spPr>
            <a:xfrm>
              <a:off x="838325" y="-1397775"/>
              <a:ext cx="164400" cy="164600"/>
            </a:xfrm>
            <a:custGeom>
              <a:avLst/>
              <a:gdLst/>
              <a:ahLst/>
              <a:cxnLst/>
              <a:rect l="l" t="t" r="r" b="b"/>
              <a:pathLst>
                <a:path w="6576" h="6584" extrusionOk="0">
                  <a:moveTo>
                    <a:pt x="3284" y="0"/>
                  </a:moveTo>
                  <a:cubicBezTo>
                    <a:pt x="1473" y="0"/>
                    <a:pt x="0" y="1482"/>
                    <a:pt x="0" y="3292"/>
                  </a:cubicBezTo>
                  <a:cubicBezTo>
                    <a:pt x="0" y="5111"/>
                    <a:pt x="1473" y="6584"/>
                    <a:pt x="3284" y="6584"/>
                  </a:cubicBezTo>
                  <a:cubicBezTo>
                    <a:pt x="5102" y="6584"/>
                    <a:pt x="6575" y="5111"/>
                    <a:pt x="6575" y="3292"/>
                  </a:cubicBezTo>
                  <a:cubicBezTo>
                    <a:pt x="6575" y="1482"/>
                    <a:pt x="5102" y="0"/>
                    <a:pt x="3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5"/>
            <p:cNvSpPr/>
            <p:nvPr/>
          </p:nvSpPr>
          <p:spPr>
            <a:xfrm>
              <a:off x="716525" y="-1535625"/>
              <a:ext cx="407775" cy="440500"/>
            </a:xfrm>
            <a:custGeom>
              <a:avLst/>
              <a:gdLst/>
              <a:ahLst/>
              <a:cxnLst/>
              <a:rect l="l" t="t" r="r" b="b"/>
              <a:pathLst>
                <a:path w="16311" h="17620" extrusionOk="0">
                  <a:moveTo>
                    <a:pt x="3844" y="5547"/>
                  </a:moveTo>
                  <a:lnTo>
                    <a:pt x="3844" y="5547"/>
                  </a:lnTo>
                  <a:cubicBezTo>
                    <a:pt x="3794" y="5803"/>
                    <a:pt x="3753" y="6058"/>
                    <a:pt x="3720" y="6321"/>
                  </a:cubicBezTo>
                  <a:cubicBezTo>
                    <a:pt x="3547" y="5975"/>
                    <a:pt x="3490" y="5728"/>
                    <a:pt x="3482" y="5605"/>
                  </a:cubicBezTo>
                  <a:cubicBezTo>
                    <a:pt x="3547" y="5580"/>
                    <a:pt x="3671" y="5556"/>
                    <a:pt x="3844" y="5547"/>
                  </a:cubicBezTo>
                  <a:close/>
                  <a:moveTo>
                    <a:pt x="12476" y="5547"/>
                  </a:moveTo>
                  <a:lnTo>
                    <a:pt x="12476" y="5547"/>
                  </a:lnTo>
                  <a:cubicBezTo>
                    <a:pt x="12649" y="5556"/>
                    <a:pt x="12772" y="5580"/>
                    <a:pt x="12838" y="5605"/>
                  </a:cubicBezTo>
                  <a:cubicBezTo>
                    <a:pt x="12830" y="5728"/>
                    <a:pt x="12772" y="5975"/>
                    <a:pt x="12600" y="6321"/>
                  </a:cubicBezTo>
                  <a:cubicBezTo>
                    <a:pt x="12567" y="6058"/>
                    <a:pt x="12525" y="5803"/>
                    <a:pt x="12476" y="5547"/>
                  </a:cubicBezTo>
                  <a:close/>
                  <a:moveTo>
                    <a:pt x="8164" y="7029"/>
                  </a:moveTo>
                  <a:cubicBezTo>
                    <a:pt x="8444" y="7193"/>
                    <a:pt x="8732" y="7374"/>
                    <a:pt x="9012" y="7564"/>
                  </a:cubicBezTo>
                  <a:cubicBezTo>
                    <a:pt x="9226" y="7712"/>
                    <a:pt x="9431" y="7868"/>
                    <a:pt x="9645" y="8024"/>
                  </a:cubicBezTo>
                  <a:cubicBezTo>
                    <a:pt x="9653" y="8288"/>
                    <a:pt x="9662" y="8551"/>
                    <a:pt x="9662" y="8806"/>
                  </a:cubicBezTo>
                  <a:cubicBezTo>
                    <a:pt x="9662" y="9069"/>
                    <a:pt x="9653" y="9325"/>
                    <a:pt x="9645" y="9588"/>
                  </a:cubicBezTo>
                  <a:cubicBezTo>
                    <a:pt x="9431" y="9744"/>
                    <a:pt x="9226" y="9901"/>
                    <a:pt x="9012" y="10049"/>
                  </a:cubicBezTo>
                  <a:cubicBezTo>
                    <a:pt x="8732" y="10238"/>
                    <a:pt x="8444" y="10419"/>
                    <a:pt x="8164" y="10592"/>
                  </a:cubicBezTo>
                  <a:cubicBezTo>
                    <a:pt x="7876" y="10419"/>
                    <a:pt x="7588" y="10238"/>
                    <a:pt x="7308" y="10049"/>
                  </a:cubicBezTo>
                  <a:cubicBezTo>
                    <a:pt x="7094" y="9901"/>
                    <a:pt x="6888" y="9744"/>
                    <a:pt x="6675" y="9588"/>
                  </a:cubicBezTo>
                  <a:cubicBezTo>
                    <a:pt x="6666" y="9325"/>
                    <a:pt x="6658" y="9069"/>
                    <a:pt x="6658" y="8806"/>
                  </a:cubicBezTo>
                  <a:cubicBezTo>
                    <a:pt x="6658" y="8551"/>
                    <a:pt x="6666" y="8288"/>
                    <a:pt x="6675" y="8024"/>
                  </a:cubicBezTo>
                  <a:cubicBezTo>
                    <a:pt x="6888" y="7868"/>
                    <a:pt x="7094" y="7712"/>
                    <a:pt x="7308" y="7564"/>
                  </a:cubicBezTo>
                  <a:cubicBezTo>
                    <a:pt x="7588" y="7374"/>
                    <a:pt x="7876" y="7193"/>
                    <a:pt x="8164" y="7029"/>
                  </a:cubicBezTo>
                  <a:close/>
                  <a:moveTo>
                    <a:pt x="3720" y="11291"/>
                  </a:moveTo>
                  <a:cubicBezTo>
                    <a:pt x="3728" y="11374"/>
                    <a:pt x="3737" y="11456"/>
                    <a:pt x="3753" y="11538"/>
                  </a:cubicBezTo>
                  <a:cubicBezTo>
                    <a:pt x="3712" y="11522"/>
                    <a:pt x="3671" y="11505"/>
                    <a:pt x="3621" y="11497"/>
                  </a:cubicBezTo>
                  <a:cubicBezTo>
                    <a:pt x="3654" y="11431"/>
                    <a:pt x="3679" y="11365"/>
                    <a:pt x="3720" y="11291"/>
                  </a:cubicBezTo>
                  <a:close/>
                  <a:moveTo>
                    <a:pt x="12484" y="12040"/>
                  </a:moveTo>
                  <a:cubicBezTo>
                    <a:pt x="12484" y="12048"/>
                    <a:pt x="12493" y="12057"/>
                    <a:pt x="12501" y="12065"/>
                  </a:cubicBezTo>
                  <a:lnTo>
                    <a:pt x="12476" y="12065"/>
                  </a:lnTo>
                  <a:cubicBezTo>
                    <a:pt x="12476" y="12057"/>
                    <a:pt x="12476" y="12048"/>
                    <a:pt x="12484" y="12040"/>
                  </a:cubicBezTo>
                  <a:close/>
                  <a:moveTo>
                    <a:pt x="8156" y="14098"/>
                  </a:moveTo>
                  <a:cubicBezTo>
                    <a:pt x="8238" y="14130"/>
                    <a:pt x="8320" y="14172"/>
                    <a:pt x="8411" y="14204"/>
                  </a:cubicBezTo>
                  <a:cubicBezTo>
                    <a:pt x="8304" y="14344"/>
                    <a:pt x="8222" y="14435"/>
                    <a:pt x="8156" y="14476"/>
                  </a:cubicBezTo>
                  <a:cubicBezTo>
                    <a:pt x="8098" y="14435"/>
                    <a:pt x="8016" y="14344"/>
                    <a:pt x="7909" y="14204"/>
                  </a:cubicBezTo>
                  <a:cubicBezTo>
                    <a:pt x="7991" y="14172"/>
                    <a:pt x="8073" y="14130"/>
                    <a:pt x="8156" y="14098"/>
                  </a:cubicBezTo>
                  <a:close/>
                  <a:moveTo>
                    <a:pt x="8156" y="1"/>
                  </a:moveTo>
                  <a:cubicBezTo>
                    <a:pt x="7341" y="1"/>
                    <a:pt x="5917" y="355"/>
                    <a:pt x="4831" y="2503"/>
                  </a:cubicBezTo>
                  <a:cubicBezTo>
                    <a:pt x="4527" y="2461"/>
                    <a:pt x="4230" y="2437"/>
                    <a:pt x="3959" y="2437"/>
                  </a:cubicBezTo>
                  <a:cubicBezTo>
                    <a:pt x="2206" y="2437"/>
                    <a:pt x="1326" y="3194"/>
                    <a:pt x="889" y="3828"/>
                  </a:cubicBezTo>
                  <a:cubicBezTo>
                    <a:pt x="1" y="5128"/>
                    <a:pt x="264" y="6905"/>
                    <a:pt x="1581" y="8806"/>
                  </a:cubicBezTo>
                  <a:cubicBezTo>
                    <a:pt x="264" y="10715"/>
                    <a:pt x="1" y="12493"/>
                    <a:pt x="889" y="13785"/>
                  </a:cubicBezTo>
                  <a:cubicBezTo>
                    <a:pt x="947" y="13867"/>
                    <a:pt x="1013" y="13949"/>
                    <a:pt x="1079" y="14023"/>
                  </a:cubicBezTo>
                  <a:cubicBezTo>
                    <a:pt x="1326" y="14879"/>
                    <a:pt x="2116" y="15505"/>
                    <a:pt x="3045" y="15505"/>
                  </a:cubicBezTo>
                  <a:cubicBezTo>
                    <a:pt x="3440" y="15505"/>
                    <a:pt x="3827" y="15381"/>
                    <a:pt x="4148" y="15167"/>
                  </a:cubicBezTo>
                  <a:cubicBezTo>
                    <a:pt x="4370" y="15167"/>
                    <a:pt x="4593" y="15143"/>
                    <a:pt x="4831" y="15118"/>
                  </a:cubicBezTo>
                  <a:cubicBezTo>
                    <a:pt x="5917" y="17266"/>
                    <a:pt x="7341" y="17620"/>
                    <a:pt x="8156" y="17620"/>
                  </a:cubicBezTo>
                  <a:cubicBezTo>
                    <a:pt x="8979" y="17620"/>
                    <a:pt x="10394" y="17266"/>
                    <a:pt x="11489" y="15118"/>
                  </a:cubicBezTo>
                  <a:cubicBezTo>
                    <a:pt x="11785" y="15159"/>
                    <a:pt x="12073" y="15176"/>
                    <a:pt x="12353" y="15176"/>
                  </a:cubicBezTo>
                  <a:cubicBezTo>
                    <a:pt x="14105" y="15176"/>
                    <a:pt x="14994" y="14418"/>
                    <a:pt x="15430" y="13785"/>
                  </a:cubicBezTo>
                  <a:cubicBezTo>
                    <a:pt x="15735" y="13340"/>
                    <a:pt x="16031" y="12624"/>
                    <a:pt x="15924" y="11621"/>
                  </a:cubicBezTo>
                  <a:cubicBezTo>
                    <a:pt x="16048" y="11349"/>
                    <a:pt x="16113" y="11061"/>
                    <a:pt x="16113" y="10756"/>
                  </a:cubicBezTo>
                  <a:cubicBezTo>
                    <a:pt x="16113" y="9868"/>
                    <a:pt x="15546" y="9111"/>
                    <a:pt x="14756" y="8823"/>
                  </a:cubicBezTo>
                  <a:lnTo>
                    <a:pt x="14739" y="8806"/>
                  </a:lnTo>
                  <a:cubicBezTo>
                    <a:pt x="16056" y="6905"/>
                    <a:pt x="16311" y="5128"/>
                    <a:pt x="15430" y="3828"/>
                  </a:cubicBezTo>
                  <a:cubicBezTo>
                    <a:pt x="14994" y="3194"/>
                    <a:pt x="14105" y="2437"/>
                    <a:pt x="12353" y="2437"/>
                  </a:cubicBezTo>
                  <a:cubicBezTo>
                    <a:pt x="12089" y="2437"/>
                    <a:pt x="11826" y="2453"/>
                    <a:pt x="11546" y="2486"/>
                  </a:cubicBezTo>
                  <a:cubicBezTo>
                    <a:pt x="11546" y="2453"/>
                    <a:pt x="11546" y="2412"/>
                    <a:pt x="11546" y="2379"/>
                  </a:cubicBezTo>
                  <a:cubicBezTo>
                    <a:pt x="11546" y="1252"/>
                    <a:pt x="10633" y="338"/>
                    <a:pt x="9514" y="330"/>
                  </a:cubicBezTo>
                  <a:cubicBezTo>
                    <a:pt x="9077" y="108"/>
                    <a:pt x="8625" y="1"/>
                    <a:pt x="8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5"/>
            <p:cNvSpPr/>
            <p:nvPr/>
          </p:nvSpPr>
          <p:spPr>
            <a:xfrm>
              <a:off x="713225" y="-1539100"/>
              <a:ext cx="414375" cy="447275"/>
            </a:xfrm>
            <a:custGeom>
              <a:avLst/>
              <a:gdLst/>
              <a:ahLst/>
              <a:cxnLst/>
              <a:rect l="l" t="t" r="r" b="b"/>
              <a:pathLst>
                <a:path w="16575" h="17891" extrusionOk="0">
                  <a:moveTo>
                    <a:pt x="3811" y="5843"/>
                  </a:moveTo>
                  <a:cubicBezTo>
                    <a:pt x="3803" y="5876"/>
                    <a:pt x="3795" y="5909"/>
                    <a:pt x="3786" y="5942"/>
                  </a:cubicBezTo>
                  <a:cubicBezTo>
                    <a:pt x="3778" y="5909"/>
                    <a:pt x="3770" y="5876"/>
                    <a:pt x="3770" y="5851"/>
                  </a:cubicBezTo>
                  <a:cubicBezTo>
                    <a:pt x="3778" y="5843"/>
                    <a:pt x="3795" y="5843"/>
                    <a:pt x="3811" y="5843"/>
                  </a:cubicBezTo>
                  <a:close/>
                  <a:moveTo>
                    <a:pt x="12814" y="5843"/>
                  </a:moveTo>
                  <a:cubicBezTo>
                    <a:pt x="12814" y="5876"/>
                    <a:pt x="12806" y="5909"/>
                    <a:pt x="12789" y="5942"/>
                  </a:cubicBezTo>
                  <a:cubicBezTo>
                    <a:pt x="12789" y="5909"/>
                    <a:pt x="12781" y="5876"/>
                    <a:pt x="12773" y="5843"/>
                  </a:cubicBezTo>
                  <a:close/>
                  <a:moveTo>
                    <a:pt x="8288" y="14385"/>
                  </a:moveTo>
                  <a:cubicBezTo>
                    <a:pt x="8296" y="14393"/>
                    <a:pt x="8312" y="14393"/>
                    <a:pt x="8321" y="14401"/>
                  </a:cubicBezTo>
                  <a:cubicBezTo>
                    <a:pt x="8312" y="14409"/>
                    <a:pt x="8304" y="14426"/>
                    <a:pt x="8288" y="14434"/>
                  </a:cubicBezTo>
                  <a:cubicBezTo>
                    <a:pt x="8280" y="14426"/>
                    <a:pt x="8271" y="14409"/>
                    <a:pt x="8263" y="14401"/>
                  </a:cubicBezTo>
                  <a:cubicBezTo>
                    <a:pt x="8271" y="14393"/>
                    <a:pt x="8280" y="14393"/>
                    <a:pt x="8288" y="14385"/>
                  </a:cubicBezTo>
                  <a:close/>
                  <a:moveTo>
                    <a:pt x="8288" y="0"/>
                  </a:moveTo>
                  <a:cubicBezTo>
                    <a:pt x="7498" y="0"/>
                    <a:pt x="6017" y="329"/>
                    <a:pt x="4881" y="2493"/>
                  </a:cubicBezTo>
                  <a:cubicBezTo>
                    <a:pt x="4609" y="2461"/>
                    <a:pt x="4338" y="2444"/>
                    <a:pt x="4091" y="2444"/>
                  </a:cubicBezTo>
                  <a:cubicBezTo>
                    <a:pt x="2280" y="2444"/>
                    <a:pt x="1359" y="3226"/>
                    <a:pt x="906" y="3892"/>
                  </a:cubicBezTo>
                  <a:cubicBezTo>
                    <a:pt x="1" y="5217"/>
                    <a:pt x="231" y="7003"/>
                    <a:pt x="1548" y="8945"/>
                  </a:cubicBezTo>
                  <a:cubicBezTo>
                    <a:pt x="231" y="10887"/>
                    <a:pt x="1" y="12681"/>
                    <a:pt x="914" y="13998"/>
                  </a:cubicBezTo>
                  <a:cubicBezTo>
                    <a:pt x="964" y="14080"/>
                    <a:pt x="1021" y="14162"/>
                    <a:pt x="1087" y="14237"/>
                  </a:cubicBezTo>
                  <a:cubicBezTo>
                    <a:pt x="1367" y="15142"/>
                    <a:pt x="2223" y="15775"/>
                    <a:pt x="3177" y="15775"/>
                  </a:cubicBezTo>
                  <a:cubicBezTo>
                    <a:pt x="3581" y="15775"/>
                    <a:pt x="3976" y="15660"/>
                    <a:pt x="4330" y="15446"/>
                  </a:cubicBezTo>
                  <a:cubicBezTo>
                    <a:pt x="4502" y="15438"/>
                    <a:pt x="4692" y="15422"/>
                    <a:pt x="4881" y="15405"/>
                  </a:cubicBezTo>
                  <a:cubicBezTo>
                    <a:pt x="6017" y="17569"/>
                    <a:pt x="7498" y="17890"/>
                    <a:pt x="8288" y="17890"/>
                  </a:cubicBezTo>
                  <a:cubicBezTo>
                    <a:pt x="9078" y="17890"/>
                    <a:pt x="10567" y="17569"/>
                    <a:pt x="11703" y="15405"/>
                  </a:cubicBezTo>
                  <a:cubicBezTo>
                    <a:pt x="11966" y="15438"/>
                    <a:pt x="12230" y="15454"/>
                    <a:pt x="12485" y="15454"/>
                  </a:cubicBezTo>
                  <a:cubicBezTo>
                    <a:pt x="14295" y="15454"/>
                    <a:pt x="15217" y="14664"/>
                    <a:pt x="15669" y="13998"/>
                  </a:cubicBezTo>
                  <a:cubicBezTo>
                    <a:pt x="15974" y="13562"/>
                    <a:pt x="16303" y="12829"/>
                    <a:pt x="16196" y="11784"/>
                  </a:cubicBezTo>
                  <a:cubicBezTo>
                    <a:pt x="16319" y="11504"/>
                    <a:pt x="16385" y="11200"/>
                    <a:pt x="16385" y="10895"/>
                  </a:cubicBezTo>
                  <a:cubicBezTo>
                    <a:pt x="16385" y="10023"/>
                    <a:pt x="15867" y="9241"/>
                    <a:pt x="15077" y="8896"/>
                  </a:cubicBezTo>
                  <a:cubicBezTo>
                    <a:pt x="16361" y="6970"/>
                    <a:pt x="16575" y="5201"/>
                    <a:pt x="15669" y="3892"/>
                  </a:cubicBezTo>
                  <a:cubicBezTo>
                    <a:pt x="15217" y="3226"/>
                    <a:pt x="14295" y="2436"/>
                    <a:pt x="12485" y="2436"/>
                  </a:cubicBezTo>
                  <a:cubicBezTo>
                    <a:pt x="12271" y="2436"/>
                    <a:pt x="12049" y="2452"/>
                    <a:pt x="11818" y="2477"/>
                  </a:cubicBezTo>
                  <a:cubicBezTo>
                    <a:pt x="11793" y="1300"/>
                    <a:pt x="10847" y="354"/>
                    <a:pt x="9679" y="337"/>
                  </a:cubicBezTo>
                  <a:cubicBezTo>
                    <a:pt x="9234" y="115"/>
                    <a:pt x="8765" y="0"/>
                    <a:pt x="8288" y="0"/>
                  </a:cubicBezTo>
                  <a:close/>
                </a:path>
              </a:pathLst>
            </a:custGeom>
            <a:solidFill>
              <a:schemeClr val="lt1"/>
            </a:solidFill>
            <a:ln>
              <a:noFill/>
            </a:ln>
            <a:effectLst>
              <a:outerShdw blurRad="85725" dist="76200" dir="4980000" algn="bl" rotWithShape="0">
                <a:schemeClr val="dk1">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5"/>
            <p:cNvSpPr/>
            <p:nvPr/>
          </p:nvSpPr>
          <p:spPr>
            <a:xfrm>
              <a:off x="875775" y="-1360325"/>
              <a:ext cx="89500" cy="89725"/>
            </a:xfrm>
            <a:custGeom>
              <a:avLst/>
              <a:gdLst/>
              <a:ahLst/>
              <a:cxnLst/>
              <a:rect l="l" t="t" r="r" b="b"/>
              <a:pathLst>
                <a:path w="3580" h="3589" extrusionOk="0">
                  <a:moveTo>
                    <a:pt x="1786" y="0"/>
                  </a:moveTo>
                  <a:cubicBezTo>
                    <a:pt x="798" y="0"/>
                    <a:pt x="0" y="807"/>
                    <a:pt x="0" y="1794"/>
                  </a:cubicBezTo>
                  <a:cubicBezTo>
                    <a:pt x="0" y="2782"/>
                    <a:pt x="798" y="3588"/>
                    <a:pt x="1786" y="3588"/>
                  </a:cubicBezTo>
                  <a:cubicBezTo>
                    <a:pt x="2782" y="3588"/>
                    <a:pt x="3580" y="2782"/>
                    <a:pt x="3580" y="1794"/>
                  </a:cubicBezTo>
                  <a:cubicBezTo>
                    <a:pt x="3580" y="807"/>
                    <a:pt x="2782" y="0"/>
                    <a:pt x="17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5"/>
            <p:cNvSpPr/>
            <p:nvPr/>
          </p:nvSpPr>
          <p:spPr>
            <a:xfrm>
              <a:off x="872475" y="-1363425"/>
              <a:ext cx="96100" cy="95900"/>
            </a:xfrm>
            <a:custGeom>
              <a:avLst/>
              <a:gdLst/>
              <a:ahLst/>
              <a:cxnLst/>
              <a:rect l="l" t="t" r="r" b="b"/>
              <a:pathLst>
                <a:path w="3844" h="3836" extrusionOk="0">
                  <a:moveTo>
                    <a:pt x="1918" y="256"/>
                  </a:moveTo>
                  <a:cubicBezTo>
                    <a:pt x="2839" y="256"/>
                    <a:pt x="3588" y="996"/>
                    <a:pt x="3588" y="1918"/>
                  </a:cubicBezTo>
                  <a:cubicBezTo>
                    <a:pt x="3588" y="2840"/>
                    <a:pt x="2839" y="3589"/>
                    <a:pt x="1918" y="3589"/>
                  </a:cubicBezTo>
                  <a:cubicBezTo>
                    <a:pt x="1004" y="3589"/>
                    <a:pt x="255" y="2840"/>
                    <a:pt x="255" y="1918"/>
                  </a:cubicBezTo>
                  <a:cubicBezTo>
                    <a:pt x="255" y="996"/>
                    <a:pt x="1004" y="256"/>
                    <a:pt x="1918" y="256"/>
                  </a:cubicBezTo>
                  <a:close/>
                  <a:moveTo>
                    <a:pt x="1918" y="1"/>
                  </a:moveTo>
                  <a:cubicBezTo>
                    <a:pt x="864" y="1"/>
                    <a:pt x="0" y="865"/>
                    <a:pt x="0" y="1918"/>
                  </a:cubicBezTo>
                  <a:cubicBezTo>
                    <a:pt x="0" y="2980"/>
                    <a:pt x="864" y="3836"/>
                    <a:pt x="1918" y="3836"/>
                  </a:cubicBezTo>
                  <a:cubicBezTo>
                    <a:pt x="2979" y="3836"/>
                    <a:pt x="3843" y="2980"/>
                    <a:pt x="3843" y="1918"/>
                  </a:cubicBezTo>
                  <a:cubicBezTo>
                    <a:pt x="3843" y="865"/>
                    <a:pt x="2979" y="1"/>
                    <a:pt x="1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5"/>
            <p:cNvSpPr/>
            <p:nvPr/>
          </p:nvSpPr>
          <p:spPr>
            <a:xfrm>
              <a:off x="839550" y="-1501475"/>
              <a:ext cx="161950" cy="372000"/>
            </a:xfrm>
            <a:custGeom>
              <a:avLst/>
              <a:gdLst/>
              <a:ahLst/>
              <a:cxnLst/>
              <a:rect l="l" t="t" r="r" b="b"/>
              <a:pathLst>
                <a:path w="6478" h="14880" extrusionOk="0">
                  <a:moveTo>
                    <a:pt x="3235" y="363"/>
                  </a:moveTo>
                  <a:cubicBezTo>
                    <a:pt x="4798" y="363"/>
                    <a:pt x="6115" y="3605"/>
                    <a:pt x="6115" y="7440"/>
                  </a:cubicBezTo>
                  <a:cubicBezTo>
                    <a:pt x="6115" y="11275"/>
                    <a:pt x="4798" y="14517"/>
                    <a:pt x="3235" y="14517"/>
                  </a:cubicBezTo>
                  <a:cubicBezTo>
                    <a:pt x="1679" y="14517"/>
                    <a:pt x="363" y="11275"/>
                    <a:pt x="363" y="7440"/>
                  </a:cubicBezTo>
                  <a:cubicBezTo>
                    <a:pt x="363" y="3605"/>
                    <a:pt x="1679" y="363"/>
                    <a:pt x="3235" y="363"/>
                  </a:cubicBezTo>
                  <a:close/>
                  <a:moveTo>
                    <a:pt x="3235" y="1"/>
                  </a:moveTo>
                  <a:cubicBezTo>
                    <a:pt x="1424" y="1"/>
                    <a:pt x="1" y="3268"/>
                    <a:pt x="1" y="7440"/>
                  </a:cubicBezTo>
                  <a:cubicBezTo>
                    <a:pt x="1" y="11612"/>
                    <a:pt x="1424" y="14879"/>
                    <a:pt x="3235" y="14879"/>
                  </a:cubicBezTo>
                  <a:cubicBezTo>
                    <a:pt x="5053" y="14879"/>
                    <a:pt x="6477" y="11612"/>
                    <a:pt x="6477" y="7440"/>
                  </a:cubicBezTo>
                  <a:cubicBezTo>
                    <a:pt x="6477" y="3268"/>
                    <a:pt x="5053" y="1"/>
                    <a:pt x="3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5"/>
            <p:cNvSpPr/>
            <p:nvPr/>
          </p:nvSpPr>
          <p:spPr>
            <a:xfrm>
              <a:off x="741425" y="-1440500"/>
              <a:ext cx="358200" cy="249925"/>
            </a:xfrm>
            <a:custGeom>
              <a:avLst/>
              <a:gdLst/>
              <a:ahLst/>
              <a:cxnLst/>
              <a:rect l="l" t="t" r="r" b="b"/>
              <a:pathLst>
                <a:path w="14328" h="9997" extrusionOk="0">
                  <a:moveTo>
                    <a:pt x="11381" y="368"/>
                  </a:moveTo>
                  <a:cubicBezTo>
                    <a:pt x="12130" y="368"/>
                    <a:pt x="12706" y="574"/>
                    <a:pt x="13002" y="1002"/>
                  </a:cubicBezTo>
                  <a:cubicBezTo>
                    <a:pt x="13883" y="2286"/>
                    <a:pt x="11949" y="5207"/>
                    <a:pt x="8789" y="7371"/>
                  </a:cubicBezTo>
                  <a:cubicBezTo>
                    <a:pt x="7209" y="8457"/>
                    <a:pt x="5547" y="9214"/>
                    <a:pt x="4115" y="9511"/>
                  </a:cubicBezTo>
                  <a:cubicBezTo>
                    <a:pt x="3703" y="9593"/>
                    <a:pt x="3322" y="9634"/>
                    <a:pt x="2980" y="9634"/>
                  </a:cubicBezTo>
                  <a:cubicBezTo>
                    <a:pt x="2194" y="9634"/>
                    <a:pt x="1612" y="9419"/>
                    <a:pt x="1325" y="9001"/>
                  </a:cubicBezTo>
                  <a:cubicBezTo>
                    <a:pt x="445" y="7717"/>
                    <a:pt x="2370" y="4795"/>
                    <a:pt x="5539" y="2631"/>
                  </a:cubicBezTo>
                  <a:cubicBezTo>
                    <a:pt x="7654" y="1183"/>
                    <a:pt x="9875" y="368"/>
                    <a:pt x="11381" y="368"/>
                  </a:cubicBezTo>
                  <a:close/>
                  <a:moveTo>
                    <a:pt x="11356" y="1"/>
                  </a:moveTo>
                  <a:cubicBezTo>
                    <a:pt x="9769" y="1"/>
                    <a:pt x="7537" y="821"/>
                    <a:pt x="5333" y="2335"/>
                  </a:cubicBezTo>
                  <a:cubicBezTo>
                    <a:pt x="1893" y="4688"/>
                    <a:pt x="0" y="7709"/>
                    <a:pt x="1029" y="9206"/>
                  </a:cubicBezTo>
                  <a:cubicBezTo>
                    <a:pt x="1383" y="9725"/>
                    <a:pt x="2058" y="9996"/>
                    <a:pt x="2963" y="9996"/>
                  </a:cubicBezTo>
                  <a:cubicBezTo>
                    <a:pt x="3333" y="9996"/>
                    <a:pt x="3745" y="9955"/>
                    <a:pt x="4189" y="9865"/>
                  </a:cubicBezTo>
                  <a:cubicBezTo>
                    <a:pt x="5670" y="9560"/>
                    <a:pt x="7374" y="8778"/>
                    <a:pt x="8995" y="7667"/>
                  </a:cubicBezTo>
                  <a:cubicBezTo>
                    <a:pt x="12435" y="5314"/>
                    <a:pt x="14327" y="2294"/>
                    <a:pt x="13299" y="796"/>
                  </a:cubicBezTo>
                  <a:cubicBezTo>
                    <a:pt x="12932" y="258"/>
                    <a:pt x="12245" y="1"/>
                    <a:pt x="11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5"/>
            <p:cNvSpPr/>
            <p:nvPr/>
          </p:nvSpPr>
          <p:spPr>
            <a:xfrm>
              <a:off x="741425" y="-1440350"/>
              <a:ext cx="358200" cy="249775"/>
            </a:xfrm>
            <a:custGeom>
              <a:avLst/>
              <a:gdLst/>
              <a:ahLst/>
              <a:cxnLst/>
              <a:rect l="l" t="t" r="r" b="b"/>
              <a:pathLst>
                <a:path w="14328" h="9991" extrusionOk="0">
                  <a:moveTo>
                    <a:pt x="2971" y="362"/>
                  </a:moveTo>
                  <a:cubicBezTo>
                    <a:pt x="3317" y="362"/>
                    <a:pt x="3695" y="403"/>
                    <a:pt x="4115" y="494"/>
                  </a:cubicBezTo>
                  <a:cubicBezTo>
                    <a:pt x="5547" y="782"/>
                    <a:pt x="7209" y="1539"/>
                    <a:pt x="8789" y="2625"/>
                  </a:cubicBezTo>
                  <a:cubicBezTo>
                    <a:pt x="11949" y="4789"/>
                    <a:pt x="13883" y="7711"/>
                    <a:pt x="13002" y="8995"/>
                  </a:cubicBezTo>
                  <a:cubicBezTo>
                    <a:pt x="12709" y="9422"/>
                    <a:pt x="12134" y="9625"/>
                    <a:pt x="11380" y="9625"/>
                  </a:cubicBezTo>
                  <a:cubicBezTo>
                    <a:pt x="9873" y="9625"/>
                    <a:pt x="7651" y="8813"/>
                    <a:pt x="5539" y="7365"/>
                  </a:cubicBezTo>
                  <a:cubicBezTo>
                    <a:pt x="2370" y="5201"/>
                    <a:pt x="445" y="2280"/>
                    <a:pt x="1325" y="996"/>
                  </a:cubicBezTo>
                  <a:cubicBezTo>
                    <a:pt x="1613" y="576"/>
                    <a:pt x="2189" y="362"/>
                    <a:pt x="2971" y="362"/>
                  </a:cubicBezTo>
                  <a:close/>
                  <a:moveTo>
                    <a:pt x="2958" y="0"/>
                  </a:moveTo>
                  <a:cubicBezTo>
                    <a:pt x="2054" y="0"/>
                    <a:pt x="1385" y="271"/>
                    <a:pt x="1029" y="790"/>
                  </a:cubicBezTo>
                  <a:cubicBezTo>
                    <a:pt x="0" y="2288"/>
                    <a:pt x="1893" y="5308"/>
                    <a:pt x="5333" y="7661"/>
                  </a:cubicBezTo>
                  <a:cubicBezTo>
                    <a:pt x="7538" y="9176"/>
                    <a:pt x="9768" y="9990"/>
                    <a:pt x="11357" y="9990"/>
                  </a:cubicBezTo>
                  <a:cubicBezTo>
                    <a:pt x="12245" y="9990"/>
                    <a:pt x="12928" y="9735"/>
                    <a:pt x="13299" y="9200"/>
                  </a:cubicBezTo>
                  <a:cubicBezTo>
                    <a:pt x="14327" y="7703"/>
                    <a:pt x="12435" y="4682"/>
                    <a:pt x="8995" y="2329"/>
                  </a:cubicBezTo>
                  <a:cubicBezTo>
                    <a:pt x="7374" y="1218"/>
                    <a:pt x="5670" y="444"/>
                    <a:pt x="4189" y="140"/>
                  </a:cubicBezTo>
                  <a:cubicBezTo>
                    <a:pt x="3742" y="46"/>
                    <a:pt x="3330" y="0"/>
                    <a:pt x="2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5"/>
            <p:cNvSpPr/>
            <p:nvPr/>
          </p:nvSpPr>
          <p:spPr>
            <a:xfrm>
              <a:off x="1054550" y="-1280500"/>
              <a:ext cx="27375" cy="27375"/>
            </a:xfrm>
            <a:custGeom>
              <a:avLst/>
              <a:gdLst/>
              <a:ahLst/>
              <a:cxnLst/>
              <a:rect l="l" t="t" r="r" b="b"/>
              <a:pathLst>
                <a:path w="1095" h="1095" extrusionOk="0">
                  <a:moveTo>
                    <a:pt x="552" y="0"/>
                  </a:moveTo>
                  <a:cubicBezTo>
                    <a:pt x="247" y="0"/>
                    <a:pt x="0" y="247"/>
                    <a:pt x="0" y="551"/>
                  </a:cubicBezTo>
                  <a:cubicBezTo>
                    <a:pt x="0" y="856"/>
                    <a:pt x="247" y="1095"/>
                    <a:pt x="552" y="1095"/>
                  </a:cubicBezTo>
                  <a:cubicBezTo>
                    <a:pt x="848" y="1095"/>
                    <a:pt x="1095" y="856"/>
                    <a:pt x="1095" y="551"/>
                  </a:cubicBezTo>
                  <a:cubicBezTo>
                    <a:pt x="1095" y="247"/>
                    <a:pt x="848" y="0"/>
                    <a:pt x="5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5"/>
            <p:cNvSpPr/>
            <p:nvPr/>
          </p:nvSpPr>
          <p:spPr>
            <a:xfrm>
              <a:off x="1051450" y="-1283600"/>
              <a:ext cx="33575" cy="33775"/>
            </a:xfrm>
            <a:custGeom>
              <a:avLst/>
              <a:gdLst/>
              <a:ahLst/>
              <a:cxnLst/>
              <a:rect l="l" t="t" r="r" b="b"/>
              <a:pathLst>
                <a:path w="1343" h="1351" extrusionOk="0">
                  <a:moveTo>
                    <a:pt x="676" y="256"/>
                  </a:moveTo>
                  <a:cubicBezTo>
                    <a:pt x="906" y="256"/>
                    <a:pt x="1095" y="445"/>
                    <a:pt x="1095" y="675"/>
                  </a:cubicBezTo>
                  <a:cubicBezTo>
                    <a:pt x="1095" y="906"/>
                    <a:pt x="906" y="1095"/>
                    <a:pt x="676" y="1095"/>
                  </a:cubicBezTo>
                  <a:cubicBezTo>
                    <a:pt x="437" y="1095"/>
                    <a:pt x="248" y="906"/>
                    <a:pt x="248" y="675"/>
                  </a:cubicBezTo>
                  <a:cubicBezTo>
                    <a:pt x="248" y="445"/>
                    <a:pt x="437" y="256"/>
                    <a:pt x="676" y="256"/>
                  </a:cubicBezTo>
                  <a:close/>
                  <a:moveTo>
                    <a:pt x="676" y="1"/>
                  </a:moveTo>
                  <a:cubicBezTo>
                    <a:pt x="297" y="1"/>
                    <a:pt x="1" y="305"/>
                    <a:pt x="1" y="675"/>
                  </a:cubicBezTo>
                  <a:cubicBezTo>
                    <a:pt x="1" y="1046"/>
                    <a:pt x="297" y="1350"/>
                    <a:pt x="676" y="1350"/>
                  </a:cubicBezTo>
                  <a:cubicBezTo>
                    <a:pt x="1046" y="1350"/>
                    <a:pt x="1342" y="1046"/>
                    <a:pt x="1342" y="675"/>
                  </a:cubicBezTo>
                  <a:cubicBezTo>
                    <a:pt x="1342" y="305"/>
                    <a:pt x="1046" y="1"/>
                    <a:pt x="6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5"/>
            <p:cNvSpPr/>
            <p:nvPr/>
          </p:nvSpPr>
          <p:spPr>
            <a:xfrm>
              <a:off x="778875" y="-1213025"/>
              <a:ext cx="27375" cy="27575"/>
            </a:xfrm>
            <a:custGeom>
              <a:avLst/>
              <a:gdLst/>
              <a:ahLst/>
              <a:cxnLst/>
              <a:rect l="l" t="t" r="r" b="b"/>
              <a:pathLst>
                <a:path w="1095" h="1103" extrusionOk="0">
                  <a:moveTo>
                    <a:pt x="551" y="0"/>
                  </a:moveTo>
                  <a:cubicBezTo>
                    <a:pt x="247" y="0"/>
                    <a:pt x="0" y="247"/>
                    <a:pt x="0" y="552"/>
                  </a:cubicBezTo>
                  <a:cubicBezTo>
                    <a:pt x="0" y="856"/>
                    <a:pt x="247" y="1103"/>
                    <a:pt x="551" y="1103"/>
                  </a:cubicBezTo>
                  <a:cubicBezTo>
                    <a:pt x="848" y="1103"/>
                    <a:pt x="1095" y="856"/>
                    <a:pt x="1095" y="552"/>
                  </a:cubicBezTo>
                  <a:cubicBezTo>
                    <a:pt x="1095" y="247"/>
                    <a:pt x="848"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5"/>
            <p:cNvSpPr/>
            <p:nvPr/>
          </p:nvSpPr>
          <p:spPr>
            <a:xfrm>
              <a:off x="775775" y="-1216125"/>
              <a:ext cx="33575" cy="33775"/>
            </a:xfrm>
            <a:custGeom>
              <a:avLst/>
              <a:gdLst/>
              <a:ahLst/>
              <a:cxnLst/>
              <a:rect l="l" t="t" r="r" b="b"/>
              <a:pathLst>
                <a:path w="1343" h="1351" extrusionOk="0">
                  <a:moveTo>
                    <a:pt x="675" y="256"/>
                  </a:moveTo>
                  <a:cubicBezTo>
                    <a:pt x="906" y="256"/>
                    <a:pt x="1095" y="445"/>
                    <a:pt x="1095" y="676"/>
                  </a:cubicBezTo>
                  <a:cubicBezTo>
                    <a:pt x="1095" y="906"/>
                    <a:pt x="906" y="1095"/>
                    <a:pt x="675" y="1095"/>
                  </a:cubicBezTo>
                  <a:cubicBezTo>
                    <a:pt x="437" y="1095"/>
                    <a:pt x="248" y="906"/>
                    <a:pt x="248" y="676"/>
                  </a:cubicBezTo>
                  <a:cubicBezTo>
                    <a:pt x="248" y="445"/>
                    <a:pt x="437" y="256"/>
                    <a:pt x="675" y="256"/>
                  </a:cubicBezTo>
                  <a:close/>
                  <a:moveTo>
                    <a:pt x="675" y="1"/>
                  </a:moveTo>
                  <a:cubicBezTo>
                    <a:pt x="297" y="1"/>
                    <a:pt x="1" y="305"/>
                    <a:pt x="1" y="676"/>
                  </a:cubicBezTo>
                  <a:cubicBezTo>
                    <a:pt x="1" y="1046"/>
                    <a:pt x="297" y="1350"/>
                    <a:pt x="675" y="1350"/>
                  </a:cubicBezTo>
                  <a:cubicBezTo>
                    <a:pt x="1046" y="1350"/>
                    <a:pt x="1342" y="1046"/>
                    <a:pt x="1342" y="676"/>
                  </a:cubicBezTo>
                  <a:cubicBezTo>
                    <a:pt x="1342" y="305"/>
                    <a:pt x="1046" y="1"/>
                    <a:pt x="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5"/>
            <p:cNvSpPr/>
            <p:nvPr/>
          </p:nvSpPr>
          <p:spPr>
            <a:xfrm>
              <a:off x="940375" y="-1489950"/>
              <a:ext cx="27375" cy="27400"/>
            </a:xfrm>
            <a:custGeom>
              <a:avLst/>
              <a:gdLst/>
              <a:ahLst/>
              <a:cxnLst/>
              <a:rect l="l" t="t" r="r" b="b"/>
              <a:pathLst>
                <a:path w="1095" h="1096" extrusionOk="0">
                  <a:moveTo>
                    <a:pt x="551" y="1"/>
                  </a:moveTo>
                  <a:cubicBezTo>
                    <a:pt x="247" y="1"/>
                    <a:pt x="0" y="248"/>
                    <a:pt x="0" y="552"/>
                  </a:cubicBezTo>
                  <a:cubicBezTo>
                    <a:pt x="0" y="848"/>
                    <a:pt x="247" y="1095"/>
                    <a:pt x="551" y="1095"/>
                  </a:cubicBezTo>
                  <a:cubicBezTo>
                    <a:pt x="856" y="1095"/>
                    <a:pt x="1094" y="848"/>
                    <a:pt x="1094" y="552"/>
                  </a:cubicBezTo>
                  <a:cubicBezTo>
                    <a:pt x="1094" y="248"/>
                    <a:pt x="856" y="1"/>
                    <a:pt x="5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5"/>
            <p:cNvSpPr/>
            <p:nvPr/>
          </p:nvSpPr>
          <p:spPr>
            <a:xfrm>
              <a:off x="937275" y="-1493025"/>
              <a:ext cx="33775" cy="33750"/>
            </a:xfrm>
            <a:custGeom>
              <a:avLst/>
              <a:gdLst/>
              <a:ahLst/>
              <a:cxnLst/>
              <a:rect l="l" t="t" r="r" b="b"/>
              <a:pathLst>
                <a:path w="1351" h="1350" extrusionOk="0">
                  <a:moveTo>
                    <a:pt x="675" y="255"/>
                  </a:moveTo>
                  <a:cubicBezTo>
                    <a:pt x="906" y="255"/>
                    <a:pt x="1095" y="445"/>
                    <a:pt x="1095" y="675"/>
                  </a:cubicBezTo>
                  <a:cubicBezTo>
                    <a:pt x="1095" y="906"/>
                    <a:pt x="906" y="1095"/>
                    <a:pt x="675" y="1095"/>
                  </a:cubicBezTo>
                  <a:cubicBezTo>
                    <a:pt x="445" y="1095"/>
                    <a:pt x="256" y="906"/>
                    <a:pt x="256" y="675"/>
                  </a:cubicBezTo>
                  <a:cubicBezTo>
                    <a:pt x="256" y="445"/>
                    <a:pt x="445" y="255"/>
                    <a:pt x="675" y="255"/>
                  </a:cubicBezTo>
                  <a:close/>
                  <a:moveTo>
                    <a:pt x="675" y="0"/>
                  </a:moveTo>
                  <a:cubicBezTo>
                    <a:pt x="305" y="0"/>
                    <a:pt x="1" y="305"/>
                    <a:pt x="1" y="675"/>
                  </a:cubicBezTo>
                  <a:cubicBezTo>
                    <a:pt x="1" y="1045"/>
                    <a:pt x="305" y="1350"/>
                    <a:pt x="675" y="1350"/>
                  </a:cubicBezTo>
                  <a:cubicBezTo>
                    <a:pt x="1046" y="1350"/>
                    <a:pt x="1350" y="1045"/>
                    <a:pt x="1350" y="675"/>
                  </a:cubicBezTo>
                  <a:cubicBezTo>
                    <a:pt x="1350" y="305"/>
                    <a:pt x="1046" y="0"/>
                    <a:pt x="6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1" name="Google Shape;1021;p45"/>
          <p:cNvGrpSpPr/>
          <p:nvPr/>
        </p:nvGrpSpPr>
        <p:grpSpPr>
          <a:xfrm rot="-2394825">
            <a:off x="8084115" y="1673194"/>
            <a:ext cx="818058" cy="1235004"/>
            <a:chOff x="2689275" y="-2085950"/>
            <a:chExt cx="414575" cy="625875"/>
          </a:xfrm>
        </p:grpSpPr>
        <p:sp>
          <p:nvSpPr>
            <p:cNvPr id="1022" name="Google Shape;1022;p45"/>
            <p:cNvSpPr/>
            <p:nvPr/>
          </p:nvSpPr>
          <p:spPr>
            <a:xfrm>
              <a:off x="2692975" y="-2082450"/>
              <a:ext cx="407150" cy="618875"/>
            </a:xfrm>
            <a:custGeom>
              <a:avLst/>
              <a:gdLst/>
              <a:ahLst/>
              <a:cxnLst/>
              <a:rect l="l" t="t" r="r" b="b"/>
              <a:pathLst>
                <a:path w="16286" h="24755" extrusionOk="0">
                  <a:moveTo>
                    <a:pt x="7859" y="4552"/>
                  </a:moveTo>
                  <a:cubicBezTo>
                    <a:pt x="8123" y="4552"/>
                    <a:pt x="8378" y="4584"/>
                    <a:pt x="8633" y="4650"/>
                  </a:cubicBezTo>
                  <a:cubicBezTo>
                    <a:pt x="10262" y="5070"/>
                    <a:pt x="11250" y="6741"/>
                    <a:pt x="10822" y="8370"/>
                  </a:cubicBezTo>
                  <a:cubicBezTo>
                    <a:pt x="10476" y="9711"/>
                    <a:pt x="9258" y="10658"/>
                    <a:pt x="7867" y="10658"/>
                  </a:cubicBezTo>
                  <a:cubicBezTo>
                    <a:pt x="7612" y="10658"/>
                    <a:pt x="7357" y="10625"/>
                    <a:pt x="7102" y="10559"/>
                  </a:cubicBezTo>
                  <a:cubicBezTo>
                    <a:pt x="6312" y="10353"/>
                    <a:pt x="5654" y="9851"/>
                    <a:pt x="5242" y="9152"/>
                  </a:cubicBezTo>
                  <a:cubicBezTo>
                    <a:pt x="4823" y="8452"/>
                    <a:pt x="4707" y="7629"/>
                    <a:pt x="4913" y="6839"/>
                  </a:cubicBezTo>
                  <a:cubicBezTo>
                    <a:pt x="5119" y="6049"/>
                    <a:pt x="5621" y="5383"/>
                    <a:pt x="6320" y="4971"/>
                  </a:cubicBezTo>
                  <a:cubicBezTo>
                    <a:pt x="6789" y="4691"/>
                    <a:pt x="7324" y="4552"/>
                    <a:pt x="7859" y="4552"/>
                  </a:cubicBezTo>
                  <a:close/>
                  <a:moveTo>
                    <a:pt x="7867" y="1"/>
                  </a:moveTo>
                  <a:cubicBezTo>
                    <a:pt x="4403" y="1"/>
                    <a:pt x="1375" y="2338"/>
                    <a:pt x="502" y="5695"/>
                  </a:cubicBezTo>
                  <a:cubicBezTo>
                    <a:pt x="0" y="7662"/>
                    <a:pt x="288" y="9711"/>
                    <a:pt x="1317" y="11464"/>
                  </a:cubicBezTo>
                  <a:cubicBezTo>
                    <a:pt x="1868" y="12402"/>
                    <a:pt x="2601" y="13192"/>
                    <a:pt x="3473" y="13809"/>
                  </a:cubicBezTo>
                  <a:cubicBezTo>
                    <a:pt x="3292" y="13999"/>
                    <a:pt x="3160" y="14229"/>
                    <a:pt x="3095" y="14484"/>
                  </a:cubicBezTo>
                  <a:lnTo>
                    <a:pt x="1375" y="21133"/>
                  </a:lnTo>
                  <a:cubicBezTo>
                    <a:pt x="1185" y="21882"/>
                    <a:pt x="1292" y="22664"/>
                    <a:pt x="1687" y="23331"/>
                  </a:cubicBezTo>
                  <a:cubicBezTo>
                    <a:pt x="2025" y="23907"/>
                    <a:pt x="2560" y="24351"/>
                    <a:pt x="3185" y="24581"/>
                  </a:cubicBezTo>
                  <a:cubicBezTo>
                    <a:pt x="3276" y="24614"/>
                    <a:pt x="3366" y="24639"/>
                    <a:pt x="3457" y="24664"/>
                  </a:cubicBezTo>
                  <a:cubicBezTo>
                    <a:pt x="3695" y="24729"/>
                    <a:pt x="3934" y="24754"/>
                    <a:pt x="4181" y="24754"/>
                  </a:cubicBezTo>
                  <a:cubicBezTo>
                    <a:pt x="4502" y="24754"/>
                    <a:pt x="4814" y="24705"/>
                    <a:pt x="5119" y="24598"/>
                  </a:cubicBezTo>
                  <a:cubicBezTo>
                    <a:pt x="6041" y="24285"/>
                    <a:pt x="6740" y="23528"/>
                    <a:pt x="6987" y="22590"/>
                  </a:cubicBezTo>
                  <a:lnTo>
                    <a:pt x="8707" y="15941"/>
                  </a:lnTo>
                  <a:cubicBezTo>
                    <a:pt x="8773" y="15677"/>
                    <a:pt x="8773" y="15414"/>
                    <a:pt x="8707" y="15159"/>
                  </a:cubicBezTo>
                  <a:cubicBezTo>
                    <a:pt x="11817" y="14822"/>
                    <a:pt x="14434" y="12591"/>
                    <a:pt x="15233" y="9506"/>
                  </a:cubicBezTo>
                  <a:cubicBezTo>
                    <a:pt x="16286" y="5449"/>
                    <a:pt x="13834" y="1293"/>
                    <a:pt x="9777" y="239"/>
                  </a:cubicBezTo>
                  <a:cubicBezTo>
                    <a:pt x="9151" y="75"/>
                    <a:pt x="8509" y="1"/>
                    <a:pt x="78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5"/>
            <p:cNvSpPr/>
            <p:nvPr/>
          </p:nvSpPr>
          <p:spPr>
            <a:xfrm>
              <a:off x="2689275" y="-2085950"/>
              <a:ext cx="414575" cy="625875"/>
            </a:xfrm>
            <a:custGeom>
              <a:avLst/>
              <a:gdLst/>
              <a:ahLst/>
              <a:cxnLst/>
              <a:rect l="l" t="t" r="r" b="b"/>
              <a:pathLst>
                <a:path w="16583" h="25035" extrusionOk="0">
                  <a:moveTo>
                    <a:pt x="8015" y="1"/>
                  </a:moveTo>
                  <a:cubicBezTo>
                    <a:pt x="4485" y="1"/>
                    <a:pt x="1407" y="2387"/>
                    <a:pt x="519" y="5802"/>
                  </a:cubicBezTo>
                  <a:cubicBezTo>
                    <a:pt x="0" y="7810"/>
                    <a:pt x="297" y="9892"/>
                    <a:pt x="1342" y="11670"/>
                  </a:cubicBezTo>
                  <a:cubicBezTo>
                    <a:pt x="1885" y="12583"/>
                    <a:pt x="2576" y="13357"/>
                    <a:pt x="3415" y="13974"/>
                  </a:cubicBezTo>
                  <a:cubicBezTo>
                    <a:pt x="3275" y="14155"/>
                    <a:pt x="3168" y="14369"/>
                    <a:pt x="3111" y="14591"/>
                  </a:cubicBezTo>
                  <a:lnTo>
                    <a:pt x="1391" y="21240"/>
                  </a:lnTo>
                  <a:cubicBezTo>
                    <a:pt x="1193" y="22022"/>
                    <a:pt x="1300" y="22845"/>
                    <a:pt x="1712" y="23545"/>
                  </a:cubicBezTo>
                  <a:cubicBezTo>
                    <a:pt x="2074" y="24145"/>
                    <a:pt x="2625" y="24606"/>
                    <a:pt x="3284" y="24853"/>
                  </a:cubicBezTo>
                  <a:cubicBezTo>
                    <a:pt x="3374" y="24886"/>
                    <a:pt x="3473" y="24911"/>
                    <a:pt x="3572" y="24935"/>
                  </a:cubicBezTo>
                  <a:cubicBezTo>
                    <a:pt x="3819" y="25001"/>
                    <a:pt x="4074" y="25034"/>
                    <a:pt x="4329" y="25034"/>
                  </a:cubicBezTo>
                  <a:cubicBezTo>
                    <a:pt x="4666" y="25034"/>
                    <a:pt x="4995" y="24976"/>
                    <a:pt x="5308" y="24869"/>
                  </a:cubicBezTo>
                  <a:cubicBezTo>
                    <a:pt x="6279" y="24540"/>
                    <a:pt x="7012" y="23750"/>
                    <a:pt x="7267" y="22763"/>
                  </a:cubicBezTo>
                  <a:lnTo>
                    <a:pt x="8987" y="16114"/>
                  </a:lnTo>
                  <a:cubicBezTo>
                    <a:pt x="9044" y="15883"/>
                    <a:pt x="9052" y="15653"/>
                    <a:pt x="9019" y="15422"/>
                  </a:cubicBezTo>
                  <a:cubicBezTo>
                    <a:pt x="12130" y="15019"/>
                    <a:pt x="14722" y="12723"/>
                    <a:pt x="15512" y="9678"/>
                  </a:cubicBezTo>
                  <a:cubicBezTo>
                    <a:pt x="16582" y="5547"/>
                    <a:pt x="14089" y="1318"/>
                    <a:pt x="9958" y="248"/>
                  </a:cubicBezTo>
                  <a:cubicBezTo>
                    <a:pt x="9324" y="83"/>
                    <a:pt x="8666" y="1"/>
                    <a:pt x="8015" y="1"/>
                  </a:cubicBezTo>
                  <a:close/>
                </a:path>
              </a:pathLst>
            </a:custGeom>
            <a:solidFill>
              <a:schemeClr val="lt1"/>
            </a:solidFill>
            <a:ln>
              <a:noFill/>
            </a:ln>
            <a:effectLst>
              <a:outerShdw blurRad="71438" dist="66675" dir="456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5"/>
            <p:cNvSpPr/>
            <p:nvPr/>
          </p:nvSpPr>
          <p:spPr>
            <a:xfrm>
              <a:off x="2722175" y="-2043700"/>
              <a:ext cx="334975" cy="302725"/>
            </a:xfrm>
            <a:custGeom>
              <a:avLst/>
              <a:gdLst/>
              <a:ahLst/>
              <a:cxnLst/>
              <a:rect l="l" t="t" r="r" b="b"/>
              <a:pathLst>
                <a:path w="13399" h="12109" extrusionOk="0">
                  <a:moveTo>
                    <a:pt x="6701" y="1448"/>
                  </a:moveTo>
                  <a:cubicBezTo>
                    <a:pt x="7081" y="1448"/>
                    <a:pt x="7467" y="1495"/>
                    <a:pt x="7852" y="1594"/>
                  </a:cubicBezTo>
                  <a:cubicBezTo>
                    <a:pt x="10312" y="2228"/>
                    <a:pt x="11793" y="4746"/>
                    <a:pt x="11160" y="7207"/>
                  </a:cubicBezTo>
                  <a:cubicBezTo>
                    <a:pt x="10625" y="9282"/>
                    <a:pt x="8749" y="10661"/>
                    <a:pt x="6698" y="10661"/>
                  </a:cubicBezTo>
                  <a:cubicBezTo>
                    <a:pt x="6318" y="10661"/>
                    <a:pt x="5932" y="10614"/>
                    <a:pt x="5547" y="10515"/>
                  </a:cubicBezTo>
                  <a:cubicBezTo>
                    <a:pt x="3087" y="9873"/>
                    <a:pt x="1606" y="7363"/>
                    <a:pt x="2239" y="4902"/>
                  </a:cubicBezTo>
                  <a:cubicBezTo>
                    <a:pt x="2781" y="2827"/>
                    <a:pt x="4652" y="1448"/>
                    <a:pt x="6701" y="1448"/>
                  </a:cubicBezTo>
                  <a:close/>
                  <a:moveTo>
                    <a:pt x="6691" y="0"/>
                  </a:moveTo>
                  <a:cubicBezTo>
                    <a:pt x="4001" y="0"/>
                    <a:pt x="1547" y="1809"/>
                    <a:pt x="840" y="4540"/>
                  </a:cubicBezTo>
                  <a:cubicBezTo>
                    <a:pt x="1" y="7774"/>
                    <a:pt x="1951" y="11074"/>
                    <a:pt x="5185" y="11914"/>
                  </a:cubicBezTo>
                  <a:cubicBezTo>
                    <a:pt x="5693" y="12046"/>
                    <a:pt x="6203" y="12109"/>
                    <a:pt x="6705" y="12109"/>
                  </a:cubicBezTo>
                  <a:cubicBezTo>
                    <a:pt x="9398" y="12109"/>
                    <a:pt x="11858" y="10295"/>
                    <a:pt x="12559" y="7569"/>
                  </a:cubicBezTo>
                  <a:cubicBezTo>
                    <a:pt x="13398" y="4335"/>
                    <a:pt x="11456" y="1027"/>
                    <a:pt x="8214" y="195"/>
                  </a:cubicBezTo>
                  <a:cubicBezTo>
                    <a:pt x="7704" y="63"/>
                    <a:pt x="7193" y="0"/>
                    <a:pt x="6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5"/>
            <p:cNvSpPr/>
            <p:nvPr/>
          </p:nvSpPr>
          <p:spPr>
            <a:xfrm>
              <a:off x="2728350" y="-2048275"/>
              <a:ext cx="333725" cy="311700"/>
            </a:xfrm>
            <a:custGeom>
              <a:avLst/>
              <a:gdLst/>
              <a:ahLst/>
              <a:cxnLst/>
              <a:rect l="l" t="t" r="r" b="b"/>
              <a:pathLst>
                <a:path w="13349" h="12468" extrusionOk="0">
                  <a:moveTo>
                    <a:pt x="6444" y="1810"/>
                  </a:moveTo>
                  <a:cubicBezTo>
                    <a:pt x="6815" y="1810"/>
                    <a:pt x="7193" y="1860"/>
                    <a:pt x="7563" y="1950"/>
                  </a:cubicBezTo>
                  <a:cubicBezTo>
                    <a:pt x="9925" y="2559"/>
                    <a:pt x="11349" y="4979"/>
                    <a:pt x="10740" y="7340"/>
                  </a:cubicBezTo>
                  <a:cubicBezTo>
                    <a:pt x="10220" y="9330"/>
                    <a:pt x="8426" y="10660"/>
                    <a:pt x="6461" y="10660"/>
                  </a:cubicBezTo>
                  <a:cubicBezTo>
                    <a:pt x="6094" y="10660"/>
                    <a:pt x="5721" y="10614"/>
                    <a:pt x="5350" y="10517"/>
                  </a:cubicBezTo>
                  <a:cubicBezTo>
                    <a:pt x="4206" y="10220"/>
                    <a:pt x="3243" y="9496"/>
                    <a:pt x="2642" y="8484"/>
                  </a:cubicBezTo>
                  <a:cubicBezTo>
                    <a:pt x="2042" y="7464"/>
                    <a:pt x="1877" y="6270"/>
                    <a:pt x="2173" y="5127"/>
                  </a:cubicBezTo>
                  <a:cubicBezTo>
                    <a:pt x="2470" y="3983"/>
                    <a:pt x="3194" y="3020"/>
                    <a:pt x="4206" y="2427"/>
                  </a:cubicBezTo>
                  <a:cubicBezTo>
                    <a:pt x="4897" y="2016"/>
                    <a:pt x="5662" y="1810"/>
                    <a:pt x="6444" y="1810"/>
                  </a:cubicBezTo>
                  <a:close/>
                  <a:moveTo>
                    <a:pt x="6444" y="1450"/>
                  </a:moveTo>
                  <a:cubicBezTo>
                    <a:pt x="5601" y="1450"/>
                    <a:pt x="4771" y="1675"/>
                    <a:pt x="4025" y="2115"/>
                  </a:cubicBezTo>
                  <a:cubicBezTo>
                    <a:pt x="2922" y="2765"/>
                    <a:pt x="2140" y="3802"/>
                    <a:pt x="1819" y="5036"/>
                  </a:cubicBezTo>
                  <a:cubicBezTo>
                    <a:pt x="1499" y="6279"/>
                    <a:pt x="1680" y="7562"/>
                    <a:pt x="2330" y="8665"/>
                  </a:cubicBezTo>
                  <a:cubicBezTo>
                    <a:pt x="2980" y="9768"/>
                    <a:pt x="4017" y="10550"/>
                    <a:pt x="5259" y="10871"/>
                  </a:cubicBezTo>
                  <a:cubicBezTo>
                    <a:pt x="5654" y="10969"/>
                    <a:pt x="6057" y="11019"/>
                    <a:pt x="6452" y="11019"/>
                  </a:cubicBezTo>
                  <a:cubicBezTo>
                    <a:pt x="8584" y="11019"/>
                    <a:pt x="10526" y="9587"/>
                    <a:pt x="11085" y="7431"/>
                  </a:cubicBezTo>
                  <a:cubicBezTo>
                    <a:pt x="11744" y="4880"/>
                    <a:pt x="10205" y="2263"/>
                    <a:pt x="7654" y="1605"/>
                  </a:cubicBezTo>
                  <a:cubicBezTo>
                    <a:pt x="7252" y="1501"/>
                    <a:pt x="6847" y="1450"/>
                    <a:pt x="6444" y="1450"/>
                  </a:cubicBezTo>
                  <a:close/>
                  <a:moveTo>
                    <a:pt x="6452" y="362"/>
                  </a:moveTo>
                  <a:cubicBezTo>
                    <a:pt x="6938" y="362"/>
                    <a:pt x="7432" y="420"/>
                    <a:pt x="7925" y="551"/>
                  </a:cubicBezTo>
                  <a:cubicBezTo>
                    <a:pt x="11061" y="1358"/>
                    <a:pt x="12954" y="4567"/>
                    <a:pt x="12139" y="7702"/>
                  </a:cubicBezTo>
                  <a:cubicBezTo>
                    <a:pt x="11458" y="10349"/>
                    <a:pt x="9060" y="12110"/>
                    <a:pt x="6443" y="12110"/>
                  </a:cubicBezTo>
                  <a:cubicBezTo>
                    <a:pt x="5959" y="12110"/>
                    <a:pt x="5468" y="12050"/>
                    <a:pt x="4979" y="11924"/>
                  </a:cubicBezTo>
                  <a:cubicBezTo>
                    <a:pt x="3465" y="11529"/>
                    <a:pt x="2190" y="10566"/>
                    <a:pt x="1392" y="9217"/>
                  </a:cubicBezTo>
                  <a:cubicBezTo>
                    <a:pt x="593" y="7867"/>
                    <a:pt x="371" y="6287"/>
                    <a:pt x="766" y="4765"/>
                  </a:cubicBezTo>
                  <a:cubicBezTo>
                    <a:pt x="1449" y="2123"/>
                    <a:pt x="3844" y="362"/>
                    <a:pt x="6452" y="362"/>
                  </a:cubicBezTo>
                  <a:close/>
                  <a:moveTo>
                    <a:pt x="6461" y="0"/>
                  </a:moveTo>
                  <a:cubicBezTo>
                    <a:pt x="3682" y="0"/>
                    <a:pt x="1143" y="1868"/>
                    <a:pt x="420" y="4674"/>
                  </a:cubicBezTo>
                  <a:cubicBezTo>
                    <a:pt x="1" y="6287"/>
                    <a:pt x="239" y="7966"/>
                    <a:pt x="1079" y="9398"/>
                  </a:cubicBezTo>
                  <a:cubicBezTo>
                    <a:pt x="1926" y="10838"/>
                    <a:pt x="3284" y="11858"/>
                    <a:pt x="4897" y="12270"/>
                  </a:cubicBezTo>
                  <a:cubicBezTo>
                    <a:pt x="5416" y="12409"/>
                    <a:pt x="5934" y="12467"/>
                    <a:pt x="6452" y="12467"/>
                  </a:cubicBezTo>
                  <a:cubicBezTo>
                    <a:pt x="9226" y="12467"/>
                    <a:pt x="11760" y="10599"/>
                    <a:pt x="12493" y="7793"/>
                  </a:cubicBezTo>
                  <a:cubicBezTo>
                    <a:pt x="13349" y="4468"/>
                    <a:pt x="11341" y="1061"/>
                    <a:pt x="8016" y="197"/>
                  </a:cubicBezTo>
                  <a:cubicBezTo>
                    <a:pt x="7496" y="64"/>
                    <a:pt x="6974" y="0"/>
                    <a:pt x="6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5"/>
            <p:cNvSpPr/>
            <p:nvPr/>
          </p:nvSpPr>
          <p:spPr>
            <a:xfrm>
              <a:off x="2817450" y="-1752650"/>
              <a:ext cx="57625" cy="56375"/>
            </a:xfrm>
            <a:custGeom>
              <a:avLst/>
              <a:gdLst/>
              <a:ahLst/>
              <a:cxnLst/>
              <a:rect l="l" t="t" r="r" b="b"/>
              <a:pathLst>
                <a:path w="2305" h="2255" extrusionOk="0">
                  <a:moveTo>
                    <a:pt x="461" y="0"/>
                  </a:moveTo>
                  <a:lnTo>
                    <a:pt x="0" y="1786"/>
                  </a:lnTo>
                  <a:lnTo>
                    <a:pt x="1843" y="2255"/>
                  </a:lnTo>
                  <a:lnTo>
                    <a:pt x="2304" y="477"/>
                  </a:lnTo>
                  <a:lnTo>
                    <a:pt x="4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5"/>
            <p:cNvSpPr/>
            <p:nvPr/>
          </p:nvSpPr>
          <p:spPr>
            <a:xfrm>
              <a:off x="2813725" y="-1756225"/>
              <a:ext cx="65050" cy="63675"/>
            </a:xfrm>
            <a:custGeom>
              <a:avLst/>
              <a:gdLst/>
              <a:ahLst/>
              <a:cxnLst/>
              <a:rect l="l" t="t" r="r" b="b"/>
              <a:pathLst>
                <a:path w="2602" h="2547" extrusionOk="0">
                  <a:moveTo>
                    <a:pt x="717" y="316"/>
                  </a:moveTo>
                  <a:lnTo>
                    <a:pt x="2280" y="727"/>
                  </a:lnTo>
                  <a:lnTo>
                    <a:pt x="1885" y="2225"/>
                  </a:lnTo>
                  <a:lnTo>
                    <a:pt x="322" y="1822"/>
                  </a:lnTo>
                  <a:lnTo>
                    <a:pt x="717" y="316"/>
                  </a:lnTo>
                  <a:close/>
                  <a:moveTo>
                    <a:pt x="614" y="0"/>
                  </a:moveTo>
                  <a:cubicBezTo>
                    <a:pt x="550" y="0"/>
                    <a:pt x="491" y="46"/>
                    <a:pt x="470" y="110"/>
                  </a:cubicBezTo>
                  <a:lnTo>
                    <a:pt x="9" y="1888"/>
                  </a:lnTo>
                  <a:cubicBezTo>
                    <a:pt x="1" y="1929"/>
                    <a:pt x="9" y="1962"/>
                    <a:pt x="26" y="1995"/>
                  </a:cubicBezTo>
                  <a:cubicBezTo>
                    <a:pt x="42" y="2028"/>
                    <a:pt x="75" y="2052"/>
                    <a:pt x="116" y="2061"/>
                  </a:cubicBezTo>
                  <a:lnTo>
                    <a:pt x="1959" y="2538"/>
                  </a:lnTo>
                  <a:cubicBezTo>
                    <a:pt x="1968" y="2546"/>
                    <a:pt x="1984" y="2546"/>
                    <a:pt x="1992" y="2546"/>
                  </a:cubicBezTo>
                  <a:cubicBezTo>
                    <a:pt x="2058" y="2546"/>
                    <a:pt x="2116" y="2505"/>
                    <a:pt x="2132" y="2439"/>
                  </a:cubicBezTo>
                  <a:lnTo>
                    <a:pt x="2593" y="653"/>
                  </a:lnTo>
                  <a:cubicBezTo>
                    <a:pt x="2601" y="620"/>
                    <a:pt x="2593" y="579"/>
                    <a:pt x="2577" y="546"/>
                  </a:cubicBezTo>
                  <a:cubicBezTo>
                    <a:pt x="2560" y="513"/>
                    <a:pt x="2527" y="489"/>
                    <a:pt x="2486" y="481"/>
                  </a:cubicBezTo>
                  <a:lnTo>
                    <a:pt x="643" y="3"/>
                  </a:lnTo>
                  <a:cubicBezTo>
                    <a:pt x="633" y="1"/>
                    <a:pt x="623" y="0"/>
                    <a:pt x="6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5"/>
            <p:cNvSpPr/>
            <p:nvPr/>
          </p:nvSpPr>
          <p:spPr>
            <a:xfrm>
              <a:off x="2760250" y="-1710475"/>
              <a:ext cx="112750" cy="208225"/>
            </a:xfrm>
            <a:custGeom>
              <a:avLst/>
              <a:gdLst/>
              <a:ahLst/>
              <a:cxnLst/>
              <a:rect l="l" t="t" r="r" b="b"/>
              <a:pathLst>
                <a:path w="4510" h="8329" extrusionOk="0">
                  <a:moveTo>
                    <a:pt x="1909" y="0"/>
                  </a:moveTo>
                  <a:lnTo>
                    <a:pt x="190" y="6641"/>
                  </a:lnTo>
                  <a:cubicBezTo>
                    <a:pt x="0" y="7365"/>
                    <a:pt x="436" y="8098"/>
                    <a:pt x="1152" y="8287"/>
                  </a:cubicBezTo>
                  <a:cubicBezTo>
                    <a:pt x="1265" y="8315"/>
                    <a:pt x="1377" y="8328"/>
                    <a:pt x="1487" y="8328"/>
                  </a:cubicBezTo>
                  <a:cubicBezTo>
                    <a:pt x="2090" y="8328"/>
                    <a:pt x="2637" y="7928"/>
                    <a:pt x="2790" y="7316"/>
                  </a:cubicBezTo>
                  <a:lnTo>
                    <a:pt x="4510" y="667"/>
                  </a:lnTo>
                  <a:lnTo>
                    <a:pt x="19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5"/>
            <p:cNvSpPr/>
            <p:nvPr/>
          </p:nvSpPr>
          <p:spPr>
            <a:xfrm>
              <a:off x="2757975" y="-1715150"/>
              <a:ext cx="120175" cy="217425"/>
            </a:xfrm>
            <a:custGeom>
              <a:avLst/>
              <a:gdLst/>
              <a:ahLst/>
              <a:cxnLst/>
              <a:rect l="l" t="t" r="r" b="b"/>
              <a:pathLst>
                <a:path w="4807" h="8697" extrusionOk="0">
                  <a:moveTo>
                    <a:pt x="2132" y="401"/>
                  </a:moveTo>
                  <a:lnTo>
                    <a:pt x="4387" y="985"/>
                  </a:lnTo>
                  <a:lnTo>
                    <a:pt x="2708" y="7462"/>
                  </a:lnTo>
                  <a:cubicBezTo>
                    <a:pt x="2577" y="7981"/>
                    <a:pt x="2101" y="8331"/>
                    <a:pt x="1586" y="8331"/>
                  </a:cubicBezTo>
                  <a:cubicBezTo>
                    <a:pt x="1489" y="8331"/>
                    <a:pt x="1391" y="8319"/>
                    <a:pt x="1293" y="8293"/>
                  </a:cubicBezTo>
                  <a:cubicBezTo>
                    <a:pt x="988" y="8219"/>
                    <a:pt x="733" y="8030"/>
                    <a:pt x="577" y="7758"/>
                  </a:cubicBezTo>
                  <a:cubicBezTo>
                    <a:pt x="420" y="7495"/>
                    <a:pt x="379" y="7182"/>
                    <a:pt x="453" y="6877"/>
                  </a:cubicBezTo>
                  <a:lnTo>
                    <a:pt x="2132" y="401"/>
                  </a:lnTo>
                  <a:close/>
                  <a:moveTo>
                    <a:pt x="1999" y="0"/>
                  </a:moveTo>
                  <a:cubicBezTo>
                    <a:pt x="1922" y="0"/>
                    <a:pt x="1849" y="54"/>
                    <a:pt x="1828" y="138"/>
                  </a:cubicBezTo>
                  <a:lnTo>
                    <a:pt x="108" y="6787"/>
                  </a:lnTo>
                  <a:cubicBezTo>
                    <a:pt x="1" y="7182"/>
                    <a:pt x="58" y="7593"/>
                    <a:pt x="264" y="7947"/>
                  </a:cubicBezTo>
                  <a:cubicBezTo>
                    <a:pt x="478" y="8293"/>
                    <a:pt x="807" y="8540"/>
                    <a:pt x="1202" y="8647"/>
                  </a:cubicBezTo>
                  <a:cubicBezTo>
                    <a:pt x="1326" y="8680"/>
                    <a:pt x="1457" y="8696"/>
                    <a:pt x="1581" y="8696"/>
                  </a:cubicBezTo>
                  <a:cubicBezTo>
                    <a:pt x="2264" y="8696"/>
                    <a:pt x="2881" y="8235"/>
                    <a:pt x="3062" y="7552"/>
                  </a:cubicBezTo>
                  <a:lnTo>
                    <a:pt x="4782" y="903"/>
                  </a:lnTo>
                  <a:cubicBezTo>
                    <a:pt x="4807" y="804"/>
                    <a:pt x="4749" y="706"/>
                    <a:pt x="4650" y="681"/>
                  </a:cubicBezTo>
                  <a:lnTo>
                    <a:pt x="2042" y="6"/>
                  </a:lnTo>
                  <a:cubicBezTo>
                    <a:pt x="2028" y="2"/>
                    <a:pt x="2013" y="0"/>
                    <a:pt x="1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5"/>
            <p:cNvSpPr/>
            <p:nvPr/>
          </p:nvSpPr>
          <p:spPr>
            <a:xfrm>
              <a:off x="2760250" y="-1562575"/>
              <a:ext cx="74500" cy="60325"/>
            </a:xfrm>
            <a:custGeom>
              <a:avLst/>
              <a:gdLst/>
              <a:ahLst/>
              <a:cxnLst/>
              <a:rect l="l" t="t" r="r" b="b"/>
              <a:pathLst>
                <a:path w="2980" h="2413" extrusionOk="0">
                  <a:moveTo>
                    <a:pt x="379" y="1"/>
                  </a:moveTo>
                  <a:lnTo>
                    <a:pt x="190" y="725"/>
                  </a:lnTo>
                  <a:cubicBezTo>
                    <a:pt x="0" y="1449"/>
                    <a:pt x="436" y="2182"/>
                    <a:pt x="1152" y="2371"/>
                  </a:cubicBezTo>
                  <a:cubicBezTo>
                    <a:pt x="1265" y="2399"/>
                    <a:pt x="1377" y="2412"/>
                    <a:pt x="1487" y="2412"/>
                  </a:cubicBezTo>
                  <a:cubicBezTo>
                    <a:pt x="2090" y="2412"/>
                    <a:pt x="2637" y="2012"/>
                    <a:pt x="2790" y="1400"/>
                  </a:cubicBezTo>
                  <a:lnTo>
                    <a:pt x="2979" y="676"/>
                  </a:lnTo>
                  <a:lnTo>
                    <a:pt x="3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5"/>
            <p:cNvSpPr/>
            <p:nvPr/>
          </p:nvSpPr>
          <p:spPr>
            <a:xfrm>
              <a:off x="2757975" y="-1567100"/>
              <a:ext cx="81925" cy="69375"/>
            </a:xfrm>
            <a:custGeom>
              <a:avLst/>
              <a:gdLst/>
              <a:ahLst/>
              <a:cxnLst/>
              <a:rect l="l" t="t" r="r" b="b"/>
              <a:pathLst>
                <a:path w="3277" h="2775" extrusionOk="0">
                  <a:moveTo>
                    <a:pt x="602" y="404"/>
                  </a:moveTo>
                  <a:lnTo>
                    <a:pt x="2856" y="988"/>
                  </a:lnTo>
                  <a:lnTo>
                    <a:pt x="2708" y="1540"/>
                  </a:lnTo>
                  <a:cubicBezTo>
                    <a:pt x="2577" y="2059"/>
                    <a:pt x="2101" y="2409"/>
                    <a:pt x="1586" y="2409"/>
                  </a:cubicBezTo>
                  <a:cubicBezTo>
                    <a:pt x="1489" y="2409"/>
                    <a:pt x="1391" y="2397"/>
                    <a:pt x="1293" y="2371"/>
                  </a:cubicBezTo>
                  <a:cubicBezTo>
                    <a:pt x="988" y="2297"/>
                    <a:pt x="733" y="2108"/>
                    <a:pt x="577" y="1836"/>
                  </a:cubicBezTo>
                  <a:cubicBezTo>
                    <a:pt x="420" y="1573"/>
                    <a:pt x="379" y="1260"/>
                    <a:pt x="453" y="955"/>
                  </a:cubicBezTo>
                  <a:lnTo>
                    <a:pt x="602" y="404"/>
                  </a:lnTo>
                  <a:close/>
                  <a:moveTo>
                    <a:pt x="465" y="1"/>
                  </a:moveTo>
                  <a:cubicBezTo>
                    <a:pt x="436" y="1"/>
                    <a:pt x="406" y="10"/>
                    <a:pt x="379" y="26"/>
                  </a:cubicBezTo>
                  <a:cubicBezTo>
                    <a:pt x="338" y="50"/>
                    <a:pt x="305" y="91"/>
                    <a:pt x="297" y="133"/>
                  </a:cubicBezTo>
                  <a:lnTo>
                    <a:pt x="108" y="865"/>
                  </a:lnTo>
                  <a:cubicBezTo>
                    <a:pt x="1" y="1260"/>
                    <a:pt x="58" y="1671"/>
                    <a:pt x="264" y="2017"/>
                  </a:cubicBezTo>
                  <a:cubicBezTo>
                    <a:pt x="478" y="2371"/>
                    <a:pt x="807" y="2618"/>
                    <a:pt x="1202" y="2725"/>
                  </a:cubicBezTo>
                  <a:cubicBezTo>
                    <a:pt x="1326" y="2758"/>
                    <a:pt x="1457" y="2774"/>
                    <a:pt x="1581" y="2774"/>
                  </a:cubicBezTo>
                  <a:cubicBezTo>
                    <a:pt x="2264" y="2774"/>
                    <a:pt x="2881" y="2313"/>
                    <a:pt x="3062" y="1630"/>
                  </a:cubicBezTo>
                  <a:lnTo>
                    <a:pt x="3243" y="898"/>
                  </a:lnTo>
                  <a:cubicBezTo>
                    <a:pt x="3276" y="807"/>
                    <a:pt x="3210" y="709"/>
                    <a:pt x="3120" y="684"/>
                  </a:cubicBezTo>
                  <a:lnTo>
                    <a:pt x="511" y="9"/>
                  </a:lnTo>
                  <a:cubicBezTo>
                    <a:pt x="496" y="3"/>
                    <a:pt x="481" y="1"/>
                    <a:pt x="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8" name="Table 8">
            <a:extLst>
              <a:ext uri="{FF2B5EF4-FFF2-40B4-BE49-F238E27FC236}">
                <a16:creationId xmlns:a16="http://schemas.microsoft.com/office/drawing/2014/main" id="{FA09E6B2-F61E-AD17-8B29-587DE0BDAA30}"/>
              </a:ext>
            </a:extLst>
          </p:cNvPr>
          <p:cNvGraphicFramePr>
            <a:graphicFrameLocks noGrp="1"/>
          </p:cNvGraphicFramePr>
          <p:nvPr>
            <p:extLst>
              <p:ext uri="{D42A27DB-BD31-4B8C-83A1-F6EECF244321}">
                <p14:modId xmlns:p14="http://schemas.microsoft.com/office/powerpoint/2010/main" val="792808737"/>
              </p:ext>
            </p:extLst>
          </p:nvPr>
        </p:nvGraphicFramePr>
        <p:xfrm>
          <a:off x="190888" y="254884"/>
          <a:ext cx="7418730" cy="4633731"/>
        </p:xfrm>
        <a:graphic>
          <a:graphicData uri="http://schemas.openxmlformats.org/drawingml/2006/table">
            <a:tbl>
              <a:tblPr firstRow="1" bandRow="1">
                <a:tableStyleId>{0505E3EF-67EA-436B-97B2-0124C06EBD24}</a:tableStyleId>
              </a:tblPr>
              <a:tblGrid>
                <a:gridCol w="1347133">
                  <a:extLst>
                    <a:ext uri="{9D8B030D-6E8A-4147-A177-3AD203B41FA5}">
                      <a16:colId xmlns:a16="http://schemas.microsoft.com/office/drawing/2014/main" val="2679197091"/>
                    </a:ext>
                  </a:extLst>
                </a:gridCol>
                <a:gridCol w="2133600">
                  <a:extLst>
                    <a:ext uri="{9D8B030D-6E8A-4147-A177-3AD203B41FA5}">
                      <a16:colId xmlns:a16="http://schemas.microsoft.com/office/drawing/2014/main" val="1537190256"/>
                    </a:ext>
                  </a:extLst>
                </a:gridCol>
                <a:gridCol w="1391139">
                  <a:extLst>
                    <a:ext uri="{9D8B030D-6E8A-4147-A177-3AD203B41FA5}">
                      <a16:colId xmlns:a16="http://schemas.microsoft.com/office/drawing/2014/main" val="728231603"/>
                    </a:ext>
                  </a:extLst>
                </a:gridCol>
                <a:gridCol w="2546858">
                  <a:extLst>
                    <a:ext uri="{9D8B030D-6E8A-4147-A177-3AD203B41FA5}">
                      <a16:colId xmlns:a16="http://schemas.microsoft.com/office/drawing/2014/main" val="909176870"/>
                    </a:ext>
                  </a:extLst>
                </a:gridCol>
              </a:tblGrid>
              <a:tr h="514859">
                <a:tc gridSpan="4">
                  <a:txBody>
                    <a:bodyPr/>
                    <a:lstStyle/>
                    <a:p>
                      <a:pPr algn="ctr"/>
                      <a:r>
                        <a:rPr lang="en-US" sz="2000">
                          <a:solidFill>
                            <a:srgbClr val="000000"/>
                          </a:solidFill>
                          <a:latin typeface="Arial" panose="020B0604020202020204" pitchFamily="34" charset="0"/>
                          <a:cs typeface="Arial" panose="020B0604020202020204" pitchFamily="34" charset="0"/>
                        </a:rPr>
                        <a:t>BẢNG 11.2. TÊN GỌI MỘT SỐ GỐC ACID</a:t>
                      </a:r>
                    </a:p>
                  </a:txBody>
                  <a:tcPr anchor="ctr"/>
                </a:tc>
                <a:tc hMerge="1">
                  <a:txBody>
                    <a:bodyPr/>
                    <a:lstStyle/>
                    <a:p>
                      <a:pPr algn="ctr"/>
                      <a:endParaRPr lang="en-US" sz="2000">
                        <a:latin typeface="Arial" panose="020B0604020202020204" pitchFamily="34" charset="0"/>
                        <a:cs typeface="Arial" panose="020B0604020202020204" pitchFamily="34" charset="0"/>
                      </a:endParaRPr>
                    </a:p>
                  </a:txBody>
                  <a:tcPr anchor="ctr"/>
                </a:tc>
                <a:tc hMerge="1">
                  <a:txBody>
                    <a:bodyPr/>
                    <a:lstStyle/>
                    <a:p>
                      <a:pPr algn="ctr"/>
                      <a:endParaRPr lang="en-US" sz="2000">
                        <a:latin typeface="Arial" panose="020B0604020202020204" pitchFamily="34" charset="0"/>
                        <a:cs typeface="Arial" panose="020B0604020202020204" pitchFamily="34" charset="0"/>
                      </a:endParaRPr>
                    </a:p>
                  </a:txBody>
                  <a:tcPr anchor="ctr"/>
                </a:tc>
                <a:tc hMerge="1">
                  <a:txBody>
                    <a:bodyPr/>
                    <a:lstStyle/>
                    <a:p>
                      <a:pPr algn="ctr"/>
                      <a:endParaRPr lang="en-US" sz="20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030722163"/>
                  </a:ext>
                </a:extLst>
              </a:tr>
              <a:tr h="514859">
                <a:tc>
                  <a:txBody>
                    <a:bodyPr/>
                    <a:lstStyle/>
                    <a:p>
                      <a:pPr algn="ctr"/>
                      <a:r>
                        <a:rPr lang="en-US" sz="2000" b="1">
                          <a:solidFill>
                            <a:srgbClr val="000000"/>
                          </a:solidFill>
                          <a:latin typeface="Arial" panose="020B0604020202020204" pitchFamily="34" charset="0"/>
                          <a:cs typeface="Arial" panose="020B0604020202020204" pitchFamily="34" charset="0"/>
                        </a:rPr>
                        <a:t>Gốc acid</a:t>
                      </a:r>
                    </a:p>
                  </a:txBody>
                  <a:tcPr anchor="ctr"/>
                </a:tc>
                <a:tc>
                  <a:txBody>
                    <a:bodyPr/>
                    <a:lstStyle/>
                    <a:p>
                      <a:pPr algn="ctr"/>
                      <a:r>
                        <a:rPr lang="en-US" sz="2000" b="1">
                          <a:solidFill>
                            <a:srgbClr val="000000"/>
                          </a:solidFill>
                          <a:latin typeface="Arial" panose="020B0604020202020204" pitchFamily="34" charset="0"/>
                          <a:cs typeface="Arial" panose="020B0604020202020204" pitchFamily="34" charset="0"/>
                        </a:rPr>
                        <a:t>Tên gọi</a:t>
                      </a:r>
                    </a:p>
                  </a:txBody>
                  <a:tcPr anchor="ctr"/>
                </a:tc>
                <a:tc>
                  <a:txBody>
                    <a:bodyPr/>
                    <a:lstStyle/>
                    <a:p>
                      <a:pPr algn="ctr"/>
                      <a:r>
                        <a:rPr lang="en-US" sz="2000" b="1">
                          <a:solidFill>
                            <a:srgbClr val="000000"/>
                          </a:solidFill>
                          <a:latin typeface="Arial" panose="020B0604020202020204" pitchFamily="34" charset="0"/>
                          <a:cs typeface="Arial" panose="020B0604020202020204" pitchFamily="34" charset="0"/>
                        </a:rPr>
                        <a:t>Gốc acid</a:t>
                      </a:r>
                    </a:p>
                  </a:txBody>
                  <a:tcPr anchor="ctr"/>
                </a:tc>
                <a:tc>
                  <a:txBody>
                    <a:bodyPr/>
                    <a:lstStyle/>
                    <a:p>
                      <a:pPr algn="ctr"/>
                      <a:r>
                        <a:rPr lang="en-US" sz="2000" b="1">
                          <a:solidFill>
                            <a:srgbClr val="000000"/>
                          </a:solidFill>
                          <a:latin typeface="Arial" panose="020B0604020202020204" pitchFamily="34" charset="0"/>
                          <a:cs typeface="Arial" panose="020B0604020202020204" pitchFamily="34" charset="0"/>
                        </a:rPr>
                        <a:t>Tên gọi</a:t>
                      </a:r>
                    </a:p>
                  </a:txBody>
                  <a:tcPr anchor="ctr"/>
                </a:tc>
                <a:extLst>
                  <a:ext uri="{0D108BD9-81ED-4DB2-BD59-A6C34878D82A}">
                    <a16:rowId xmlns:a16="http://schemas.microsoft.com/office/drawing/2014/main" val="2274536433"/>
                  </a:ext>
                </a:extLst>
              </a:tr>
              <a:tr h="514859">
                <a:tc>
                  <a:txBody>
                    <a:bodyPr/>
                    <a:lstStyle/>
                    <a:p>
                      <a:r>
                        <a:rPr lang="en-US" sz="2000">
                          <a:solidFill>
                            <a:srgbClr val="000000"/>
                          </a:solidFill>
                          <a:latin typeface="Arial" panose="020B0604020202020204" pitchFamily="34" charset="0"/>
                          <a:cs typeface="Arial" panose="020B0604020202020204" pitchFamily="34" charset="0"/>
                        </a:rPr>
                        <a:t>-Cl</a:t>
                      </a:r>
                    </a:p>
                  </a:txBody>
                  <a:tcPr anchor="ctr"/>
                </a:tc>
                <a:tc>
                  <a:txBody>
                    <a:bodyPr/>
                    <a:lstStyle/>
                    <a:p>
                      <a:r>
                        <a:rPr lang="en-US" sz="2000">
                          <a:solidFill>
                            <a:srgbClr val="000000"/>
                          </a:solidFill>
                          <a:latin typeface="Arial" panose="020B0604020202020204" pitchFamily="34" charset="0"/>
                          <a:cs typeface="Arial" panose="020B0604020202020204" pitchFamily="34" charset="0"/>
                        </a:rPr>
                        <a:t>chloride</a:t>
                      </a:r>
                    </a:p>
                  </a:txBody>
                  <a:tcPr anchor="ctr"/>
                </a:tc>
                <a:tc>
                  <a:txBody>
                    <a:bodyPr/>
                    <a:lstStyle/>
                    <a:p>
                      <a:r>
                        <a:rPr lang="en-US" sz="2000">
                          <a:solidFill>
                            <a:srgbClr val="000000"/>
                          </a:solidFill>
                          <a:latin typeface="Arial" panose="020B0604020202020204" pitchFamily="34" charset="0"/>
                          <a:cs typeface="Arial" panose="020B0604020202020204" pitchFamily="34" charset="0"/>
                        </a:rPr>
                        <a:t>-CH</a:t>
                      </a:r>
                      <a:r>
                        <a:rPr lang="en-US" sz="2000" baseline="-25000">
                          <a:solidFill>
                            <a:srgbClr val="000000"/>
                          </a:solidFill>
                          <a:latin typeface="Arial" panose="020B0604020202020204" pitchFamily="34" charset="0"/>
                          <a:cs typeface="Arial" panose="020B0604020202020204" pitchFamily="34" charset="0"/>
                        </a:rPr>
                        <a:t>3</a:t>
                      </a:r>
                      <a:r>
                        <a:rPr lang="en-US" sz="2000" baseline="0">
                          <a:solidFill>
                            <a:srgbClr val="000000"/>
                          </a:solidFill>
                          <a:latin typeface="Arial" panose="020B0604020202020204" pitchFamily="34" charset="0"/>
                          <a:cs typeface="Arial" panose="020B0604020202020204" pitchFamily="34" charset="0"/>
                        </a:rPr>
                        <a:t>COO</a:t>
                      </a:r>
                      <a:endParaRPr lang="en-US" sz="2000">
                        <a:solidFill>
                          <a:srgbClr val="000000"/>
                        </a:solidFill>
                        <a:latin typeface="Arial" panose="020B0604020202020204" pitchFamily="34" charset="0"/>
                        <a:cs typeface="Arial" panose="020B0604020202020204" pitchFamily="34" charset="0"/>
                      </a:endParaRPr>
                    </a:p>
                  </a:txBody>
                  <a:tcPr anchor="ctr"/>
                </a:tc>
                <a:tc>
                  <a:txBody>
                    <a:bodyPr/>
                    <a:lstStyle/>
                    <a:p>
                      <a:r>
                        <a:rPr lang="en-US" sz="2000">
                          <a:solidFill>
                            <a:srgbClr val="000000"/>
                          </a:solidFill>
                          <a:latin typeface="Arial" panose="020B0604020202020204" pitchFamily="34" charset="0"/>
                          <a:cs typeface="Arial" panose="020B0604020202020204" pitchFamily="34" charset="0"/>
                        </a:rPr>
                        <a:t>acetate</a:t>
                      </a:r>
                    </a:p>
                  </a:txBody>
                  <a:tcPr anchor="ctr"/>
                </a:tc>
                <a:extLst>
                  <a:ext uri="{0D108BD9-81ED-4DB2-BD59-A6C34878D82A}">
                    <a16:rowId xmlns:a16="http://schemas.microsoft.com/office/drawing/2014/main" val="302563407"/>
                  </a:ext>
                </a:extLst>
              </a:tr>
              <a:tr h="514859">
                <a:tc>
                  <a:txBody>
                    <a:bodyPr/>
                    <a:lstStyle/>
                    <a:p>
                      <a:r>
                        <a:rPr lang="en-US" sz="2000">
                          <a:solidFill>
                            <a:srgbClr val="000000"/>
                          </a:solidFill>
                          <a:latin typeface="Arial" panose="020B0604020202020204" pitchFamily="34" charset="0"/>
                          <a:cs typeface="Arial" panose="020B0604020202020204" pitchFamily="34" charset="0"/>
                        </a:rPr>
                        <a:t>-Br</a:t>
                      </a:r>
                    </a:p>
                  </a:txBody>
                  <a:tcPr anchor="ctr"/>
                </a:tc>
                <a:tc>
                  <a:txBody>
                    <a:bodyPr/>
                    <a:lstStyle/>
                    <a:p>
                      <a:r>
                        <a:rPr lang="en-US" sz="2000">
                          <a:solidFill>
                            <a:srgbClr val="000000"/>
                          </a:solidFill>
                          <a:latin typeface="Arial" panose="020B0604020202020204" pitchFamily="34" charset="0"/>
                          <a:cs typeface="Arial" panose="020B0604020202020204" pitchFamily="34" charset="0"/>
                        </a:rPr>
                        <a:t>bromide</a:t>
                      </a:r>
                    </a:p>
                  </a:txBody>
                  <a:tcPr anchor="ctr"/>
                </a:tc>
                <a:tc>
                  <a:txBody>
                    <a:bodyPr/>
                    <a:lstStyle/>
                    <a:p>
                      <a:r>
                        <a:rPr lang="en-US" sz="2000">
                          <a:solidFill>
                            <a:srgbClr val="000000"/>
                          </a:solidFill>
                          <a:latin typeface="Arial" panose="020B0604020202020204" pitchFamily="34" charset="0"/>
                          <a:cs typeface="Arial" panose="020B0604020202020204" pitchFamily="34" charset="0"/>
                        </a:rPr>
                        <a:t>=S</a:t>
                      </a:r>
                    </a:p>
                  </a:txBody>
                  <a:tcPr anchor="ctr"/>
                </a:tc>
                <a:tc>
                  <a:txBody>
                    <a:bodyPr/>
                    <a:lstStyle/>
                    <a:p>
                      <a:r>
                        <a:rPr lang="en-US" sz="2000">
                          <a:solidFill>
                            <a:srgbClr val="000000"/>
                          </a:solidFill>
                          <a:latin typeface="Arial" panose="020B0604020202020204" pitchFamily="34" charset="0"/>
                          <a:cs typeface="Arial" panose="020B0604020202020204" pitchFamily="34" charset="0"/>
                        </a:rPr>
                        <a:t>sulfide</a:t>
                      </a:r>
                    </a:p>
                  </a:txBody>
                  <a:tcPr anchor="ctr"/>
                </a:tc>
                <a:extLst>
                  <a:ext uri="{0D108BD9-81ED-4DB2-BD59-A6C34878D82A}">
                    <a16:rowId xmlns:a16="http://schemas.microsoft.com/office/drawing/2014/main" val="1591508080"/>
                  </a:ext>
                </a:extLst>
              </a:tr>
              <a:tr h="514859">
                <a:tc>
                  <a:txBody>
                    <a:bodyPr/>
                    <a:lstStyle/>
                    <a:p>
                      <a:r>
                        <a:rPr lang="en-US" sz="2000">
                          <a:solidFill>
                            <a:srgbClr val="000000"/>
                          </a:solidFill>
                          <a:latin typeface="Arial" panose="020B0604020202020204" pitchFamily="34" charset="0"/>
                          <a:cs typeface="Arial" panose="020B0604020202020204" pitchFamily="34" charset="0"/>
                        </a:rPr>
                        <a:t>-I</a:t>
                      </a:r>
                    </a:p>
                  </a:txBody>
                  <a:tcPr anchor="ctr"/>
                </a:tc>
                <a:tc>
                  <a:txBody>
                    <a:bodyPr/>
                    <a:lstStyle/>
                    <a:p>
                      <a:r>
                        <a:rPr lang="en-US" sz="2000">
                          <a:solidFill>
                            <a:srgbClr val="000000"/>
                          </a:solidFill>
                          <a:latin typeface="Arial" panose="020B0604020202020204" pitchFamily="34" charset="0"/>
                          <a:cs typeface="Arial" panose="020B0604020202020204" pitchFamily="34" charset="0"/>
                        </a:rPr>
                        <a:t>iodide</a:t>
                      </a:r>
                    </a:p>
                  </a:txBody>
                  <a:tcPr anchor="ctr"/>
                </a:tc>
                <a:tc>
                  <a:txBody>
                    <a:bodyPr/>
                    <a:lstStyle/>
                    <a:p>
                      <a:r>
                        <a:rPr lang="en-US" sz="2000">
                          <a:solidFill>
                            <a:srgbClr val="000000"/>
                          </a:solidFill>
                          <a:latin typeface="Arial" panose="020B0604020202020204" pitchFamily="34" charset="0"/>
                          <a:cs typeface="Arial" panose="020B0604020202020204" pitchFamily="34" charset="0"/>
                        </a:rPr>
                        <a:t>-HS</a:t>
                      </a:r>
                    </a:p>
                  </a:txBody>
                  <a:tcPr anchor="ctr"/>
                </a:tc>
                <a:tc>
                  <a:txBody>
                    <a:bodyPr/>
                    <a:lstStyle/>
                    <a:p>
                      <a:r>
                        <a:rPr lang="en-US" sz="2000">
                          <a:solidFill>
                            <a:srgbClr val="000000"/>
                          </a:solidFill>
                          <a:latin typeface="Arial" panose="020B0604020202020204" pitchFamily="34" charset="0"/>
                          <a:cs typeface="Arial" panose="020B0604020202020204" pitchFamily="34" charset="0"/>
                        </a:rPr>
                        <a:t>hydrogensulfide</a:t>
                      </a:r>
                    </a:p>
                  </a:txBody>
                  <a:tcPr anchor="ctr"/>
                </a:tc>
                <a:extLst>
                  <a:ext uri="{0D108BD9-81ED-4DB2-BD59-A6C34878D82A}">
                    <a16:rowId xmlns:a16="http://schemas.microsoft.com/office/drawing/2014/main" val="1420649628"/>
                  </a:ext>
                </a:extLst>
              </a:tr>
              <a:tr h="514859">
                <a:tc>
                  <a:txBody>
                    <a:bodyPr/>
                    <a:lstStyle/>
                    <a:p>
                      <a:r>
                        <a:rPr lang="en-US" sz="2000">
                          <a:solidFill>
                            <a:srgbClr val="000000"/>
                          </a:solidFill>
                          <a:latin typeface="Arial" panose="020B0604020202020204" pitchFamily="34" charset="0"/>
                          <a:cs typeface="Arial" panose="020B0604020202020204" pitchFamily="34" charset="0"/>
                        </a:rPr>
                        <a:t>-NO</a:t>
                      </a:r>
                      <a:r>
                        <a:rPr lang="en-US" sz="2000" baseline="-25000">
                          <a:solidFill>
                            <a:srgbClr val="000000"/>
                          </a:solidFill>
                          <a:latin typeface="Arial" panose="020B0604020202020204" pitchFamily="34" charset="0"/>
                          <a:cs typeface="Arial" panose="020B0604020202020204" pitchFamily="34" charset="0"/>
                        </a:rPr>
                        <a:t>3</a:t>
                      </a:r>
                      <a:endParaRPr lang="en-US" sz="2000">
                        <a:solidFill>
                          <a:srgbClr val="000000"/>
                        </a:solidFill>
                        <a:latin typeface="Arial" panose="020B0604020202020204" pitchFamily="34" charset="0"/>
                        <a:cs typeface="Arial" panose="020B0604020202020204" pitchFamily="34" charset="0"/>
                      </a:endParaRPr>
                    </a:p>
                  </a:txBody>
                  <a:tcPr anchor="ctr"/>
                </a:tc>
                <a:tc>
                  <a:txBody>
                    <a:bodyPr/>
                    <a:lstStyle/>
                    <a:p>
                      <a:r>
                        <a:rPr lang="en-US" sz="2000">
                          <a:solidFill>
                            <a:srgbClr val="000000"/>
                          </a:solidFill>
                          <a:latin typeface="Arial" panose="020B0604020202020204" pitchFamily="34" charset="0"/>
                          <a:cs typeface="Arial" panose="020B0604020202020204" pitchFamily="34" charset="0"/>
                        </a:rPr>
                        <a:t>nitrate</a:t>
                      </a:r>
                    </a:p>
                  </a:txBody>
                  <a:tcPr anchor="ctr"/>
                </a:tc>
                <a:tc>
                  <a:txBody>
                    <a:bodyPr/>
                    <a:lstStyle/>
                    <a:p>
                      <a:r>
                        <a:rPr lang="en-US" sz="2000">
                          <a:solidFill>
                            <a:srgbClr val="000000"/>
                          </a:solidFill>
                          <a:latin typeface="Arial" panose="020B0604020202020204" pitchFamily="34" charset="0"/>
                          <a:cs typeface="Arial" panose="020B0604020202020204" pitchFamily="34" charset="0"/>
                        </a:rPr>
                        <a:t>=CO</a:t>
                      </a:r>
                      <a:r>
                        <a:rPr lang="en-US" sz="2000" baseline="-25000">
                          <a:solidFill>
                            <a:srgbClr val="000000"/>
                          </a:solidFill>
                          <a:latin typeface="Arial" panose="020B0604020202020204" pitchFamily="34" charset="0"/>
                          <a:cs typeface="Arial" panose="020B0604020202020204" pitchFamily="34" charset="0"/>
                        </a:rPr>
                        <a:t>3</a:t>
                      </a:r>
                      <a:endParaRPr lang="en-US" sz="2000">
                        <a:solidFill>
                          <a:srgbClr val="000000"/>
                        </a:solidFill>
                        <a:latin typeface="Arial" panose="020B0604020202020204" pitchFamily="34" charset="0"/>
                        <a:cs typeface="Arial" panose="020B0604020202020204" pitchFamily="34" charset="0"/>
                      </a:endParaRPr>
                    </a:p>
                  </a:txBody>
                  <a:tcPr anchor="ctr"/>
                </a:tc>
                <a:tc>
                  <a:txBody>
                    <a:bodyPr/>
                    <a:lstStyle/>
                    <a:p>
                      <a:r>
                        <a:rPr lang="en-US" sz="2000">
                          <a:solidFill>
                            <a:srgbClr val="000000"/>
                          </a:solidFill>
                          <a:latin typeface="Arial" panose="020B0604020202020204" pitchFamily="34" charset="0"/>
                          <a:cs typeface="Arial" panose="020B0604020202020204" pitchFamily="34" charset="0"/>
                        </a:rPr>
                        <a:t>carbonate</a:t>
                      </a:r>
                    </a:p>
                  </a:txBody>
                  <a:tcPr anchor="ctr"/>
                </a:tc>
                <a:extLst>
                  <a:ext uri="{0D108BD9-81ED-4DB2-BD59-A6C34878D82A}">
                    <a16:rowId xmlns:a16="http://schemas.microsoft.com/office/drawing/2014/main" val="2123800069"/>
                  </a:ext>
                </a:extLst>
              </a:tr>
              <a:tr h="514859">
                <a:tc>
                  <a:txBody>
                    <a:bodyPr/>
                    <a:lstStyle/>
                    <a:p>
                      <a:r>
                        <a:rPr lang="en-US" sz="2000">
                          <a:solidFill>
                            <a:srgbClr val="000000"/>
                          </a:solidFill>
                          <a:latin typeface="Arial" panose="020B0604020202020204" pitchFamily="34" charset="0"/>
                          <a:cs typeface="Arial" panose="020B0604020202020204" pitchFamily="34" charset="0"/>
                        </a:rPr>
                        <a:t>=SO</a:t>
                      </a:r>
                      <a:r>
                        <a:rPr lang="en-US" sz="2000" baseline="-25000">
                          <a:solidFill>
                            <a:srgbClr val="000000"/>
                          </a:solidFill>
                          <a:latin typeface="Arial" panose="020B0604020202020204" pitchFamily="34" charset="0"/>
                          <a:cs typeface="Arial" panose="020B0604020202020204" pitchFamily="34" charset="0"/>
                        </a:rPr>
                        <a:t>4</a:t>
                      </a:r>
                      <a:endParaRPr lang="en-US" sz="2000">
                        <a:solidFill>
                          <a:srgbClr val="000000"/>
                        </a:solidFill>
                        <a:latin typeface="Arial" panose="020B0604020202020204" pitchFamily="34" charset="0"/>
                        <a:cs typeface="Arial" panose="020B0604020202020204" pitchFamily="34" charset="0"/>
                      </a:endParaRPr>
                    </a:p>
                  </a:txBody>
                  <a:tcPr anchor="ctr"/>
                </a:tc>
                <a:tc>
                  <a:txBody>
                    <a:bodyPr/>
                    <a:lstStyle/>
                    <a:p>
                      <a:r>
                        <a:rPr lang="en-US" sz="2000">
                          <a:solidFill>
                            <a:srgbClr val="000000"/>
                          </a:solidFill>
                          <a:latin typeface="Arial" panose="020B0604020202020204" pitchFamily="34" charset="0"/>
                          <a:cs typeface="Arial" panose="020B0604020202020204" pitchFamily="34" charset="0"/>
                        </a:rPr>
                        <a:t>sulfate</a:t>
                      </a:r>
                    </a:p>
                  </a:txBody>
                  <a:tcPr anchor="ctr"/>
                </a:tc>
                <a:tc>
                  <a:txBody>
                    <a:bodyPr/>
                    <a:lstStyle/>
                    <a:p>
                      <a:r>
                        <a:rPr lang="en-US" sz="2000">
                          <a:solidFill>
                            <a:srgbClr val="000000"/>
                          </a:solidFill>
                          <a:latin typeface="Arial" panose="020B0604020202020204" pitchFamily="34" charset="0"/>
                          <a:cs typeface="Arial" panose="020B0604020202020204" pitchFamily="34" charset="0"/>
                        </a:rPr>
                        <a:t>-HCO</a:t>
                      </a:r>
                      <a:r>
                        <a:rPr lang="en-US" sz="2000" baseline="-25000">
                          <a:solidFill>
                            <a:srgbClr val="000000"/>
                          </a:solidFill>
                          <a:latin typeface="Arial" panose="020B0604020202020204" pitchFamily="34" charset="0"/>
                          <a:cs typeface="Arial" panose="020B0604020202020204" pitchFamily="34" charset="0"/>
                        </a:rPr>
                        <a:t>3</a:t>
                      </a:r>
                      <a:endParaRPr lang="en-US" sz="2000">
                        <a:solidFill>
                          <a:srgbClr val="000000"/>
                        </a:solidFill>
                        <a:latin typeface="Arial" panose="020B0604020202020204" pitchFamily="34" charset="0"/>
                        <a:cs typeface="Arial" panose="020B0604020202020204" pitchFamily="34" charset="0"/>
                      </a:endParaRPr>
                    </a:p>
                  </a:txBody>
                  <a:tcPr anchor="ctr"/>
                </a:tc>
                <a:tc>
                  <a:txBody>
                    <a:bodyPr/>
                    <a:lstStyle/>
                    <a:p>
                      <a:r>
                        <a:rPr lang="en-US" sz="2000">
                          <a:solidFill>
                            <a:srgbClr val="000000"/>
                          </a:solidFill>
                          <a:latin typeface="Arial" panose="020B0604020202020204" pitchFamily="34" charset="0"/>
                          <a:cs typeface="Arial" panose="020B0604020202020204" pitchFamily="34" charset="0"/>
                        </a:rPr>
                        <a:t>hydrogencarbonate</a:t>
                      </a:r>
                    </a:p>
                  </a:txBody>
                  <a:tcPr anchor="ctr"/>
                </a:tc>
                <a:extLst>
                  <a:ext uri="{0D108BD9-81ED-4DB2-BD59-A6C34878D82A}">
                    <a16:rowId xmlns:a16="http://schemas.microsoft.com/office/drawing/2014/main" val="2920711977"/>
                  </a:ext>
                </a:extLst>
              </a:tr>
              <a:tr h="514859">
                <a:tc>
                  <a:txBody>
                    <a:bodyPr/>
                    <a:lstStyle/>
                    <a:p>
                      <a:r>
                        <a:rPr lang="en-US" sz="2000">
                          <a:solidFill>
                            <a:srgbClr val="000000"/>
                          </a:solidFill>
                          <a:latin typeface="Arial" panose="020B0604020202020204" pitchFamily="34" charset="0"/>
                          <a:cs typeface="Arial" panose="020B0604020202020204" pitchFamily="34" charset="0"/>
                        </a:rPr>
                        <a:t>-HSO</a:t>
                      </a:r>
                      <a:r>
                        <a:rPr lang="en-US" sz="2000" baseline="-25000">
                          <a:solidFill>
                            <a:srgbClr val="000000"/>
                          </a:solidFill>
                          <a:latin typeface="Arial" panose="020B0604020202020204" pitchFamily="34" charset="0"/>
                          <a:cs typeface="Arial" panose="020B0604020202020204" pitchFamily="34" charset="0"/>
                        </a:rPr>
                        <a:t>4</a:t>
                      </a:r>
                      <a:endParaRPr lang="en-US" sz="2000">
                        <a:solidFill>
                          <a:srgbClr val="000000"/>
                        </a:solidFill>
                        <a:latin typeface="Arial" panose="020B0604020202020204" pitchFamily="34" charset="0"/>
                        <a:cs typeface="Arial" panose="020B0604020202020204" pitchFamily="34" charset="0"/>
                      </a:endParaRPr>
                    </a:p>
                  </a:txBody>
                  <a:tcPr anchor="ctr"/>
                </a:tc>
                <a:tc>
                  <a:txBody>
                    <a:bodyPr/>
                    <a:lstStyle/>
                    <a:p>
                      <a:r>
                        <a:rPr lang="en-US" sz="2000">
                          <a:solidFill>
                            <a:srgbClr val="000000"/>
                          </a:solidFill>
                          <a:latin typeface="Arial" panose="020B0604020202020204" pitchFamily="34" charset="0"/>
                          <a:cs typeface="Arial" panose="020B0604020202020204" pitchFamily="34" charset="0"/>
                        </a:rPr>
                        <a:t>hydrogensulfate</a:t>
                      </a:r>
                    </a:p>
                  </a:txBody>
                  <a:tcPr anchor="ctr"/>
                </a:tc>
                <a:tc>
                  <a:txBody>
                    <a:bodyPr/>
                    <a:lstStyle/>
                    <a:p>
                      <a:r>
                        <a:rPr lang="en-US" sz="2000">
                          <a:solidFill>
                            <a:srgbClr val="000000"/>
                          </a:solidFill>
                          <a:latin typeface="Arial" panose="020B0604020202020204" pitchFamily="34" charset="0"/>
                          <a:cs typeface="Arial" panose="020B0604020202020204" pitchFamily="34" charset="0"/>
                        </a:rPr>
                        <a:t>≡PO</a:t>
                      </a:r>
                      <a:r>
                        <a:rPr lang="en-US" sz="2000" baseline="-25000">
                          <a:solidFill>
                            <a:srgbClr val="000000"/>
                          </a:solidFill>
                          <a:latin typeface="Arial" panose="020B0604020202020204" pitchFamily="34" charset="0"/>
                          <a:cs typeface="Arial" panose="020B0604020202020204" pitchFamily="34" charset="0"/>
                        </a:rPr>
                        <a:t>4</a:t>
                      </a:r>
                      <a:endParaRPr lang="en-US" sz="2000">
                        <a:solidFill>
                          <a:srgbClr val="000000"/>
                        </a:solidFill>
                        <a:latin typeface="Arial" panose="020B0604020202020204" pitchFamily="34" charset="0"/>
                        <a:cs typeface="Arial" panose="020B0604020202020204" pitchFamily="34" charset="0"/>
                      </a:endParaRPr>
                    </a:p>
                  </a:txBody>
                  <a:tcPr anchor="ctr"/>
                </a:tc>
                <a:tc>
                  <a:txBody>
                    <a:bodyPr/>
                    <a:lstStyle/>
                    <a:p>
                      <a:r>
                        <a:rPr lang="en-US" sz="2000">
                          <a:solidFill>
                            <a:srgbClr val="000000"/>
                          </a:solidFill>
                          <a:latin typeface="Arial" panose="020B0604020202020204" pitchFamily="34" charset="0"/>
                          <a:cs typeface="Arial" panose="020B0604020202020204" pitchFamily="34" charset="0"/>
                        </a:rPr>
                        <a:t>phosphate</a:t>
                      </a:r>
                    </a:p>
                  </a:txBody>
                  <a:tcPr anchor="ctr"/>
                </a:tc>
                <a:extLst>
                  <a:ext uri="{0D108BD9-81ED-4DB2-BD59-A6C34878D82A}">
                    <a16:rowId xmlns:a16="http://schemas.microsoft.com/office/drawing/2014/main" val="1271497123"/>
                  </a:ext>
                </a:extLst>
              </a:tr>
              <a:tr h="514859">
                <a:tc>
                  <a:txBody>
                    <a:bodyPr/>
                    <a:lstStyle/>
                    <a:p>
                      <a:r>
                        <a:rPr lang="en-US" sz="2000">
                          <a:solidFill>
                            <a:srgbClr val="000000"/>
                          </a:solidFill>
                          <a:latin typeface="Arial" panose="020B0604020202020204" pitchFamily="34" charset="0"/>
                          <a:cs typeface="Arial" panose="020B0604020202020204" pitchFamily="34" charset="0"/>
                        </a:rPr>
                        <a:t>=SO</a:t>
                      </a:r>
                      <a:r>
                        <a:rPr lang="en-US" sz="2000" baseline="-25000">
                          <a:solidFill>
                            <a:srgbClr val="000000"/>
                          </a:solidFill>
                          <a:latin typeface="Arial" panose="020B0604020202020204" pitchFamily="34" charset="0"/>
                          <a:cs typeface="Arial" panose="020B0604020202020204" pitchFamily="34" charset="0"/>
                        </a:rPr>
                        <a:t>3</a:t>
                      </a:r>
                      <a:endParaRPr lang="en-US" sz="2000">
                        <a:solidFill>
                          <a:srgbClr val="000000"/>
                        </a:solidFill>
                        <a:latin typeface="Arial" panose="020B0604020202020204" pitchFamily="34" charset="0"/>
                        <a:cs typeface="Arial" panose="020B0604020202020204" pitchFamily="34" charset="0"/>
                      </a:endParaRPr>
                    </a:p>
                  </a:txBody>
                  <a:tcPr anchor="ctr"/>
                </a:tc>
                <a:tc>
                  <a:txBody>
                    <a:bodyPr/>
                    <a:lstStyle/>
                    <a:p>
                      <a:r>
                        <a:rPr lang="en-US" sz="2000">
                          <a:solidFill>
                            <a:srgbClr val="000000"/>
                          </a:solidFill>
                          <a:latin typeface="Arial" panose="020B0604020202020204" pitchFamily="34" charset="0"/>
                          <a:cs typeface="Arial" panose="020B0604020202020204" pitchFamily="34" charset="0"/>
                        </a:rPr>
                        <a:t>sulfite</a:t>
                      </a:r>
                    </a:p>
                  </a:txBody>
                  <a:tcPr anchor="ctr"/>
                </a:tc>
                <a:tc>
                  <a:txBody>
                    <a:bodyPr/>
                    <a:lstStyle/>
                    <a:p>
                      <a:r>
                        <a:rPr lang="en-US" sz="2000">
                          <a:solidFill>
                            <a:srgbClr val="000000"/>
                          </a:solidFill>
                          <a:latin typeface="Arial" panose="020B0604020202020204" pitchFamily="34" charset="0"/>
                          <a:cs typeface="Arial" panose="020B0604020202020204" pitchFamily="34" charset="0"/>
                        </a:rPr>
                        <a:t>=HPO</a:t>
                      </a:r>
                      <a:r>
                        <a:rPr lang="en-US" sz="2000" baseline="-25000">
                          <a:solidFill>
                            <a:srgbClr val="000000"/>
                          </a:solidFill>
                          <a:latin typeface="Arial" panose="020B0604020202020204" pitchFamily="34" charset="0"/>
                          <a:cs typeface="Arial" panose="020B0604020202020204" pitchFamily="34" charset="0"/>
                        </a:rPr>
                        <a:t>4</a:t>
                      </a:r>
                      <a:endParaRPr lang="en-US" sz="2000">
                        <a:solidFill>
                          <a:srgbClr val="000000"/>
                        </a:solidFill>
                        <a:latin typeface="Arial" panose="020B0604020202020204" pitchFamily="34" charset="0"/>
                        <a:cs typeface="Arial" panose="020B0604020202020204" pitchFamily="34" charset="0"/>
                      </a:endParaRPr>
                    </a:p>
                  </a:txBody>
                  <a:tcPr anchor="ctr"/>
                </a:tc>
                <a:tc>
                  <a:txBody>
                    <a:bodyPr/>
                    <a:lstStyle/>
                    <a:p>
                      <a:r>
                        <a:rPr lang="en-US" sz="2000">
                          <a:solidFill>
                            <a:srgbClr val="000000"/>
                          </a:solidFill>
                          <a:latin typeface="Arial" panose="020B0604020202020204" pitchFamily="34" charset="0"/>
                          <a:cs typeface="Arial" panose="020B0604020202020204" pitchFamily="34" charset="0"/>
                        </a:rPr>
                        <a:t>hydrogenphosphate</a:t>
                      </a:r>
                    </a:p>
                  </a:txBody>
                  <a:tcPr anchor="ctr"/>
                </a:tc>
                <a:extLst>
                  <a:ext uri="{0D108BD9-81ED-4DB2-BD59-A6C34878D82A}">
                    <a16:rowId xmlns:a16="http://schemas.microsoft.com/office/drawing/2014/main" val="150785193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grpSp>
        <p:nvGrpSpPr>
          <p:cNvPr id="805" name="Google Shape;805;p42"/>
          <p:cNvGrpSpPr/>
          <p:nvPr/>
        </p:nvGrpSpPr>
        <p:grpSpPr>
          <a:xfrm rot="2437917" flipH="1">
            <a:off x="530218" y="4417909"/>
            <a:ext cx="370801" cy="490897"/>
            <a:chOff x="1634870" y="-5372769"/>
            <a:chExt cx="3048801" cy="4036247"/>
          </a:xfrm>
        </p:grpSpPr>
        <p:sp>
          <p:nvSpPr>
            <p:cNvPr id="806" name="Google Shape;806;p42"/>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7" name="Google Shape;807;p42"/>
            <p:cNvGrpSpPr/>
            <p:nvPr/>
          </p:nvGrpSpPr>
          <p:grpSpPr>
            <a:xfrm>
              <a:off x="2350651" y="-4726440"/>
              <a:ext cx="1617712" cy="2740755"/>
              <a:chOff x="1279825" y="-1982000"/>
              <a:chExt cx="85600" cy="145025"/>
            </a:xfrm>
          </p:grpSpPr>
          <p:sp>
            <p:nvSpPr>
              <p:cNvPr id="808" name="Google Shape;808;p42"/>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2"/>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2"/>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2"/>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12" name="Google Shape;812;p42"/>
          <p:cNvGrpSpPr/>
          <p:nvPr/>
        </p:nvGrpSpPr>
        <p:grpSpPr>
          <a:xfrm rot="-2147605">
            <a:off x="275250" y="4121954"/>
            <a:ext cx="444655" cy="588669"/>
            <a:chOff x="1634870" y="-5372769"/>
            <a:chExt cx="3048801" cy="4036247"/>
          </a:xfrm>
        </p:grpSpPr>
        <p:sp>
          <p:nvSpPr>
            <p:cNvPr id="813" name="Google Shape;813;p42"/>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4" name="Google Shape;814;p42"/>
            <p:cNvGrpSpPr/>
            <p:nvPr/>
          </p:nvGrpSpPr>
          <p:grpSpPr>
            <a:xfrm>
              <a:off x="2350651" y="-4726440"/>
              <a:ext cx="1617712" cy="2740755"/>
              <a:chOff x="1279825" y="-1982000"/>
              <a:chExt cx="85600" cy="145025"/>
            </a:xfrm>
          </p:grpSpPr>
          <p:sp>
            <p:nvSpPr>
              <p:cNvPr id="815" name="Google Shape;815;p42"/>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2"/>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2"/>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2"/>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Rectangle: Rounded Corners 21">
            <a:extLst>
              <a:ext uri="{FF2B5EF4-FFF2-40B4-BE49-F238E27FC236}">
                <a16:creationId xmlns:a16="http://schemas.microsoft.com/office/drawing/2014/main" id="{A8FF1DDC-DD33-5023-51A5-9CE9A463754C}"/>
              </a:ext>
            </a:extLst>
          </p:cNvPr>
          <p:cNvSpPr/>
          <p:nvPr/>
        </p:nvSpPr>
        <p:spPr>
          <a:xfrm>
            <a:off x="3454791" y="515027"/>
            <a:ext cx="5428333" cy="4167626"/>
          </a:xfrm>
          <a:prstGeom prst="roundRect">
            <a:avLst>
              <a:gd name="adj" fmla="val 3926"/>
            </a:avLst>
          </a:prstGeom>
          <a:solidFill>
            <a:schemeClr val="accent6"/>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1. Viết công thức của các muối sau: potassium sulfate, sodium hydrogensulfate, sodium hydrogencarbonate, sodium chloride, sodium nitrate, calcium hydrogenphosphate, magnesium sulfate, copper(II) sulfate. </a:t>
            </a:r>
            <a:endParaRPr lang="en-US" sz="2000">
              <a:solidFill>
                <a:srgbClr val="000000"/>
              </a:solidFill>
            </a:endParaRPr>
          </a:p>
          <a:p>
            <a:pPr algn="just">
              <a:lnSpc>
                <a:spcPct val="150000"/>
              </a:lnSpc>
            </a:pPr>
            <a:r>
              <a:rPr lang="vi-VN" sz="2000">
                <a:solidFill>
                  <a:srgbClr val="000000"/>
                </a:solidFill>
              </a:rPr>
              <a:t>2. Gọi tên các muối sau: AlCl</a:t>
            </a:r>
            <a:r>
              <a:rPr lang="en-US" sz="2000" baseline="-25000">
                <a:solidFill>
                  <a:srgbClr val="000000"/>
                </a:solidFill>
              </a:rPr>
              <a:t>3</a:t>
            </a:r>
            <a:r>
              <a:rPr lang="vi-VN" sz="2000">
                <a:solidFill>
                  <a:srgbClr val="000000"/>
                </a:solidFill>
              </a:rPr>
              <a:t>, KCl, Al</a:t>
            </a:r>
            <a:r>
              <a:rPr lang="en-US" sz="2000" baseline="-25000">
                <a:solidFill>
                  <a:srgbClr val="000000"/>
                </a:solidFill>
              </a:rPr>
              <a:t>2</a:t>
            </a:r>
            <a:r>
              <a:rPr lang="vi-VN" sz="2000">
                <a:solidFill>
                  <a:srgbClr val="000000"/>
                </a:solidFill>
              </a:rPr>
              <a:t>(SO</a:t>
            </a:r>
            <a:r>
              <a:rPr lang="en-US" sz="2000" baseline="-25000">
                <a:solidFill>
                  <a:srgbClr val="000000"/>
                </a:solidFill>
              </a:rPr>
              <a:t>4</a:t>
            </a:r>
            <a:r>
              <a:rPr lang="vi-VN" sz="2000">
                <a:solidFill>
                  <a:srgbClr val="000000"/>
                </a:solidFill>
              </a:rPr>
              <a:t>)</a:t>
            </a:r>
            <a:r>
              <a:rPr lang="en-US" sz="2000" baseline="-25000">
                <a:solidFill>
                  <a:srgbClr val="000000"/>
                </a:solidFill>
              </a:rPr>
              <a:t>3</a:t>
            </a:r>
            <a:r>
              <a:rPr lang="vi-VN" sz="2000">
                <a:solidFill>
                  <a:srgbClr val="000000"/>
                </a:solidFill>
              </a:rPr>
              <a:t>, MgSO</a:t>
            </a:r>
            <a:r>
              <a:rPr lang="en-US" sz="2000" baseline="-25000">
                <a:solidFill>
                  <a:srgbClr val="000000"/>
                </a:solidFill>
              </a:rPr>
              <a:t>4</a:t>
            </a:r>
            <a:r>
              <a:rPr lang="vi-VN" sz="2000">
                <a:solidFill>
                  <a:srgbClr val="000000"/>
                </a:solidFill>
              </a:rPr>
              <a:t>, NH</a:t>
            </a:r>
            <a:r>
              <a:rPr lang="en-US" sz="2000" baseline="-25000">
                <a:solidFill>
                  <a:srgbClr val="000000"/>
                </a:solidFill>
              </a:rPr>
              <a:t>4</a:t>
            </a:r>
            <a:r>
              <a:rPr lang="vi-VN" sz="2000">
                <a:solidFill>
                  <a:srgbClr val="000000"/>
                </a:solidFill>
              </a:rPr>
              <a:t>NO</a:t>
            </a:r>
            <a:r>
              <a:rPr lang="en-US" sz="2000" baseline="-25000">
                <a:solidFill>
                  <a:srgbClr val="000000"/>
                </a:solidFill>
              </a:rPr>
              <a:t>3</a:t>
            </a:r>
            <a:r>
              <a:rPr lang="vi-VN" sz="2000">
                <a:solidFill>
                  <a:srgbClr val="000000"/>
                </a:solidFill>
              </a:rPr>
              <a:t>, NaHCO</a:t>
            </a:r>
            <a:r>
              <a:rPr lang="en-US" sz="2000" baseline="-25000">
                <a:solidFill>
                  <a:srgbClr val="000000"/>
                </a:solidFill>
              </a:rPr>
              <a:t>3</a:t>
            </a:r>
            <a:r>
              <a:rPr lang="vi-VN" sz="2000">
                <a:solidFill>
                  <a:srgbClr val="000000"/>
                </a:solidFill>
              </a:rPr>
              <a:t>.</a:t>
            </a:r>
            <a:endParaRPr lang="en-US" sz="2000">
              <a:solidFill>
                <a:srgbClr val="000000"/>
              </a:solidFill>
            </a:endParaRPr>
          </a:p>
          <a:p>
            <a:pPr algn="just">
              <a:lnSpc>
                <a:spcPct val="150000"/>
              </a:lnSpc>
            </a:pPr>
            <a:r>
              <a:rPr lang="vi-VN" sz="2000">
                <a:solidFill>
                  <a:srgbClr val="000000"/>
                </a:solidFill>
              </a:rPr>
              <a:t>3. Viết phương trình hoá học của phản ứng tạo thành muối KCl và MgSO</a:t>
            </a:r>
            <a:r>
              <a:rPr lang="en-US" sz="2000" baseline="-25000">
                <a:solidFill>
                  <a:srgbClr val="000000"/>
                </a:solidFill>
              </a:rPr>
              <a:t>4</a:t>
            </a:r>
            <a:r>
              <a:rPr lang="vi-VN" sz="2000">
                <a:solidFill>
                  <a:srgbClr val="000000"/>
                </a:solidFill>
              </a:rPr>
              <a:t>. </a:t>
            </a:r>
            <a:endParaRPr lang="en-US" sz="1600">
              <a:solidFill>
                <a:srgbClr val="000000"/>
              </a:solidFill>
            </a:endParaRPr>
          </a:p>
        </p:txBody>
      </p:sp>
      <p:grpSp>
        <p:nvGrpSpPr>
          <p:cNvPr id="3" name="Group 2">
            <a:extLst>
              <a:ext uri="{FF2B5EF4-FFF2-40B4-BE49-F238E27FC236}">
                <a16:creationId xmlns:a16="http://schemas.microsoft.com/office/drawing/2014/main" id="{14801ABB-A1FA-DB93-A673-FB0359F2D093}"/>
              </a:ext>
            </a:extLst>
          </p:cNvPr>
          <p:cNvGrpSpPr/>
          <p:nvPr/>
        </p:nvGrpSpPr>
        <p:grpSpPr>
          <a:xfrm>
            <a:off x="221801" y="1213509"/>
            <a:ext cx="3099237" cy="2724909"/>
            <a:chOff x="89439" y="668977"/>
            <a:chExt cx="3099237" cy="2724909"/>
          </a:xfrm>
        </p:grpSpPr>
        <p:sp>
          <p:nvSpPr>
            <p:cNvPr id="21" name="TextBox 20">
              <a:extLst>
                <a:ext uri="{FF2B5EF4-FFF2-40B4-BE49-F238E27FC236}">
                  <a16:creationId xmlns:a16="http://schemas.microsoft.com/office/drawing/2014/main" id="{7951AF37-A52D-E20C-F2AA-57A383F01881}"/>
                </a:ext>
              </a:extLst>
            </p:cNvPr>
            <p:cNvSpPr txBox="1"/>
            <p:nvPr/>
          </p:nvSpPr>
          <p:spPr>
            <a:xfrm>
              <a:off x="89439" y="1973561"/>
              <a:ext cx="3099237" cy="1420325"/>
            </a:xfrm>
            <a:prstGeom prst="rect">
              <a:avLst/>
            </a:prstGeom>
            <a:noFill/>
          </p:spPr>
          <p:txBody>
            <a:bodyPr wrap="square">
              <a:spAutoFit/>
            </a:bodyPr>
            <a:lstStyle/>
            <a:p>
              <a:pPr algn="just">
                <a:lnSpc>
                  <a:spcPct val="150000"/>
                </a:lnSpc>
              </a:pPr>
              <a:r>
                <a:rPr lang="en-US" sz="2000" b="1" i="1">
                  <a:solidFill>
                    <a:srgbClr val="FF0000"/>
                  </a:solidFill>
                </a:rPr>
                <a:t>Em hãy hoàn thành câu hỏi mục I – SGK tr.49 và Phiếu học tập số 1:</a:t>
              </a:r>
              <a:endParaRPr lang="en-US" sz="2000"/>
            </a:p>
          </p:txBody>
        </p:sp>
        <p:pic>
          <p:nvPicPr>
            <p:cNvPr id="2" name="Picture 17">
              <a:extLst>
                <a:ext uri="{FF2B5EF4-FFF2-40B4-BE49-F238E27FC236}">
                  <a16:creationId xmlns:a16="http://schemas.microsoft.com/office/drawing/2014/main" id="{8A994049-9EC1-FD76-B30F-07718B67C129}"/>
                </a:ext>
              </a:extLst>
            </p:cNvPr>
            <p:cNvPicPr>
              <a:picLocks noChangeAspect="1"/>
            </p:cNvPicPr>
            <p:nvPr/>
          </p:nvPicPr>
          <p:blipFill>
            <a:blip r:embed="rId3"/>
            <a:srcRect/>
            <a:stretch>
              <a:fillRect/>
            </a:stretch>
          </p:blipFill>
          <p:spPr>
            <a:xfrm>
              <a:off x="790625" y="668977"/>
              <a:ext cx="1508917" cy="1304584"/>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grpSp>
        <p:nvGrpSpPr>
          <p:cNvPr id="836" name="Google Shape;836;p43"/>
          <p:cNvGrpSpPr/>
          <p:nvPr/>
        </p:nvGrpSpPr>
        <p:grpSpPr>
          <a:xfrm flipH="1">
            <a:off x="0" y="163442"/>
            <a:ext cx="639051" cy="752115"/>
            <a:chOff x="771450" y="-959375"/>
            <a:chExt cx="330225" cy="388650"/>
          </a:xfrm>
        </p:grpSpPr>
        <p:sp>
          <p:nvSpPr>
            <p:cNvPr id="837" name="Google Shape;837;p43"/>
            <p:cNvSpPr/>
            <p:nvPr/>
          </p:nvSpPr>
          <p:spPr>
            <a:xfrm>
              <a:off x="771450" y="-959375"/>
              <a:ext cx="330225" cy="388650"/>
            </a:xfrm>
            <a:custGeom>
              <a:avLst/>
              <a:gdLst/>
              <a:ahLst/>
              <a:cxnLst/>
              <a:rect l="l" t="t" r="r" b="b"/>
              <a:pathLst>
                <a:path w="13209" h="15546" extrusionOk="0">
                  <a:moveTo>
                    <a:pt x="5786" y="1"/>
                  </a:moveTo>
                  <a:cubicBezTo>
                    <a:pt x="5481" y="1"/>
                    <a:pt x="5177" y="58"/>
                    <a:pt x="4897" y="182"/>
                  </a:cubicBezTo>
                  <a:lnTo>
                    <a:pt x="1367" y="1745"/>
                  </a:lnTo>
                  <a:cubicBezTo>
                    <a:pt x="832" y="1984"/>
                    <a:pt x="421" y="2412"/>
                    <a:pt x="207" y="2963"/>
                  </a:cubicBezTo>
                  <a:cubicBezTo>
                    <a:pt x="1" y="3506"/>
                    <a:pt x="9" y="4099"/>
                    <a:pt x="248" y="4642"/>
                  </a:cubicBezTo>
                  <a:cubicBezTo>
                    <a:pt x="511" y="5243"/>
                    <a:pt x="1029" y="5679"/>
                    <a:pt x="1638" y="5860"/>
                  </a:cubicBezTo>
                  <a:lnTo>
                    <a:pt x="1745" y="6090"/>
                  </a:lnTo>
                  <a:cubicBezTo>
                    <a:pt x="363" y="8214"/>
                    <a:pt x="429" y="10954"/>
                    <a:pt x="1951" y="13052"/>
                  </a:cubicBezTo>
                  <a:cubicBezTo>
                    <a:pt x="3079" y="14616"/>
                    <a:pt x="4914" y="15546"/>
                    <a:pt x="6864" y="15546"/>
                  </a:cubicBezTo>
                  <a:cubicBezTo>
                    <a:pt x="7275" y="15546"/>
                    <a:pt x="7687" y="15496"/>
                    <a:pt x="8090" y="15414"/>
                  </a:cubicBezTo>
                  <a:cubicBezTo>
                    <a:pt x="9925" y="15027"/>
                    <a:pt x="11464" y="13859"/>
                    <a:pt x="12312" y="12205"/>
                  </a:cubicBezTo>
                  <a:cubicBezTo>
                    <a:pt x="13151" y="10559"/>
                    <a:pt x="13209" y="8641"/>
                    <a:pt x="12460" y="6954"/>
                  </a:cubicBezTo>
                  <a:cubicBezTo>
                    <a:pt x="11620" y="5054"/>
                    <a:pt x="9884" y="3729"/>
                    <a:pt x="7860" y="3391"/>
                  </a:cubicBezTo>
                  <a:lnTo>
                    <a:pt x="7761" y="3161"/>
                  </a:lnTo>
                  <a:cubicBezTo>
                    <a:pt x="7786" y="3103"/>
                    <a:pt x="7810" y="3046"/>
                    <a:pt x="7835" y="2988"/>
                  </a:cubicBezTo>
                  <a:cubicBezTo>
                    <a:pt x="8041" y="2437"/>
                    <a:pt x="8033" y="1844"/>
                    <a:pt x="7794" y="1309"/>
                  </a:cubicBezTo>
                  <a:cubicBezTo>
                    <a:pt x="7440" y="511"/>
                    <a:pt x="6650" y="1"/>
                    <a:pt x="5786" y="1"/>
                  </a:cubicBezTo>
                  <a:close/>
                </a:path>
              </a:pathLst>
            </a:custGeom>
            <a:solidFill>
              <a:schemeClr val="lt1"/>
            </a:solidFill>
            <a:ln>
              <a:noFill/>
            </a:ln>
            <a:effectLst>
              <a:outerShdw blurRad="57150" dist="66675" dir="46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3"/>
            <p:cNvSpPr/>
            <p:nvPr/>
          </p:nvSpPr>
          <p:spPr>
            <a:xfrm>
              <a:off x="804375" y="-925075"/>
              <a:ext cx="132925" cy="80125"/>
            </a:xfrm>
            <a:custGeom>
              <a:avLst/>
              <a:gdLst/>
              <a:ahLst/>
              <a:cxnLst/>
              <a:rect l="l" t="t" r="r" b="b"/>
              <a:pathLst>
                <a:path w="5317" h="3205" extrusionOk="0">
                  <a:moveTo>
                    <a:pt x="4469" y="357"/>
                  </a:moveTo>
                  <a:cubicBezTo>
                    <a:pt x="4642" y="357"/>
                    <a:pt x="4815" y="464"/>
                    <a:pt x="4889" y="637"/>
                  </a:cubicBezTo>
                  <a:cubicBezTo>
                    <a:pt x="4996" y="867"/>
                    <a:pt x="4889" y="1139"/>
                    <a:pt x="4658" y="1246"/>
                  </a:cubicBezTo>
                  <a:lnTo>
                    <a:pt x="1128" y="2801"/>
                  </a:lnTo>
                  <a:cubicBezTo>
                    <a:pt x="1065" y="2829"/>
                    <a:pt x="999" y="2843"/>
                    <a:pt x="935" y="2843"/>
                  </a:cubicBezTo>
                  <a:cubicBezTo>
                    <a:pt x="758" y="2843"/>
                    <a:pt x="592" y="2740"/>
                    <a:pt x="519" y="2571"/>
                  </a:cubicBezTo>
                  <a:cubicBezTo>
                    <a:pt x="470" y="2455"/>
                    <a:pt x="461" y="2332"/>
                    <a:pt x="511" y="2217"/>
                  </a:cubicBezTo>
                  <a:cubicBezTo>
                    <a:pt x="552" y="2102"/>
                    <a:pt x="642" y="2003"/>
                    <a:pt x="749" y="1953"/>
                  </a:cubicBezTo>
                  <a:lnTo>
                    <a:pt x="4280" y="398"/>
                  </a:lnTo>
                  <a:cubicBezTo>
                    <a:pt x="4346" y="373"/>
                    <a:pt x="4403" y="357"/>
                    <a:pt x="4469" y="357"/>
                  </a:cubicBezTo>
                  <a:close/>
                  <a:moveTo>
                    <a:pt x="4463" y="0"/>
                  </a:moveTo>
                  <a:cubicBezTo>
                    <a:pt x="4352" y="0"/>
                    <a:pt x="4240" y="22"/>
                    <a:pt x="4132" y="69"/>
                  </a:cubicBezTo>
                  <a:lnTo>
                    <a:pt x="609" y="1624"/>
                  </a:lnTo>
                  <a:cubicBezTo>
                    <a:pt x="190" y="1814"/>
                    <a:pt x="1" y="2299"/>
                    <a:pt x="190" y="2711"/>
                  </a:cubicBezTo>
                  <a:cubicBezTo>
                    <a:pt x="321" y="3023"/>
                    <a:pt x="626" y="3204"/>
                    <a:pt x="939" y="3204"/>
                  </a:cubicBezTo>
                  <a:cubicBezTo>
                    <a:pt x="1054" y="3204"/>
                    <a:pt x="1161" y="3180"/>
                    <a:pt x="1276" y="3130"/>
                  </a:cubicBezTo>
                  <a:lnTo>
                    <a:pt x="4798" y="1575"/>
                  </a:lnTo>
                  <a:cubicBezTo>
                    <a:pt x="5004" y="1484"/>
                    <a:pt x="5160" y="1320"/>
                    <a:pt x="5234" y="1122"/>
                  </a:cubicBezTo>
                  <a:cubicBezTo>
                    <a:pt x="5317" y="917"/>
                    <a:pt x="5308" y="686"/>
                    <a:pt x="5218" y="489"/>
                  </a:cubicBezTo>
                  <a:cubicBezTo>
                    <a:pt x="5083" y="183"/>
                    <a:pt x="4781" y="0"/>
                    <a:pt x="4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3"/>
            <p:cNvSpPr/>
            <p:nvPr/>
          </p:nvSpPr>
          <p:spPr>
            <a:xfrm>
              <a:off x="829875" y="-801150"/>
              <a:ext cx="246300" cy="191650"/>
            </a:xfrm>
            <a:custGeom>
              <a:avLst/>
              <a:gdLst/>
              <a:ahLst/>
              <a:cxnLst/>
              <a:rect l="l" t="t" r="r" b="b"/>
              <a:pathLst>
                <a:path w="9852" h="7666" extrusionOk="0">
                  <a:moveTo>
                    <a:pt x="7868" y="0"/>
                  </a:moveTo>
                  <a:lnTo>
                    <a:pt x="1" y="3473"/>
                  </a:lnTo>
                  <a:cubicBezTo>
                    <a:pt x="67" y="4279"/>
                    <a:pt x="338" y="5086"/>
                    <a:pt x="873" y="5818"/>
                  </a:cubicBezTo>
                  <a:cubicBezTo>
                    <a:pt x="1714" y="6985"/>
                    <a:pt x="3104" y="7665"/>
                    <a:pt x="4525" y="7665"/>
                  </a:cubicBezTo>
                  <a:cubicBezTo>
                    <a:pt x="4828" y="7665"/>
                    <a:pt x="5132" y="7634"/>
                    <a:pt x="5432" y="7571"/>
                  </a:cubicBezTo>
                  <a:cubicBezTo>
                    <a:pt x="8378" y="6946"/>
                    <a:pt x="9851" y="3851"/>
                    <a:pt x="8707" y="1251"/>
                  </a:cubicBezTo>
                  <a:cubicBezTo>
                    <a:pt x="8493" y="774"/>
                    <a:pt x="8205" y="362"/>
                    <a:pt x="78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3"/>
            <p:cNvSpPr/>
            <p:nvPr/>
          </p:nvSpPr>
          <p:spPr>
            <a:xfrm>
              <a:off x="816300" y="-894350"/>
              <a:ext cx="249800" cy="289275"/>
            </a:xfrm>
            <a:custGeom>
              <a:avLst/>
              <a:gdLst/>
              <a:ahLst/>
              <a:cxnLst/>
              <a:rect l="l" t="t" r="r" b="b"/>
              <a:pathLst>
                <a:path w="9992" h="11571" extrusionOk="0">
                  <a:moveTo>
                    <a:pt x="4033" y="478"/>
                  </a:moveTo>
                  <a:lnTo>
                    <a:pt x="4675" y="1934"/>
                  </a:lnTo>
                  <a:cubicBezTo>
                    <a:pt x="4807" y="2230"/>
                    <a:pt x="5103" y="2428"/>
                    <a:pt x="5449" y="2461"/>
                  </a:cubicBezTo>
                  <a:cubicBezTo>
                    <a:pt x="7045" y="2592"/>
                    <a:pt x="8436" y="3588"/>
                    <a:pt x="9078" y="5053"/>
                  </a:cubicBezTo>
                  <a:cubicBezTo>
                    <a:pt x="9621" y="6263"/>
                    <a:pt x="9580" y="7637"/>
                    <a:pt x="8971" y="8814"/>
                  </a:cubicBezTo>
                  <a:cubicBezTo>
                    <a:pt x="8370" y="9999"/>
                    <a:pt x="7259" y="10838"/>
                    <a:pt x="5934" y="11118"/>
                  </a:cubicBezTo>
                  <a:cubicBezTo>
                    <a:pt x="5648" y="11178"/>
                    <a:pt x="5359" y="11207"/>
                    <a:pt x="5071" y="11207"/>
                  </a:cubicBezTo>
                  <a:cubicBezTo>
                    <a:pt x="3708" y="11207"/>
                    <a:pt x="2371" y="10553"/>
                    <a:pt x="1556" y="9439"/>
                  </a:cubicBezTo>
                  <a:cubicBezTo>
                    <a:pt x="388" y="7818"/>
                    <a:pt x="412" y="5695"/>
                    <a:pt x="1614" y="4131"/>
                  </a:cubicBezTo>
                  <a:cubicBezTo>
                    <a:pt x="1819" y="3876"/>
                    <a:pt x="1869" y="3539"/>
                    <a:pt x="1737" y="3259"/>
                  </a:cubicBezTo>
                  <a:lnTo>
                    <a:pt x="1087" y="1778"/>
                  </a:lnTo>
                  <a:lnTo>
                    <a:pt x="4033" y="478"/>
                  </a:lnTo>
                  <a:close/>
                  <a:moveTo>
                    <a:pt x="4214" y="0"/>
                  </a:moveTo>
                  <a:lnTo>
                    <a:pt x="610" y="1588"/>
                  </a:lnTo>
                  <a:lnTo>
                    <a:pt x="1408" y="3399"/>
                  </a:lnTo>
                  <a:cubicBezTo>
                    <a:pt x="1482" y="3563"/>
                    <a:pt x="1457" y="3761"/>
                    <a:pt x="1334" y="3917"/>
                  </a:cubicBezTo>
                  <a:cubicBezTo>
                    <a:pt x="25" y="5596"/>
                    <a:pt x="1" y="7900"/>
                    <a:pt x="1268" y="9645"/>
                  </a:cubicBezTo>
                  <a:cubicBezTo>
                    <a:pt x="2149" y="10863"/>
                    <a:pt x="3597" y="11570"/>
                    <a:pt x="5070" y="11570"/>
                  </a:cubicBezTo>
                  <a:cubicBezTo>
                    <a:pt x="5383" y="11570"/>
                    <a:pt x="5704" y="11538"/>
                    <a:pt x="6008" y="11472"/>
                  </a:cubicBezTo>
                  <a:cubicBezTo>
                    <a:pt x="7440" y="11167"/>
                    <a:pt x="8641" y="10262"/>
                    <a:pt x="9292" y="8978"/>
                  </a:cubicBezTo>
                  <a:cubicBezTo>
                    <a:pt x="9950" y="7703"/>
                    <a:pt x="9991" y="6222"/>
                    <a:pt x="9415" y="4905"/>
                  </a:cubicBezTo>
                  <a:cubicBezTo>
                    <a:pt x="8716" y="3325"/>
                    <a:pt x="7201" y="2247"/>
                    <a:pt x="5473" y="2099"/>
                  </a:cubicBezTo>
                  <a:cubicBezTo>
                    <a:pt x="5259" y="2082"/>
                    <a:pt x="5086" y="1959"/>
                    <a:pt x="5004" y="1786"/>
                  </a:cubicBezTo>
                  <a:lnTo>
                    <a:pt x="42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3"/>
            <p:cNvSpPr/>
            <p:nvPr/>
          </p:nvSpPr>
          <p:spPr>
            <a:xfrm>
              <a:off x="828025" y="-771525"/>
              <a:ext cx="123875" cy="61325"/>
            </a:xfrm>
            <a:custGeom>
              <a:avLst/>
              <a:gdLst/>
              <a:ahLst/>
              <a:cxnLst/>
              <a:rect l="l" t="t" r="r" b="b"/>
              <a:pathLst>
                <a:path w="4955" h="2453" extrusionOk="0">
                  <a:moveTo>
                    <a:pt x="4807" y="0"/>
                  </a:moveTo>
                  <a:lnTo>
                    <a:pt x="1" y="2123"/>
                  </a:lnTo>
                  <a:lnTo>
                    <a:pt x="149" y="2452"/>
                  </a:lnTo>
                  <a:lnTo>
                    <a:pt x="4955" y="329"/>
                  </a:lnTo>
                  <a:lnTo>
                    <a:pt x="48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3"/>
            <p:cNvSpPr/>
            <p:nvPr/>
          </p:nvSpPr>
          <p:spPr>
            <a:xfrm>
              <a:off x="859300" y="-702425"/>
              <a:ext cx="32950" cy="30475"/>
            </a:xfrm>
            <a:custGeom>
              <a:avLst/>
              <a:gdLst/>
              <a:ahLst/>
              <a:cxnLst/>
              <a:rect l="l" t="t" r="r" b="b"/>
              <a:pathLst>
                <a:path w="1318" h="1219" extrusionOk="0">
                  <a:moveTo>
                    <a:pt x="626" y="182"/>
                  </a:moveTo>
                  <a:cubicBezTo>
                    <a:pt x="675" y="182"/>
                    <a:pt x="733" y="190"/>
                    <a:pt x="782" y="207"/>
                  </a:cubicBezTo>
                  <a:cubicBezTo>
                    <a:pt x="889" y="248"/>
                    <a:pt x="972" y="330"/>
                    <a:pt x="1021" y="437"/>
                  </a:cubicBezTo>
                  <a:cubicBezTo>
                    <a:pt x="1112" y="651"/>
                    <a:pt x="1013" y="906"/>
                    <a:pt x="799" y="1005"/>
                  </a:cubicBezTo>
                  <a:cubicBezTo>
                    <a:pt x="745" y="1028"/>
                    <a:pt x="689" y="1039"/>
                    <a:pt x="633" y="1039"/>
                  </a:cubicBezTo>
                  <a:cubicBezTo>
                    <a:pt x="467" y="1039"/>
                    <a:pt x="305" y="943"/>
                    <a:pt x="231" y="783"/>
                  </a:cubicBezTo>
                  <a:cubicBezTo>
                    <a:pt x="141" y="569"/>
                    <a:pt x="239" y="314"/>
                    <a:pt x="453" y="215"/>
                  </a:cubicBezTo>
                  <a:cubicBezTo>
                    <a:pt x="511" y="190"/>
                    <a:pt x="569" y="182"/>
                    <a:pt x="626" y="182"/>
                  </a:cubicBezTo>
                  <a:close/>
                  <a:moveTo>
                    <a:pt x="619" y="0"/>
                  </a:moveTo>
                  <a:cubicBezTo>
                    <a:pt x="537" y="0"/>
                    <a:pt x="456" y="16"/>
                    <a:pt x="379" y="50"/>
                  </a:cubicBezTo>
                  <a:cubicBezTo>
                    <a:pt x="231" y="116"/>
                    <a:pt x="116" y="240"/>
                    <a:pt x="58" y="388"/>
                  </a:cubicBezTo>
                  <a:cubicBezTo>
                    <a:pt x="1" y="544"/>
                    <a:pt x="1" y="709"/>
                    <a:pt x="67" y="857"/>
                  </a:cubicBezTo>
                  <a:cubicBezTo>
                    <a:pt x="174" y="1079"/>
                    <a:pt x="396" y="1219"/>
                    <a:pt x="626" y="1219"/>
                  </a:cubicBezTo>
                  <a:cubicBezTo>
                    <a:pt x="708" y="1219"/>
                    <a:pt x="791" y="1203"/>
                    <a:pt x="873" y="1170"/>
                  </a:cubicBezTo>
                  <a:cubicBezTo>
                    <a:pt x="1177" y="1030"/>
                    <a:pt x="1317" y="668"/>
                    <a:pt x="1186" y="363"/>
                  </a:cubicBezTo>
                  <a:cubicBezTo>
                    <a:pt x="1120" y="215"/>
                    <a:pt x="996" y="100"/>
                    <a:pt x="848" y="42"/>
                  </a:cubicBezTo>
                  <a:cubicBezTo>
                    <a:pt x="773" y="14"/>
                    <a:pt x="695" y="0"/>
                    <a:pt x="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3"/>
            <p:cNvSpPr/>
            <p:nvPr/>
          </p:nvSpPr>
          <p:spPr>
            <a:xfrm>
              <a:off x="980675" y="-774350"/>
              <a:ext cx="32950" cy="30400"/>
            </a:xfrm>
            <a:custGeom>
              <a:avLst/>
              <a:gdLst/>
              <a:ahLst/>
              <a:cxnLst/>
              <a:rect l="l" t="t" r="r" b="b"/>
              <a:pathLst>
                <a:path w="1318" h="1216" extrusionOk="0">
                  <a:moveTo>
                    <a:pt x="692" y="179"/>
                  </a:moveTo>
                  <a:cubicBezTo>
                    <a:pt x="742" y="179"/>
                    <a:pt x="791" y="195"/>
                    <a:pt x="840" y="212"/>
                  </a:cubicBezTo>
                  <a:cubicBezTo>
                    <a:pt x="947" y="253"/>
                    <a:pt x="1038" y="335"/>
                    <a:pt x="1079" y="434"/>
                  </a:cubicBezTo>
                  <a:cubicBezTo>
                    <a:pt x="1178" y="656"/>
                    <a:pt x="1079" y="903"/>
                    <a:pt x="865" y="1002"/>
                  </a:cubicBezTo>
                  <a:cubicBezTo>
                    <a:pt x="807" y="1028"/>
                    <a:pt x="746" y="1040"/>
                    <a:pt x="688" y="1040"/>
                  </a:cubicBezTo>
                  <a:cubicBezTo>
                    <a:pt x="523" y="1040"/>
                    <a:pt x="370" y="943"/>
                    <a:pt x="297" y="780"/>
                  </a:cubicBezTo>
                  <a:cubicBezTo>
                    <a:pt x="198" y="566"/>
                    <a:pt x="297" y="311"/>
                    <a:pt x="519" y="220"/>
                  </a:cubicBezTo>
                  <a:cubicBezTo>
                    <a:pt x="569" y="195"/>
                    <a:pt x="626" y="179"/>
                    <a:pt x="692" y="179"/>
                  </a:cubicBezTo>
                  <a:close/>
                  <a:moveTo>
                    <a:pt x="699" y="0"/>
                  </a:moveTo>
                  <a:cubicBezTo>
                    <a:pt x="613" y="0"/>
                    <a:pt x="527" y="19"/>
                    <a:pt x="445" y="55"/>
                  </a:cubicBezTo>
                  <a:cubicBezTo>
                    <a:pt x="133" y="187"/>
                    <a:pt x="1" y="549"/>
                    <a:pt x="133" y="854"/>
                  </a:cubicBezTo>
                  <a:cubicBezTo>
                    <a:pt x="231" y="1084"/>
                    <a:pt x="454" y="1216"/>
                    <a:pt x="692" y="1216"/>
                  </a:cubicBezTo>
                  <a:cubicBezTo>
                    <a:pt x="774" y="1216"/>
                    <a:pt x="857" y="1199"/>
                    <a:pt x="939" y="1166"/>
                  </a:cubicBezTo>
                  <a:cubicBezTo>
                    <a:pt x="1087" y="1101"/>
                    <a:pt x="1194" y="985"/>
                    <a:pt x="1260" y="829"/>
                  </a:cubicBezTo>
                  <a:cubicBezTo>
                    <a:pt x="1318" y="681"/>
                    <a:pt x="1309" y="516"/>
                    <a:pt x="1244" y="368"/>
                  </a:cubicBezTo>
                  <a:cubicBezTo>
                    <a:pt x="1178" y="212"/>
                    <a:pt x="1062" y="105"/>
                    <a:pt x="906" y="39"/>
                  </a:cubicBezTo>
                  <a:cubicBezTo>
                    <a:pt x="839" y="13"/>
                    <a:pt x="769" y="0"/>
                    <a:pt x="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3"/>
            <p:cNvSpPr/>
            <p:nvPr/>
          </p:nvSpPr>
          <p:spPr>
            <a:xfrm>
              <a:off x="945500" y="-684425"/>
              <a:ext cx="32950" cy="30375"/>
            </a:xfrm>
            <a:custGeom>
              <a:avLst/>
              <a:gdLst/>
              <a:ahLst/>
              <a:cxnLst/>
              <a:rect l="l" t="t" r="r" b="b"/>
              <a:pathLst>
                <a:path w="1318" h="1215" extrusionOk="0">
                  <a:moveTo>
                    <a:pt x="692" y="178"/>
                  </a:moveTo>
                  <a:cubicBezTo>
                    <a:pt x="857" y="178"/>
                    <a:pt x="1013" y="277"/>
                    <a:pt x="1087" y="433"/>
                  </a:cubicBezTo>
                  <a:cubicBezTo>
                    <a:pt x="1186" y="655"/>
                    <a:pt x="1087" y="902"/>
                    <a:pt x="865" y="1001"/>
                  </a:cubicBezTo>
                  <a:cubicBezTo>
                    <a:pt x="809" y="1027"/>
                    <a:pt x="749" y="1039"/>
                    <a:pt x="691" y="1039"/>
                  </a:cubicBezTo>
                  <a:cubicBezTo>
                    <a:pt x="528" y="1039"/>
                    <a:pt x="372" y="943"/>
                    <a:pt x="305" y="779"/>
                  </a:cubicBezTo>
                  <a:cubicBezTo>
                    <a:pt x="206" y="565"/>
                    <a:pt x="305" y="318"/>
                    <a:pt x="519" y="219"/>
                  </a:cubicBezTo>
                  <a:cubicBezTo>
                    <a:pt x="577" y="195"/>
                    <a:pt x="634" y="178"/>
                    <a:pt x="692" y="178"/>
                  </a:cubicBezTo>
                  <a:close/>
                  <a:moveTo>
                    <a:pt x="698" y="1"/>
                  </a:moveTo>
                  <a:cubicBezTo>
                    <a:pt x="615" y="1"/>
                    <a:pt x="532" y="20"/>
                    <a:pt x="453" y="55"/>
                  </a:cubicBezTo>
                  <a:cubicBezTo>
                    <a:pt x="141" y="186"/>
                    <a:pt x="1" y="548"/>
                    <a:pt x="141" y="853"/>
                  </a:cubicBezTo>
                  <a:cubicBezTo>
                    <a:pt x="206" y="1001"/>
                    <a:pt x="322" y="1116"/>
                    <a:pt x="478" y="1174"/>
                  </a:cubicBezTo>
                  <a:cubicBezTo>
                    <a:pt x="544" y="1207"/>
                    <a:pt x="618" y="1215"/>
                    <a:pt x="692" y="1215"/>
                  </a:cubicBezTo>
                  <a:cubicBezTo>
                    <a:pt x="783" y="1215"/>
                    <a:pt x="865" y="1198"/>
                    <a:pt x="939" y="1166"/>
                  </a:cubicBezTo>
                  <a:cubicBezTo>
                    <a:pt x="1087" y="1100"/>
                    <a:pt x="1202" y="985"/>
                    <a:pt x="1260" y="828"/>
                  </a:cubicBezTo>
                  <a:cubicBezTo>
                    <a:pt x="1317" y="680"/>
                    <a:pt x="1317" y="515"/>
                    <a:pt x="1252" y="367"/>
                  </a:cubicBezTo>
                  <a:cubicBezTo>
                    <a:pt x="1186" y="219"/>
                    <a:pt x="1071" y="104"/>
                    <a:pt x="914" y="46"/>
                  </a:cubicBezTo>
                  <a:cubicBezTo>
                    <a:pt x="845" y="16"/>
                    <a:pt x="772" y="1"/>
                    <a:pt x="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3"/>
            <p:cNvSpPr/>
            <p:nvPr/>
          </p:nvSpPr>
          <p:spPr>
            <a:xfrm>
              <a:off x="1016900" y="-710250"/>
              <a:ext cx="16900" cy="15475"/>
            </a:xfrm>
            <a:custGeom>
              <a:avLst/>
              <a:gdLst/>
              <a:ahLst/>
              <a:cxnLst/>
              <a:rect l="l" t="t" r="r" b="b"/>
              <a:pathLst>
                <a:path w="676" h="619" extrusionOk="0">
                  <a:moveTo>
                    <a:pt x="354" y="92"/>
                  </a:moveTo>
                  <a:cubicBezTo>
                    <a:pt x="436" y="92"/>
                    <a:pt x="519" y="141"/>
                    <a:pt x="552" y="224"/>
                  </a:cubicBezTo>
                  <a:cubicBezTo>
                    <a:pt x="576" y="273"/>
                    <a:pt x="576" y="331"/>
                    <a:pt x="560" y="388"/>
                  </a:cubicBezTo>
                  <a:cubicBezTo>
                    <a:pt x="535" y="438"/>
                    <a:pt x="494" y="487"/>
                    <a:pt x="445" y="503"/>
                  </a:cubicBezTo>
                  <a:cubicBezTo>
                    <a:pt x="413" y="517"/>
                    <a:pt x="381" y="523"/>
                    <a:pt x="349" y="523"/>
                  </a:cubicBezTo>
                  <a:cubicBezTo>
                    <a:pt x="324" y="523"/>
                    <a:pt x="298" y="519"/>
                    <a:pt x="272" y="512"/>
                  </a:cubicBezTo>
                  <a:cubicBezTo>
                    <a:pt x="222" y="487"/>
                    <a:pt x="181" y="446"/>
                    <a:pt x="157" y="396"/>
                  </a:cubicBezTo>
                  <a:cubicBezTo>
                    <a:pt x="132" y="347"/>
                    <a:pt x="132" y="281"/>
                    <a:pt x="148" y="232"/>
                  </a:cubicBezTo>
                  <a:cubicBezTo>
                    <a:pt x="173" y="174"/>
                    <a:pt x="214" y="133"/>
                    <a:pt x="264" y="108"/>
                  </a:cubicBezTo>
                  <a:cubicBezTo>
                    <a:pt x="297" y="100"/>
                    <a:pt x="321" y="92"/>
                    <a:pt x="354" y="92"/>
                  </a:cubicBezTo>
                  <a:close/>
                  <a:moveTo>
                    <a:pt x="355" y="1"/>
                  </a:moveTo>
                  <a:cubicBezTo>
                    <a:pt x="314" y="1"/>
                    <a:pt x="271" y="9"/>
                    <a:pt x="231" y="26"/>
                  </a:cubicBezTo>
                  <a:cubicBezTo>
                    <a:pt x="74" y="92"/>
                    <a:pt x="0" y="273"/>
                    <a:pt x="74" y="429"/>
                  </a:cubicBezTo>
                  <a:cubicBezTo>
                    <a:pt x="107" y="512"/>
                    <a:pt x="165" y="569"/>
                    <a:pt x="239" y="594"/>
                  </a:cubicBezTo>
                  <a:cubicBezTo>
                    <a:pt x="280" y="610"/>
                    <a:pt x="313" y="619"/>
                    <a:pt x="354" y="619"/>
                  </a:cubicBezTo>
                  <a:cubicBezTo>
                    <a:pt x="395" y="619"/>
                    <a:pt x="436" y="610"/>
                    <a:pt x="478" y="594"/>
                  </a:cubicBezTo>
                  <a:cubicBezTo>
                    <a:pt x="552" y="561"/>
                    <a:pt x="617" y="495"/>
                    <a:pt x="642" y="421"/>
                  </a:cubicBezTo>
                  <a:cubicBezTo>
                    <a:pt x="675" y="339"/>
                    <a:pt x="675" y="256"/>
                    <a:pt x="634" y="182"/>
                  </a:cubicBezTo>
                  <a:cubicBezTo>
                    <a:pt x="585" y="67"/>
                    <a:pt x="474" y="1"/>
                    <a:pt x="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3"/>
            <p:cNvSpPr/>
            <p:nvPr/>
          </p:nvSpPr>
          <p:spPr>
            <a:xfrm>
              <a:off x="924725" y="-726875"/>
              <a:ext cx="17725" cy="15650"/>
            </a:xfrm>
            <a:custGeom>
              <a:avLst/>
              <a:gdLst/>
              <a:ahLst/>
              <a:cxnLst/>
              <a:rect l="l" t="t" r="r" b="b"/>
              <a:pathLst>
                <a:path w="709" h="626" extrusionOk="0">
                  <a:moveTo>
                    <a:pt x="354" y="90"/>
                  </a:moveTo>
                  <a:cubicBezTo>
                    <a:pt x="437" y="90"/>
                    <a:pt x="519" y="140"/>
                    <a:pt x="552" y="222"/>
                  </a:cubicBezTo>
                  <a:cubicBezTo>
                    <a:pt x="601" y="337"/>
                    <a:pt x="552" y="461"/>
                    <a:pt x="445" y="510"/>
                  </a:cubicBezTo>
                  <a:cubicBezTo>
                    <a:pt x="413" y="524"/>
                    <a:pt x="382" y="530"/>
                    <a:pt x="351" y="530"/>
                  </a:cubicBezTo>
                  <a:cubicBezTo>
                    <a:pt x="326" y="530"/>
                    <a:pt x="303" y="526"/>
                    <a:pt x="280" y="518"/>
                  </a:cubicBezTo>
                  <a:cubicBezTo>
                    <a:pt x="223" y="494"/>
                    <a:pt x="182" y="452"/>
                    <a:pt x="157" y="403"/>
                  </a:cubicBezTo>
                  <a:cubicBezTo>
                    <a:pt x="108" y="288"/>
                    <a:pt x="157" y="164"/>
                    <a:pt x="264" y="115"/>
                  </a:cubicBezTo>
                  <a:cubicBezTo>
                    <a:pt x="297" y="99"/>
                    <a:pt x="330" y="90"/>
                    <a:pt x="354" y="90"/>
                  </a:cubicBezTo>
                  <a:close/>
                  <a:moveTo>
                    <a:pt x="350" y="0"/>
                  </a:moveTo>
                  <a:cubicBezTo>
                    <a:pt x="310" y="0"/>
                    <a:pt x="270" y="8"/>
                    <a:pt x="231" y="24"/>
                  </a:cubicBezTo>
                  <a:cubicBezTo>
                    <a:pt x="75" y="99"/>
                    <a:pt x="1" y="280"/>
                    <a:pt x="75" y="436"/>
                  </a:cubicBezTo>
                  <a:cubicBezTo>
                    <a:pt x="124" y="551"/>
                    <a:pt x="239" y="625"/>
                    <a:pt x="354" y="625"/>
                  </a:cubicBezTo>
                  <a:cubicBezTo>
                    <a:pt x="396" y="625"/>
                    <a:pt x="437" y="617"/>
                    <a:pt x="478" y="592"/>
                  </a:cubicBezTo>
                  <a:cubicBezTo>
                    <a:pt x="634" y="526"/>
                    <a:pt x="708" y="345"/>
                    <a:pt x="642" y="189"/>
                  </a:cubicBezTo>
                  <a:cubicBezTo>
                    <a:pt x="587" y="71"/>
                    <a:pt x="471"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Flowchart: Off-page Connector 27">
            <a:extLst>
              <a:ext uri="{FF2B5EF4-FFF2-40B4-BE49-F238E27FC236}">
                <a16:creationId xmlns:a16="http://schemas.microsoft.com/office/drawing/2014/main" id="{9F659E36-7B6E-D378-4698-78C65620A4B4}"/>
              </a:ext>
            </a:extLst>
          </p:cNvPr>
          <p:cNvSpPr/>
          <p:nvPr/>
        </p:nvSpPr>
        <p:spPr>
          <a:xfrm>
            <a:off x="3528646" y="2192"/>
            <a:ext cx="2086708" cy="752115"/>
          </a:xfrm>
          <a:prstGeom prst="flowChartOffpage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Câu 1</a:t>
            </a:r>
          </a:p>
        </p:txBody>
      </p:sp>
      <p:graphicFrame>
        <p:nvGraphicFramePr>
          <p:cNvPr id="29" name="Table 29">
            <a:extLst>
              <a:ext uri="{FF2B5EF4-FFF2-40B4-BE49-F238E27FC236}">
                <a16:creationId xmlns:a16="http://schemas.microsoft.com/office/drawing/2014/main" id="{B5862458-8896-4F33-7C12-54FDDD4D4BB3}"/>
              </a:ext>
            </a:extLst>
          </p:cNvPr>
          <p:cNvGraphicFramePr>
            <a:graphicFrameLocks noGrp="1"/>
          </p:cNvGraphicFramePr>
          <p:nvPr>
            <p:extLst>
              <p:ext uri="{D42A27DB-BD31-4B8C-83A1-F6EECF244321}">
                <p14:modId xmlns:p14="http://schemas.microsoft.com/office/powerpoint/2010/main" val="2498861728"/>
              </p:ext>
            </p:extLst>
          </p:nvPr>
        </p:nvGraphicFramePr>
        <p:xfrm>
          <a:off x="903855" y="861338"/>
          <a:ext cx="7336290" cy="4114800"/>
        </p:xfrm>
        <a:graphic>
          <a:graphicData uri="http://schemas.openxmlformats.org/drawingml/2006/table">
            <a:tbl>
              <a:tblPr firstRow="1" bandRow="1">
                <a:tableStyleId>{0505E3EF-67EA-436B-97B2-0124C06EBD24}</a:tableStyleId>
              </a:tblPr>
              <a:tblGrid>
                <a:gridCol w="3930566">
                  <a:extLst>
                    <a:ext uri="{9D8B030D-6E8A-4147-A177-3AD203B41FA5}">
                      <a16:colId xmlns:a16="http://schemas.microsoft.com/office/drawing/2014/main" val="3141983135"/>
                    </a:ext>
                  </a:extLst>
                </a:gridCol>
                <a:gridCol w="3405724">
                  <a:extLst>
                    <a:ext uri="{9D8B030D-6E8A-4147-A177-3AD203B41FA5}">
                      <a16:colId xmlns:a16="http://schemas.microsoft.com/office/drawing/2014/main" val="3150205124"/>
                    </a:ext>
                  </a:extLst>
                </a:gridCol>
              </a:tblGrid>
              <a:tr h="457200">
                <a:tc>
                  <a:txBody>
                    <a:bodyPr/>
                    <a:lstStyle/>
                    <a:p>
                      <a:pPr algn="ctr"/>
                      <a:r>
                        <a:rPr lang="en-US" sz="2000">
                          <a:solidFill>
                            <a:srgbClr val="000000"/>
                          </a:solidFill>
                        </a:rPr>
                        <a:t>Tên gọi muối</a:t>
                      </a:r>
                    </a:p>
                  </a:txBody>
                  <a:tcPr anchor="ctr"/>
                </a:tc>
                <a:tc>
                  <a:txBody>
                    <a:bodyPr/>
                    <a:lstStyle/>
                    <a:p>
                      <a:pPr algn="ctr"/>
                      <a:r>
                        <a:rPr lang="en-US" sz="2000">
                          <a:solidFill>
                            <a:srgbClr val="000000"/>
                          </a:solidFill>
                        </a:rPr>
                        <a:t>Công thức</a:t>
                      </a:r>
                    </a:p>
                  </a:txBody>
                  <a:tcPr anchor="ctr"/>
                </a:tc>
                <a:extLst>
                  <a:ext uri="{0D108BD9-81ED-4DB2-BD59-A6C34878D82A}">
                    <a16:rowId xmlns:a16="http://schemas.microsoft.com/office/drawing/2014/main" val="3862488670"/>
                  </a:ext>
                </a:extLst>
              </a:tr>
              <a:tr h="457200">
                <a:tc>
                  <a:txBody>
                    <a:bodyPr/>
                    <a:lstStyle/>
                    <a:p>
                      <a:r>
                        <a:rPr lang="vi-VN" sz="2000">
                          <a:solidFill>
                            <a:srgbClr val="000000"/>
                          </a:solidFill>
                        </a:rPr>
                        <a:t>potassium sulfate</a:t>
                      </a:r>
                      <a:endParaRPr lang="en-US" sz="2000">
                        <a:solidFill>
                          <a:srgbClr val="00000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2000" b="0" i="0" u="none" strike="noStrike" cap="none">
                          <a:solidFill>
                            <a:srgbClr val="000000"/>
                          </a:solidFill>
                          <a:effectLst/>
                          <a:latin typeface="+mn-lt"/>
                          <a:ea typeface="+mn-ea"/>
                          <a:cs typeface="+mn-cs"/>
                          <a:sym typeface="Arial"/>
                        </a:rPr>
                        <a:t>K</a:t>
                      </a:r>
                      <a:r>
                        <a:rPr lang="vi-VN" sz="2000" b="0" i="0" u="none" strike="noStrike" cap="none" baseline="-25000">
                          <a:solidFill>
                            <a:srgbClr val="000000"/>
                          </a:solidFill>
                          <a:effectLst/>
                          <a:latin typeface="+mn-lt"/>
                          <a:ea typeface="+mn-ea"/>
                          <a:cs typeface="+mn-cs"/>
                          <a:sym typeface="Arial"/>
                        </a:rPr>
                        <a:t>2</a:t>
                      </a:r>
                      <a:r>
                        <a:rPr lang="vi-VN" sz="2000" b="0" i="0" u="none" strike="noStrike" cap="none">
                          <a:solidFill>
                            <a:srgbClr val="000000"/>
                          </a:solidFill>
                          <a:effectLst/>
                          <a:latin typeface="+mn-lt"/>
                          <a:ea typeface="+mn-ea"/>
                          <a:cs typeface="+mn-cs"/>
                          <a:sym typeface="Arial"/>
                        </a:rPr>
                        <a:t>SO</a:t>
                      </a:r>
                      <a:r>
                        <a:rPr lang="vi-VN" sz="2000" b="0" i="0" u="none" strike="noStrike" cap="none" baseline="-25000">
                          <a:solidFill>
                            <a:srgbClr val="000000"/>
                          </a:solidFill>
                          <a:effectLst/>
                          <a:latin typeface="+mn-lt"/>
                          <a:ea typeface="+mn-ea"/>
                          <a:cs typeface="+mn-cs"/>
                          <a:sym typeface="Arial"/>
                        </a:rPr>
                        <a:t>4</a:t>
                      </a:r>
                      <a:endParaRPr lang="en-US" sz="2000" b="0" i="0" u="none" strike="noStrike" cap="none">
                        <a:solidFill>
                          <a:srgbClr val="000000"/>
                        </a:solidFill>
                        <a:effectLst/>
                        <a:latin typeface="+mn-lt"/>
                        <a:ea typeface="+mn-ea"/>
                        <a:cs typeface="+mn-cs"/>
                        <a:sym typeface="Arial"/>
                      </a:endParaRPr>
                    </a:p>
                  </a:txBody>
                  <a:tcPr anchor="ctr"/>
                </a:tc>
                <a:extLst>
                  <a:ext uri="{0D108BD9-81ED-4DB2-BD59-A6C34878D82A}">
                    <a16:rowId xmlns:a16="http://schemas.microsoft.com/office/drawing/2014/main" val="895715177"/>
                  </a:ext>
                </a:extLst>
              </a:tr>
              <a:tr h="457200">
                <a:tc>
                  <a:txBody>
                    <a:bodyPr/>
                    <a:lstStyle/>
                    <a:p>
                      <a:r>
                        <a:rPr lang="vi-VN" sz="2000">
                          <a:solidFill>
                            <a:srgbClr val="000000"/>
                          </a:solidFill>
                        </a:rPr>
                        <a:t>sodium hydrogensulfate</a:t>
                      </a:r>
                      <a:endParaRPr lang="en-US" sz="2000">
                        <a:solidFill>
                          <a:srgbClr val="000000"/>
                        </a:solidFill>
                      </a:endParaRPr>
                    </a:p>
                  </a:txBody>
                  <a:tcPr anchor="ctr"/>
                </a:tc>
                <a:tc>
                  <a:txBody>
                    <a:bodyPr/>
                    <a:lstStyle/>
                    <a:p>
                      <a:pPr algn="ctr"/>
                      <a:r>
                        <a:rPr lang="vi-VN" sz="2000" b="0" i="0" u="none" strike="noStrike" cap="none">
                          <a:solidFill>
                            <a:srgbClr val="000000"/>
                          </a:solidFill>
                          <a:effectLst/>
                          <a:latin typeface="+mn-lt"/>
                          <a:ea typeface="+mn-ea"/>
                          <a:cs typeface="+mn-cs"/>
                          <a:sym typeface="Arial"/>
                        </a:rPr>
                        <a:t>NaHSO</a:t>
                      </a:r>
                      <a:r>
                        <a:rPr lang="vi-VN" sz="2000" b="0" i="0" u="none" strike="noStrike" cap="none" baseline="-25000">
                          <a:solidFill>
                            <a:srgbClr val="000000"/>
                          </a:solidFill>
                          <a:effectLst/>
                          <a:latin typeface="+mn-lt"/>
                          <a:ea typeface="+mn-ea"/>
                          <a:cs typeface="+mn-cs"/>
                          <a:sym typeface="Arial"/>
                        </a:rPr>
                        <a:t>4</a:t>
                      </a:r>
                      <a:endParaRPr lang="en-US" sz="2000" i="0">
                        <a:solidFill>
                          <a:srgbClr val="000000"/>
                        </a:solidFill>
                      </a:endParaRPr>
                    </a:p>
                  </a:txBody>
                  <a:tcPr anchor="ctr"/>
                </a:tc>
                <a:extLst>
                  <a:ext uri="{0D108BD9-81ED-4DB2-BD59-A6C34878D82A}">
                    <a16:rowId xmlns:a16="http://schemas.microsoft.com/office/drawing/2014/main" val="4168281420"/>
                  </a:ext>
                </a:extLst>
              </a:tr>
              <a:tr h="457200">
                <a:tc>
                  <a:txBody>
                    <a:bodyPr/>
                    <a:lstStyle/>
                    <a:p>
                      <a:r>
                        <a:rPr lang="vi-VN" sz="2000">
                          <a:solidFill>
                            <a:srgbClr val="000000"/>
                          </a:solidFill>
                        </a:rPr>
                        <a:t>sodium hydrogencarbonate</a:t>
                      </a:r>
                      <a:endParaRPr lang="en-US" sz="2000">
                        <a:solidFill>
                          <a:srgbClr val="000000"/>
                        </a:solidFill>
                      </a:endParaRPr>
                    </a:p>
                  </a:txBody>
                  <a:tcPr anchor="ctr"/>
                </a:tc>
                <a:tc>
                  <a:txBody>
                    <a:bodyPr/>
                    <a:lstStyle/>
                    <a:p>
                      <a:pPr algn="ctr"/>
                      <a:r>
                        <a:rPr lang="vi-VN" sz="2000" b="0" i="0" u="none" strike="noStrike" cap="none">
                          <a:solidFill>
                            <a:srgbClr val="000000"/>
                          </a:solidFill>
                          <a:effectLst/>
                          <a:latin typeface="+mn-lt"/>
                          <a:ea typeface="+mn-ea"/>
                          <a:cs typeface="+mn-cs"/>
                          <a:sym typeface="Arial"/>
                        </a:rPr>
                        <a:t>NaHCO</a:t>
                      </a:r>
                      <a:r>
                        <a:rPr lang="vi-VN" sz="2000" b="0" i="0" u="none" strike="noStrike" cap="none" baseline="-25000">
                          <a:solidFill>
                            <a:srgbClr val="000000"/>
                          </a:solidFill>
                          <a:effectLst/>
                          <a:latin typeface="+mn-lt"/>
                          <a:ea typeface="+mn-ea"/>
                          <a:cs typeface="+mn-cs"/>
                          <a:sym typeface="Arial"/>
                        </a:rPr>
                        <a:t>3</a:t>
                      </a:r>
                      <a:endParaRPr lang="en-US" sz="2000" i="0">
                        <a:solidFill>
                          <a:srgbClr val="000000"/>
                        </a:solidFill>
                      </a:endParaRPr>
                    </a:p>
                  </a:txBody>
                  <a:tcPr anchor="ctr"/>
                </a:tc>
                <a:extLst>
                  <a:ext uri="{0D108BD9-81ED-4DB2-BD59-A6C34878D82A}">
                    <a16:rowId xmlns:a16="http://schemas.microsoft.com/office/drawing/2014/main" val="712263675"/>
                  </a:ext>
                </a:extLst>
              </a:tr>
              <a:tr h="457200">
                <a:tc>
                  <a:txBody>
                    <a:bodyPr/>
                    <a:lstStyle/>
                    <a:p>
                      <a:r>
                        <a:rPr lang="vi-VN" sz="2000">
                          <a:solidFill>
                            <a:srgbClr val="000000"/>
                          </a:solidFill>
                        </a:rPr>
                        <a:t>sodium chloride</a:t>
                      </a:r>
                      <a:endParaRPr lang="en-US" sz="2000">
                        <a:solidFill>
                          <a:srgbClr val="000000"/>
                        </a:solidFill>
                      </a:endParaRPr>
                    </a:p>
                  </a:txBody>
                  <a:tcPr anchor="ctr"/>
                </a:tc>
                <a:tc>
                  <a:txBody>
                    <a:bodyPr/>
                    <a:lstStyle/>
                    <a:p>
                      <a:pPr algn="ctr"/>
                      <a:r>
                        <a:rPr lang="vi-VN" sz="2000" b="0" i="0" u="none" strike="noStrike" cap="none">
                          <a:solidFill>
                            <a:srgbClr val="000000"/>
                          </a:solidFill>
                          <a:effectLst/>
                          <a:latin typeface="+mn-lt"/>
                          <a:ea typeface="+mn-ea"/>
                          <a:cs typeface="+mn-cs"/>
                          <a:sym typeface="Arial"/>
                        </a:rPr>
                        <a:t>NaCl</a:t>
                      </a:r>
                      <a:endParaRPr lang="en-US" sz="2000" i="0">
                        <a:solidFill>
                          <a:srgbClr val="000000"/>
                        </a:solidFill>
                      </a:endParaRPr>
                    </a:p>
                  </a:txBody>
                  <a:tcPr anchor="ctr"/>
                </a:tc>
                <a:extLst>
                  <a:ext uri="{0D108BD9-81ED-4DB2-BD59-A6C34878D82A}">
                    <a16:rowId xmlns:a16="http://schemas.microsoft.com/office/drawing/2014/main" val="2517595474"/>
                  </a:ext>
                </a:extLst>
              </a:tr>
              <a:tr h="457200">
                <a:tc>
                  <a:txBody>
                    <a:bodyPr/>
                    <a:lstStyle/>
                    <a:p>
                      <a:r>
                        <a:rPr lang="vi-VN" sz="2000">
                          <a:solidFill>
                            <a:srgbClr val="000000"/>
                          </a:solidFill>
                        </a:rPr>
                        <a:t>sodium nitrate</a:t>
                      </a:r>
                      <a:endParaRPr lang="en-US" sz="2000">
                        <a:solidFill>
                          <a:srgbClr val="000000"/>
                        </a:solidFill>
                      </a:endParaRPr>
                    </a:p>
                  </a:txBody>
                  <a:tcPr anchor="ctr"/>
                </a:tc>
                <a:tc>
                  <a:txBody>
                    <a:bodyPr/>
                    <a:lstStyle/>
                    <a:p>
                      <a:pPr algn="ctr"/>
                      <a:r>
                        <a:rPr lang="en-US" sz="2000" i="0">
                          <a:solidFill>
                            <a:srgbClr val="000000"/>
                          </a:solidFill>
                        </a:rPr>
                        <a:t>NaNO</a:t>
                      </a:r>
                      <a:r>
                        <a:rPr lang="en-US" sz="2000" i="0" baseline="-25000">
                          <a:solidFill>
                            <a:srgbClr val="000000"/>
                          </a:solidFill>
                        </a:rPr>
                        <a:t>3</a:t>
                      </a:r>
                      <a:endParaRPr lang="en-US" sz="2000" i="0">
                        <a:solidFill>
                          <a:srgbClr val="000000"/>
                        </a:solidFill>
                      </a:endParaRPr>
                    </a:p>
                  </a:txBody>
                  <a:tcPr anchor="ctr"/>
                </a:tc>
                <a:extLst>
                  <a:ext uri="{0D108BD9-81ED-4DB2-BD59-A6C34878D82A}">
                    <a16:rowId xmlns:a16="http://schemas.microsoft.com/office/drawing/2014/main" val="2997950656"/>
                  </a:ext>
                </a:extLst>
              </a:tr>
              <a:tr h="457200">
                <a:tc>
                  <a:txBody>
                    <a:bodyPr/>
                    <a:lstStyle/>
                    <a:p>
                      <a:r>
                        <a:rPr lang="vi-VN" sz="2000">
                          <a:solidFill>
                            <a:srgbClr val="000000"/>
                          </a:solidFill>
                        </a:rPr>
                        <a:t>calcium hydrogenphosphate</a:t>
                      </a:r>
                      <a:endParaRPr lang="en-US" sz="2000">
                        <a:solidFill>
                          <a:srgbClr val="000000"/>
                        </a:solidFill>
                      </a:endParaRPr>
                    </a:p>
                  </a:txBody>
                  <a:tcPr anchor="ctr"/>
                </a:tc>
                <a:tc>
                  <a:txBody>
                    <a:bodyPr/>
                    <a:lstStyle/>
                    <a:p>
                      <a:pPr algn="ctr"/>
                      <a:r>
                        <a:rPr lang="vi-VN" sz="2000" b="0" i="0" u="none" strike="noStrike" cap="none">
                          <a:solidFill>
                            <a:srgbClr val="000000"/>
                          </a:solidFill>
                          <a:effectLst/>
                          <a:latin typeface="+mn-lt"/>
                          <a:ea typeface="+mn-ea"/>
                          <a:cs typeface="+mn-cs"/>
                          <a:sym typeface="Arial"/>
                        </a:rPr>
                        <a:t>CaHPO</a:t>
                      </a:r>
                      <a:r>
                        <a:rPr lang="vi-VN" sz="2000" b="0" i="0" u="none" strike="noStrike" cap="none" baseline="-25000">
                          <a:solidFill>
                            <a:srgbClr val="000000"/>
                          </a:solidFill>
                          <a:effectLst/>
                          <a:latin typeface="+mn-lt"/>
                          <a:ea typeface="+mn-ea"/>
                          <a:cs typeface="+mn-cs"/>
                          <a:sym typeface="Arial"/>
                        </a:rPr>
                        <a:t>4</a:t>
                      </a:r>
                      <a:endParaRPr lang="en-US" sz="2000" i="0">
                        <a:solidFill>
                          <a:srgbClr val="000000"/>
                        </a:solidFill>
                      </a:endParaRPr>
                    </a:p>
                  </a:txBody>
                  <a:tcPr anchor="ctr"/>
                </a:tc>
                <a:extLst>
                  <a:ext uri="{0D108BD9-81ED-4DB2-BD59-A6C34878D82A}">
                    <a16:rowId xmlns:a16="http://schemas.microsoft.com/office/drawing/2014/main" val="1149117254"/>
                  </a:ext>
                </a:extLst>
              </a:tr>
              <a:tr h="457200">
                <a:tc>
                  <a:txBody>
                    <a:bodyPr/>
                    <a:lstStyle/>
                    <a:p>
                      <a:r>
                        <a:rPr lang="vi-VN" sz="2000">
                          <a:solidFill>
                            <a:srgbClr val="000000"/>
                          </a:solidFill>
                        </a:rPr>
                        <a:t>magnesium sulfate</a:t>
                      </a:r>
                      <a:endParaRPr lang="en-US" sz="2000">
                        <a:solidFill>
                          <a:srgbClr val="000000"/>
                        </a:solidFill>
                      </a:endParaRPr>
                    </a:p>
                  </a:txBody>
                  <a:tcPr anchor="ctr"/>
                </a:tc>
                <a:tc>
                  <a:txBody>
                    <a:bodyPr/>
                    <a:lstStyle/>
                    <a:p>
                      <a:pPr algn="ctr"/>
                      <a:r>
                        <a:rPr lang="vi-VN" sz="2000" b="0" i="0" u="none" strike="noStrike" cap="none">
                          <a:solidFill>
                            <a:srgbClr val="000000"/>
                          </a:solidFill>
                          <a:effectLst/>
                          <a:latin typeface="+mn-lt"/>
                          <a:ea typeface="+mn-ea"/>
                          <a:cs typeface="+mn-cs"/>
                          <a:sym typeface="Arial"/>
                        </a:rPr>
                        <a:t>MgSO</a:t>
                      </a:r>
                      <a:r>
                        <a:rPr lang="vi-VN" sz="2000" b="0" i="0" u="none" strike="noStrike" cap="none" baseline="-25000">
                          <a:solidFill>
                            <a:srgbClr val="000000"/>
                          </a:solidFill>
                          <a:effectLst/>
                          <a:latin typeface="+mn-lt"/>
                          <a:ea typeface="+mn-ea"/>
                          <a:cs typeface="+mn-cs"/>
                          <a:sym typeface="Arial"/>
                        </a:rPr>
                        <a:t>4</a:t>
                      </a:r>
                      <a:endParaRPr lang="en-US" sz="2000" i="0">
                        <a:solidFill>
                          <a:srgbClr val="000000"/>
                        </a:solidFill>
                      </a:endParaRPr>
                    </a:p>
                  </a:txBody>
                  <a:tcPr anchor="ctr"/>
                </a:tc>
                <a:extLst>
                  <a:ext uri="{0D108BD9-81ED-4DB2-BD59-A6C34878D82A}">
                    <a16:rowId xmlns:a16="http://schemas.microsoft.com/office/drawing/2014/main" val="2853501096"/>
                  </a:ext>
                </a:extLst>
              </a:tr>
              <a:tr h="457200">
                <a:tc>
                  <a:txBody>
                    <a:bodyPr/>
                    <a:lstStyle/>
                    <a:p>
                      <a:r>
                        <a:rPr lang="vi-VN" sz="2000">
                          <a:solidFill>
                            <a:srgbClr val="000000"/>
                          </a:solidFill>
                        </a:rPr>
                        <a:t>copper(II) sulfate</a:t>
                      </a:r>
                      <a:endParaRPr lang="en-US" sz="2000">
                        <a:solidFill>
                          <a:srgbClr val="000000"/>
                        </a:solidFill>
                      </a:endParaRPr>
                    </a:p>
                  </a:txBody>
                  <a:tcPr anchor="ctr"/>
                </a:tc>
                <a:tc>
                  <a:txBody>
                    <a:bodyPr/>
                    <a:lstStyle/>
                    <a:p>
                      <a:pPr algn="ctr"/>
                      <a:r>
                        <a:rPr lang="vi-VN" sz="2000" b="0" i="0" u="none" strike="noStrike" cap="none">
                          <a:solidFill>
                            <a:srgbClr val="000000"/>
                          </a:solidFill>
                          <a:effectLst/>
                          <a:latin typeface="+mn-lt"/>
                          <a:ea typeface="+mn-ea"/>
                          <a:cs typeface="+mn-cs"/>
                          <a:sym typeface="Arial"/>
                        </a:rPr>
                        <a:t>CuSO</a:t>
                      </a:r>
                      <a:r>
                        <a:rPr lang="vi-VN" sz="2000" b="0" i="0" u="none" strike="noStrike" cap="none" baseline="-25000">
                          <a:solidFill>
                            <a:srgbClr val="000000"/>
                          </a:solidFill>
                          <a:effectLst/>
                          <a:latin typeface="+mn-lt"/>
                          <a:ea typeface="+mn-ea"/>
                          <a:cs typeface="+mn-cs"/>
                          <a:sym typeface="Arial"/>
                        </a:rPr>
                        <a:t>4</a:t>
                      </a:r>
                      <a:endParaRPr lang="en-US" sz="2000" i="0">
                        <a:solidFill>
                          <a:srgbClr val="000000"/>
                        </a:solidFill>
                      </a:endParaRPr>
                    </a:p>
                  </a:txBody>
                  <a:tcPr anchor="ctr"/>
                </a:tc>
                <a:extLst>
                  <a:ext uri="{0D108BD9-81ED-4DB2-BD59-A6C34878D82A}">
                    <a16:rowId xmlns:a16="http://schemas.microsoft.com/office/drawing/2014/main" val="108082007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randombar(horizont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grpSp>
        <p:nvGrpSpPr>
          <p:cNvPr id="836" name="Google Shape;836;p43"/>
          <p:cNvGrpSpPr/>
          <p:nvPr/>
        </p:nvGrpSpPr>
        <p:grpSpPr>
          <a:xfrm flipH="1">
            <a:off x="0" y="163442"/>
            <a:ext cx="639051" cy="752115"/>
            <a:chOff x="771450" y="-959375"/>
            <a:chExt cx="330225" cy="388650"/>
          </a:xfrm>
        </p:grpSpPr>
        <p:sp>
          <p:nvSpPr>
            <p:cNvPr id="837" name="Google Shape;837;p43"/>
            <p:cNvSpPr/>
            <p:nvPr/>
          </p:nvSpPr>
          <p:spPr>
            <a:xfrm>
              <a:off x="771450" y="-959375"/>
              <a:ext cx="330225" cy="388650"/>
            </a:xfrm>
            <a:custGeom>
              <a:avLst/>
              <a:gdLst/>
              <a:ahLst/>
              <a:cxnLst/>
              <a:rect l="l" t="t" r="r" b="b"/>
              <a:pathLst>
                <a:path w="13209" h="15546" extrusionOk="0">
                  <a:moveTo>
                    <a:pt x="5786" y="1"/>
                  </a:moveTo>
                  <a:cubicBezTo>
                    <a:pt x="5481" y="1"/>
                    <a:pt x="5177" y="58"/>
                    <a:pt x="4897" y="182"/>
                  </a:cubicBezTo>
                  <a:lnTo>
                    <a:pt x="1367" y="1745"/>
                  </a:lnTo>
                  <a:cubicBezTo>
                    <a:pt x="832" y="1984"/>
                    <a:pt x="421" y="2412"/>
                    <a:pt x="207" y="2963"/>
                  </a:cubicBezTo>
                  <a:cubicBezTo>
                    <a:pt x="1" y="3506"/>
                    <a:pt x="9" y="4099"/>
                    <a:pt x="248" y="4642"/>
                  </a:cubicBezTo>
                  <a:cubicBezTo>
                    <a:pt x="511" y="5243"/>
                    <a:pt x="1029" y="5679"/>
                    <a:pt x="1638" y="5860"/>
                  </a:cubicBezTo>
                  <a:lnTo>
                    <a:pt x="1745" y="6090"/>
                  </a:lnTo>
                  <a:cubicBezTo>
                    <a:pt x="363" y="8214"/>
                    <a:pt x="429" y="10954"/>
                    <a:pt x="1951" y="13052"/>
                  </a:cubicBezTo>
                  <a:cubicBezTo>
                    <a:pt x="3079" y="14616"/>
                    <a:pt x="4914" y="15546"/>
                    <a:pt x="6864" y="15546"/>
                  </a:cubicBezTo>
                  <a:cubicBezTo>
                    <a:pt x="7275" y="15546"/>
                    <a:pt x="7687" y="15496"/>
                    <a:pt x="8090" y="15414"/>
                  </a:cubicBezTo>
                  <a:cubicBezTo>
                    <a:pt x="9925" y="15027"/>
                    <a:pt x="11464" y="13859"/>
                    <a:pt x="12312" y="12205"/>
                  </a:cubicBezTo>
                  <a:cubicBezTo>
                    <a:pt x="13151" y="10559"/>
                    <a:pt x="13209" y="8641"/>
                    <a:pt x="12460" y="6954"/>
                  </a:cubicBezTo>
                  <a:cubicBezTo>
                    <a:pt x="11620" y="5054"/>
                    <a:pt x="9884" y="3729"/>
                    <a:pt x="7860" y="3391"/>
                  </a:cubicBezTo>
                  <a:lnTo>
                    <a:pt x="7761" y="3161"/>
                  </a:lnTo>
                  <a:cubicBezTo>
                    <a:pt x="7786" y="3103"/>
                    <a:pt x="7810" y="3046"/>
                    <a:pt x="7835" y="2988"/>
                  </a:cubicBezTo>
                  <a:cubicBezTo>
                    <a:pt x="8041" y="2437"/>
                    <a:pt x="8033" y="1844"/>
                    <a:pt x="7794" y="1309"/>
                  </a:cubicBezTo>
                  <a:cubicBezTo>
                    <a:pt x="7440" y="511"/>
                    <a:pt x="6650" y="1"/>
                    <a:pt x="5786" y="1"/>
                  </a:cubicBezTo>
                  <a:close/>
                </a:path>
              </a:pathLst>
            </a:custGeom>
            <a:solidFill>
              <a:schemeClr val="lt1"/>
            </a:solidFill>
            <a:ln>
              <a:noFill/>
            </a:ln>
            <a:effectLst>
              <a:outerShdw blurRad="57150" dist="66675" dir="46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3"/>
            <p:cNvSpPr/>
            <p:nvPr/>
          </p:nvSpPr>
          <p:spPr>
            <a:xfrm>
              <a:off x="804375" y="-925075"/>
              <a:ext cx="132925" cy="80125"/>
            </a:xfrm>
            <a:custGeom>
              <a:avLst/>
              <a:gdLst/>
              <a:ahLst/>
              <a:cxnLst/>
              <a:rect l="l" t="t" r="r" b="b"/>
              <a:pathLst>
                <a:path w="5317" h="3205" extrusionOk="0">
                  <a:moveTo>
                    <a:pt x="4469" y="357"/>
                  </a:moveTo>
                  <a:cubicBezTo>
                    <a:pt x="4642" y="357"/>
                    <a:pt x="4815" y="464"/>
                    <a:pt x="4889" y="637"/>
                  </a:cubicBezTo>
                  <a:cubicBezTo>
                    <a:pt x="4996" y="867"/>
                    <a:pt x="4889" y="1139"/>
                    <a:pt x="4658" y="1246"/>
                  </a:cubicBezTo>
                  <a:lnTo>
                    <a:pt x="1128" y="2801"/>
                  </a:lnTo>
                  <a:cubicBezTo>
                    <a:pt x="1065" y="2829"/>
                    <a:pt x="999" y="2843"/>
                    <a:pt x="935" y="2843"/>
                  </a:cubicBezTo>
                  <a:cubicBezTo>
                    <a:pt x="758" y="2843"/>
                    <a:pt x="592" y="2740"/>
                    <a:pt x="519" y="2571"/>
                  </a:cubicBezTo>
                  <a:cubicBezTo>
                    <a:pt x="470" y="2455"/>
                    <a:pt x="461" y="2332"/>
                    <a:pt x="511" y="2217"/>
                  </a:cubicBezTo>
                  <a:cubicBezTo>
                    <a:pt x="552" y="2102"/>
                    <a:pt x="642" y="2003"/>
                    <a:pt x="749" y="1953"/>
                  </a:cubicBezTo>
                  <a:lnTo>
                    <a:pt x="4280" y="398"/>
                  </a:lnTo>
                  <a:cubicBezTo>
                    <a:pt x="4346" y="373"/>
                    <a:pt x="4403" y="357"/>
                    <a:pt x="4469" y="357"/>
                  </a:cubicBezTo>
                  <a:close/>
                  <a:moveTo>
                    <a:pt x="4463" y="0"/>
                  </a:moveTo>
                  <a:cubicBezTo>
                    <a:pt x="4352" y="0"/>
                    <a:pt x="4240" y="22"/>
                    <a:pt x="4132" y="69"/>
                  </a:cubicBezTo>
                  <a:lnTo>
                    <a:pt x="609" y="1624"/>
                  </a:lnTo>
                  <a:cubicBezTo>
                    <a:pt x="190" y="1814"/>
                    <a:pt x="1" y="2299"/>
                    <a:pt x="190" y="2711"/>
                  </a:cubicBezTo>
                  <a:cubicBezTo>
                    <a:pt x="321" y="3023"/>
                    <a:pt x="626" y="3204"/>
                    <a:pt x="939" y="3204"/>
                  </a:cubicBezTo>
                  <a:cubicBezTo>
                    <a:pt x="1054" y="3204"/>
                    <a:pt x="1161" y="3180"/>
                    <a:pt x="1276" y="3130"/>
                  </a:cubicBezTo>
                  <a:lnTo>
                    <a:pt x="4798" y="1575"/>
                  </a:lnTo>
                  <a:cubicBezTo>
                    <a:pt x="5004" y="1484"/>
                    <a:pt x="5160" y="1320"/>
                    <a:pt x="5234" y="1122"/>
                  </a:cubicBezTo>
                  <a:cubicBezTo>
                    <a:pt x="5317" y="917"/>
                    <a:pt x="5308" y="686"/>
                    <a:pt x="5218" y="489"/>
                  </a:cubicBezTo>
                  <a:cubicBezTo>
                    <a:pt x="5083" y="183"/>
                    <a:pt x="4781" y="0"/>
                    <a:pt x="4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3"/>
            <p:cNvSpPr/>
            <p:nvPr/>
          </p:nvSpPr>
          <p:spPr>
            <a:xfrm>
              <a:off x="829875" y="-801150"/>
              <a:ext cx="246300" cy="191650"/>
            </a:xfrm>
            <a:custGeom>
              <a:avLst/>
              <a:gdLst/>
              <a:ahLst/>
              <a:cxnLst/>
              <a:rect l="l" t="t" r="r" b="b"/>
              <a:pathLst>
                <a:path w="9852" h="7666" extrusionOk="0">
                  <a:moveTo>
                    <a:pt x="7868" y="0"/>
                  </a:moveTo>
                  <a:lnTo>
                    <a:pt x="1" y="3473"/>
                  </a:lnTo>
                  <a:cubicBezTo>
                    <a:pt x="67" y="4279"/>
                    <a:pt x="338" y="5086"/>
                    <a:pt x="873" y="5818"/>
                  </a:cubicBezTo>
                  <a:cubicBezTo>
                    <a:pt x="1714" y="6985"/>
                    <a:pt x="3104" y="7665"/>
                    <a:pt x="4525" y="7665"/>
                  </a:cubicBezTo>
                  <a:cubicBezTo>
                    <a:pt x="4828" y="7665"/>
                    <a:pt x="5132" y="7634"/>
                    <a:pt x="5432" y="7571"/>
                  </a:cubicBezTo>
                  <a:cubicBezTo>
                    <a:pt x="8378" y="6946"/>
                    <a:pt x="9851" y="3851"/>
                    <a:pt x="8707" y="1251"/>
                  </a:cubicBezTo>
                  <a:cubicBezTo>
                    <a:pt x="8493" y="774"/>
                    <a:pt x="8205" y="362"/>
                    <a:pt x="78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3"/>
            <p:cNvSpPr/>
            <p:nvPr/>
          </p:nvSpPr>
          <p:spPr>
            <a:xfrm>
              <a:off x="816300" y="-894350"/>
              <a:ext cx="249800" cy="289275"/>
            </a:xfrm>
            <a:custGeom>
              <a:avLst/>
              <a:gdLst/>
              <a:ahLst/>
              <a:cxnLst/>
              <a:rect l="l" t="t" r="r" b="b"/>
              <a:pathLst>
                <a:path w="9992" h="11571" extrusionOk="0">
                  <a:moveTo>
                    <a:pt x="4033" y="478"/>
                  </a:moveTo>
                  <a:lnTo>
                    <a:pt x="4675" y="1934"/>
                  </a:lnTo>
                  <a:cubicBezTo>
                    <a:pt x="4807" y="2230"/>
                    <a:pt x="5103" y="2428"/>
                    <a:pt x="5449" y="2461"/>
                  </a:cubicBezTo>
                  <a:cubicBezTo>
                    <a:pt x="7045" y="2592"/>
                    <a:pt x="8436" y="3588"/>
                    <a:pt x="9078" y="5053"/>
                  </a:cubicBezTo>
                  <a:cubicBezTo>
                    <a:pt x="9621" y="6263"/>
                    <a:pt x="9580" y="7637"/>
                    <a:pt x="8971" y="8814"/>
                  </a:cubicBezTo>
                  <a:cubicBezTo>
                    <a:pt x="8370" y="9999"/>
                    <a:pt x="7259" y="10838"/>
                    <a:pt x="5934" y="11118"/>
                  </a:cubicBezTo>
                  <a:cubicBezTo>
                    <a:pt x="5648" y="11178"/>
                    <a:pt x="5359" y="11207"/>
                    <a:pt x="5071" y="11207"/>
                  </a:cubicBezTo>
                  <a:cubicBezTo>
                    <a:pt x="3708" y="11207"/>
                    <a:pt x="2371" y="10553"/>
                    <a:pt x="1556" y="9439"/>
                  </a:cubicBezTo>
                  <a:cubicBezTo>
                    <a:pt x="388" y="7818"/>
                    <a:pt x="412" y="5695"/>
                    <a:pt x="1614" y="4131"/>
                  </a:cubicBezTo>
                  <a:cubicBezTo>
                    <a:pt x="1819" y="3876"/>
                    <a:pt x="1869" y="3539"/>
                    <a:pt x="1737" y="3259"/>
                  </a:cubicBezTo>
                  <a:lnTo>
                    <a:pt x="1087" y="1778"/>
                  </a:lnTo>
                  <a:lnTo>
                    <a:pt x="4033" y="478"/>
                  </a:lnTo>
                  <a:close/>
                  <a:moveTo>
                    <a:pt x="4214" y="0"/>
                  </a:moveTo>
                  <a:lnTo>
                    <a:pt x="610" y="1588"/>
                  </a:lnTo>
                  <a:lnTo>
                    <a:pt x="1408" y="3399"/>
                  </a:lnTo>
                  <a:cubicBezTo>
                    <a:pt x="1482" y="3563"/>
                    <a:pt x="1457" y="3761"/>
                    <a:pt x="1334" y="3917"/>
                  </a:cubicBezTo>
                  <a:cubicBezTo>
                    <a:pt x="25" y="5596"/>
                    <a:pt x="1" y="7900"/>
                    <a:pt x="1268" y="9645"/>
                  </a:cubicBezTo>
                  <a:cubicBezTo>
                    <a:pt x="2149" y="10863"/>
                    <a:pt x="3597" y="11570"/>
                    <a:pt x="5070" y="11570"/>
                  </a:cubicBezTo>
                  <a:cubicBezTo>
                    <a:pt x="5383" y="11570"/>
                    <a:pt x="5704" y="11538"/>
                    <a:pt x="6008" y="11472"/>
                  </a:cubicBezTo>
                  <a:cubicBezTo>
                    <a:pt x="7440" y="11167"/>
                    <a:pt x="8641" y="10262"/>
                    <a:pt x="9292" y="8978"/>
                  </a:cubicBezTo>
                  <a:cubicBezTo>
                    <a:pt x="9950" y="7703"/>
                    <a:pt x="9991" y="6222"/>
                    <a:pt x="9415" y="4905"/>
                  </a:cubicBezTo>
                  <a:cubicBezTo>
                    <a:pt x="8716" y="3325"/>
                    <a:pt x="7201" y="2247"/>
                    <a:pt x="5473" y="2099"/>
                  </a:cubicBezTo>
                  <a:cubicBezTo>
                    <a:pt x="5259" y="2082"/>
                    <a:pt x="5086" y="1959"/>
                    <a:pt x="5004" y="1786"/>
                  </a:cubicBezTo>
                  <a:lnTo>
                    <a:pt x="42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3"/>
            <p:cNvSpPr/>
            <p:nvPr/>
          </p:nvSpPr>
          <p:spPr>
            <a:xfrm>
              <a:off x="828025" y="-771525"/>
              <a:ext cx="123875" cy="61325"/>
            </a:xfrm>
            <a:custGeom>
              <a:avLst/>
              <a:gdLst/>
              <a:ahLst/>
              <a:cxnLst/>
              <a:rect l="l" t="t" r="r" b="b"/>
              <a:pathLst>
                <a:path w="4955" h="2453" extrusionOk="0">
                  <a:moveTo>
                    <a:pt x="4807" y="0"/>
                  </a:moveTo>
                  <a:lnTo>
                    <a:pt x="1" y="2123"/>
                  </a:lnTo>
                  <a:lnTo>
                    <a:pt x="149" y="2452"/>
                  </a:lnTo>
                  <a:lnTo>
                    <a:pt x="4955" y="329"/>
                  </a:lnTo>
                  <a:lnTo>
                    <a:pt x="48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3"/>
            <p:cNvSpPr/>
            <p:nvPr/>
          </p:nvSpPr>
          <p:spPr>
            <a:xfrm>
              <a:off x="859300" y="-702425"/>
              <a:ext cx="32950" cy="30475"/>
            </a:xfrm>
            <a:custGeom>
              <a:avLst/>
              <a:gdLst/>
              <a:ahLst/>
              <a:cxnLst/>
              <a:rect l="l" t="t" r="r" b="b"/>
              <a:pathLst>
                <a:path w="1318" h="1219" extrusionOk="0">
                  <a:moveTo>
                    <a:pt x="626" y="182"/>
                  </a:moveTo>
                  <a:cubicBezTo>
                    <a:pt x="675" y="182"/>
                    <a:pt x="733" y="190"/>
                    <a:pt x="782" y="207"/>
                  </a:cubicBezTo>
                  <a:cubicBezTo>
                    <a:pt x="889" y="248"/>
                    <a:pt x="972" y="330"/>
                    <a:pt x="1021" y="437"/>
                  </a:cubicBezTo>
                  <a:cubicBezTo>
                    <a:pt x="1112" y="651"/>
                    <a:pt x="1013" y="906"/>
                    <a:pt x="799" y="1005"/>
                  </a:cubicBezTo>
                  <a:cubicBezTo>
                    <a:pt x="745" y="1028"/>
                    <a:pt x="689" y="1039"/>
                    <a:pt x="633" y="1039"/>
                  </a:cubicBezTo>
                  <a:cubicBezTo>
                    <a:pt x="467" y="1039"/>
                    <a:pt x="305" y="943"/>
                    <a:pt x="231" y="783"/>
                  </a:cubicBezTo>
                  <a:cubicBezTo>
                    <a:pt x="141" y="569"/>
                    <a:pt x="239" y="314"/>
                    <a:pt x="453" y="215"/>
                  </a:cubicBezTo>
                  <a:cubicBezTo>
                    <a:pt x="511" y="190"/>
                    <a:pt x="569" y="182"/>
                    <a:pt x="626" y="182"/>
                  </a:cubicBezTo>
                  <a:close/>
                  <a:moveTo>
                    <a:pt x="619" y="0"/>
                  </a:moveTo>
                  <a:cubicBezTo>
                    <a:pt x="537" y="0"/>
                    <a:pt x="456" y="16"/>
                    <a:pt x="379" y="50"/>
                  </a:cubicBezTo>
                  <a:cubicBezTo>
                    <a:pt x="231" y="116"/>
                    <a:pt x="116" y="240"/>
                    <a:pt x="58" y="388"/>
                  </a:cubicBezTo>
                  <a:cubicBezTo>
                    <a:pt x="1" y="544"/>
                    <a:pt x="1" y="709"/>
                    <a:pt x="67" y="857"/>
                  </a:cubicBezTo>
                  <a:cubicBezTo>
                    <a:pt x="174" y="1079"/>
                    <a:pt x="396" y="1219"/>
                    <a:pt x="626" y="1219"/>
                  </a:cubicBezTo>
                  <a:cubicBezTo>
                    <a:pt x="708" y="1219"/>
                    <a:pt x="791" y="1203"/>
                    <a:pt x="873" y="1170"/>
                  </a:cubicBezTo>
                  <a:cubicBezTo>
                    <a:pt x="1177" y="1030"/>
                    <a:pt x="1317" y="668"/>
                    <a:pt x="1186" y="363"/>
                  </a:cubicBezTo>
                  <a:cubicBezTo>
                    <a:pt x="1120" y="215"/>
                    <a:pt x="996" y="100"/>
                    <a:pt x="848" y="42"/>
                  </a:cubicBezTo>
                  <a:cubicBezTo>
                    <a:pt x="773" y="14"/>
                    <a:pt x="695" y="0"/>
                    <a:pt x="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3"/>
            <p:cNvSpPr/>
            <p:nvPr/>
          </p:nvSpPr>
          <p:spPr>
            <a:xfrm>
              <a:off x="980675" y="-774350"/>
              <a:ext cx="32950" cy="30400"/>
            </a:xfrm>
            <a:custGeom>
              <a:avLst/>
              <a:gdLst/>
              <a:ahLst/>
              <a:cxnLst/>
              <a:rect l="l" t="t" r="r" b="b"/>
              <a:pathLst>
                <a:path w="1318" h="1216" extrusionOk="0">
                  <a:moveTo>
                    <a:pt x="692" y="179"/>
                  </a:moveTo>
                  <a:cubicBezTo>
                    <a:pt x="742" y="179"/>
                    <a:pt x="791" y="195"/>
                    <a:pt x="840" y="212"/>
                  </a:cubicBezTo>
                  <a:cubicBezTo>
                    <a:pt x="947" y="253"/>
                    <a:pt x="1038" y="335"/>
                    <a:pt x="1079" y="434"/>
                  </a:cubicBezTo>
                  <a:cubicBezTo>
                    <a:pt x="1178" y="656"/>
                    <a:pt x="1079" y="903"/>
                    <a:pt x="865" y="1002"/>
                  </a:cubicBezTo>
                  <a:cubicBezTo>
                    <a:pt x="807" y="1028"/>
                    <a:pt x="746" y="1040"/>
                    <a:pt x="688" y="1040"/>
                  </a:cubicBezTo>
                  <a:cubicBezTo>
                    <a:pt x="523" y="1040"/>
                    <a:pt x="370" y="943"/>
                    <a:pt x="297" y="780"/>
                  </a:cubicBezTo>
                  <a:cubicBezTo>
                    <a:pt x="198" y="566"/>
                    <a:pt x="297" y="311"/>
                    <a:pt x="519" y="220"/>
                  </a:cubicBezTo>
                  <a:cubicBezTo>
                    <a:pt x="569" y="195"/>
                    <a:pt x="626" y="179"/>
                    <a:pt x="692" y="179"/>
                  </a:cubicBezTo>
                  <a:close/>
                  <a:moveTo>
                    <a:pt x="699" y="0"/>
                  </a:moveTo>
                  <a:cubicBezTo>
                    <a:pt x="613" y="0"/>
                    <a:pt x="527" y="19"/>
                    <a:pt x="445" y="55"/>
                  </a:cubicBezTo>
                  <a:cubicBezTo>
                    <a:pt x="133" y="187"/>
                    <a:pt x="1" y="549"/>
                    <a:pt x="133" y="854"/>
                  </a:cubicBezTo>
                  <a:cubicBezTo>
                    <a:pt x="231" y="1084"/>
                    <a:pt x="454" y="1216"/>
                    <a:pt x="692" y="1216"/>
                  </a:cubicBezTo>
                  <a:cubicBezTo>
                    <a:pt x="774" y="1216"/>
                    <a:pt x="857" y="1199"/>
                    <a:pt x="939" y="1166"/>
                  </a:cubicBezTo>
                  <a:cubicBezTo>
                    <a:pt x="1087" y="1101"/>
                    <a:pt x="1194" y="985"/>
                    <a:pt x="1260" y="829"/>
                  </a:cubicBezTo>
                  <a:cubicBezTo>
                    <a:pt x="1318" y="681"/>
                    <a:pt x="1309" y="516"/>
                    <a:pt x="1244" y="368"/>
                  </a:cubicBezTo>
                  <a:cubicBezTo>
                    <a:pt x="1178" y="212"/>
                    <a:pt x="1062" y="105"/>
                    <a:pt x="906" y="39"/>
                  </a:cubicBezTo>
                  <a:cubicBezTo>
                    <a:pt x="839" y="13"/>
                    <a:pt x="769" y="0"/>
                    <a:pt x="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3"/>
            <p:cNvSpPr/>
            <p:nvPr/>
          </p:nvSpPr>
          <p:spPr>
            <a:xfrm>
              <a:off x="945500" y="-684425"/>
              <a:ext cx="32950" cy="30375"/>
            </a:xfrm>
            <a:custGeom>
              <a:avLst/>
              <a:gdLst/>
              <a:ahLst/>
              <a:cxnLst/>
              <a:rect l="l" t="t" r="r" b="b"/>
              <a:pathLst>
                <a:path w="1318" h="1215" extrusionOk="0">
                  <a:moveTo>
                    <a:pt x="692" y="178"/>
                  </a:moveTo>
                  <a:cubicBezTo>
                    <a:pt x="857" y="178"/>
                    <a:pt x="1013" y="277"/>
                    <a:pt x="1087" y="433"/>
                  </a:cubicBezTo>
                  <a:cubicBezTo>
                    <a:pt x="1186" y="655"/>
                    <a:pt x="1087" y="902"/>
                    <a:pt x="865" y="1001"/>
                  </a:cubicBezTo>
                  <a:cubicBezTo>
                    <a:pt x="809" y="1027"/>
                    <a:pt x="749" y="1039"/>
                    <a:pt x="691" y="1039"/>
                  </a:cubicBezTo>
                  <a:cubicBezTo>
                    <a:pt x="528" y="1039"/>
                    <a:pt x="372" y="943"/>
                    <a:pt x="305" y="779"/>
                  </a:cubicBezTo>
                  <a:cubicBezTo>
                    <a:pt x="206" y="565"/>
                    <a:pt x="305" y="318"/>
                    <a:pt x="519" y="219"/>
                  </a:cubicBezTo>
                  <a:cubicBezTo>
                    <a:pt x="577" y="195"/>
                    <a:pt x="634" y="178"/>
                    <a:pt x="692" y="178"/>
                  </a:cubicBezTo>
                  <a:close/>
                  <a:moveTo>
                    <a:pt x="698" y="1"/>
                  </a:moveTo>
                  <a:cubicBezTo>
                    <a:pt x="615" y="1"/>
                    <a:pt x="532" y="20"/>
                    <a:pt x="453" y="55"/>
                  </a:cubicBezTo>
                  <a:cubicBezTo>
                    <a:pt x="141" y="186"/>
                    <a:pt x="1" y="548"/>
                    <a:pt x="141" y="853"/>
                  </a:cubicBezTo>
                  <a:cubicBezTo>
                    <a:pt x="206" y="1001"/>
                    <a:pt x="322" y="1116"/>
                    <a:pt x="478" y="1174"/>
                  </a:cubicBezTo>
                  <a:cubicBezTo>
                    <a:pt x="544" y="1207"/>
                    <a:pt x="618" y="1215"/>
                    <a:pt x="692" y="1215"/>
                  </a:cubicBezTo>
                  <a:cubicBezTo>
                    <a:pt x="783" y="1215"/>
                    <a:pt x="865" y="1198"/>
                    <a:pt x="939" y="1166"/>
                  </a:cubicBezTo>
                  <a:cubicBezTo>
                    <a:pt x="1087" y="1100"/>
                    <a:pt x="1202" y="985"/>
                    <a:pt x="1260" y="828"/>
                  </a:cubicBezTo>
                  <a:cubicBezTo>
                    <a:pt x="1317" y="680"/>
                    <a:pt x="1317" y="515"/>
                    <a:pt x="1252" y="367"/>
                  </a:cubicBezTo>
                  <a:cubicBezTo>
                    <a:pt x="1186" y="219"/>
                    <a:pt x="1071" y="104"/>
                    <a:pt x="914" y="46"/>
                  </a:cubicBezTo>
                  <a:cubicBezTo>
                    <a:pt x="845" y="16"/>
                    <a:pt x="772" y="1"/>
                    <a:pt x="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3"/>
            <p:cNvSpPr/>
            <p:nvPr/>
          </p:nvSpPr>
          <p:spPr>
            <a:xfrm>
              <a:off x="1016900" y="-710250"/>
              <a:ext cx="16900" cy="15475"/>
            </a:xfrm>
            <a:custGeom>
              <a:avLst/>
              <a:gdLst/>
              <a:ahLst/>
              <a:cxnLst/>
              <a:rect l="l" t="t" r="r" b="b"/>
              <a:pathLst>
                <a:path w="676" h="619" extrusionOk="0">
                  <a:moveTo>
                    <a:pt x="354" y="92"/>
                  </a:moveTo>
                  <a:cubicBezTo>
                    <a:pt x="436" y="92"/>
                    <a:pt x="519" y="141"/>
                    <a:pt x="552" y="224"/>
                  </a:cubicBezTo>
                  <a:cubicBezTo>
                    <a:pt x="576" y="273"/>
                    <a:pt x="576" y="331"/>
                    <a:pt x="560" y="388"/>
                  </a:cubicBezTo>
                  <a:cubicBezTo>
                    <a:pt x="535" y="438"/>
                    <a:pt x="494" y="487"/>
                    <a:pt x="445" y="503"/>
                  </a:cubicBezTo>
                  <a:cubicBezTo>
                    <a:pt x="413" y="517"/>
                    <a:pt x="381" y="523"/>
                    <a:pt x="349" y="523"/>
                  </a:cubicBezTo>
                  <a:cubicBezTo>
                    <a:pt x="324" y="523"/>
                    <a:pt x="298" y="519"/>
                    <a:pt x="272" y="512"/>
                  </a:cubicBezTo>
                  <a:cubicBezTo>
                    <a:pt x="222" y="487"/>
                    <a:pt x="181" y="446"/>
                    <a:pt x="157" y="396"/>
                  </a:cubicBezTo>
                  <a:cubicBezTo>
                    <a:pt x="132" y="347"/>
                    <a:pt x="132" y="281"/>
                    <a:pt x="148" y="232"/>
                  </a:cubicBezTo>
                  <a:cubicBezTo>
                    <a:pt x="173" y="174"/>
                    <a:pt x="214" y="133"/>
                    <a:pt x="264" y="108"/>
                  </a:cubicBezTo>
                  <a:cubicBezTo>
                    <a:pt x="297" y="100"/>
                    <a:pt x="321" y="92"/>
                    <a:pt x="354" y="92"/>
                  </a:cubicBezTo>
                  <a:close/>
                  <a:moveTo>
                    <a:pt x="355" y="1"/>
                  </a:moveTo>
                  <a:cubicBezTo>
                    <a:pt x="314" y="1"/>
                    <a:pt x="271" y="9"/>
                    <a:pt x="231" y="26"/>
                  </a:cubicBezTo>
                  <a:cubicBezTo>
                    <a:pt x="74" y="92"/>
                    <a:pt x="0" y="273"/>
                    <a:pt x="74" y="429"/>
                  </a:cubicBezTo>
                  <a:cubicBezTo>
                    <a:pt x="107" y="512"/>
                    <a:pt x="165" y="569"/>
                    <a:pt x="239" y="594"/>
                  </a:cubicBezTo>
                  <a:cubicBezTo>
                    <a:pt x="280" y="610"/>
                    <a:pt x="313" y="619"/>
                    <a:pt x="354" y="619"/>
                  </a:cubicBezTo>
                  <a:cubicBezTo>
                    <a:pt x="395" y="619"/>
                    <a:pt x="436" y="610"/>
                    <a:pt x="478" y="594"/>
                  </a:cubicBezTo>
                  <a:cubicBezTo>
                    <a:pt x="552" y="561"/>
                    <a:pt x="617" y="495"/>
                    <a:pt x="642" y="421"/>
                  </a:cubicBezTo>
                  <a:cubicBezTo>
                    <a:pt x="675" y="339"/>
                    <a:pt x="675" y="256"/>
                    <a:pt x="634" y="182"/>
                  </a:cubicBezTo>
                  <a:cubicBezTo>
                    <a:pt x="585" y="67"/>
                    <a:pt x="474" y="1"/>
                    <a:pt x="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3"/>
            <p:cNvSpPr/>
            <p:nvPr/>
          </p:nvSpPr>
          <p:spPr>
            <a:xfrm>
              <a:off x="924725" y="-726875"/>
              <a:ext cx="17725" cy="15650"/>
            </a:xfrm>
            <a:custGeom>
              <a:avLst/>
              <a:gdLst/>
              <a:ahLst/>
              <a:cxnLst/>
              <a:rect l="l" t="t" r="r" b="b"/>
              <a:pathLst>
                <a:path w="709" h="626" extrusionOk="0">
                  <a:moveTo>
                    <a:pt x="354" y="90"/>
                  </a:moveTo>
                  <a:cubicBezTo>
                    <a:pt x="437" y="90"/>
                    <a:pt x="519" y="140"/>
                    <a:pt x="552" y="222"/>
                  </a:cubicBezTo>
                  <a:cubicBezTo>
                    <a:pt x="601" y="337"/>
                    <a:pt x="552" y="461"/>
                    <a:pt x="445" y="510"/>
                  </a:cubicBezTo>
                  <a:cubicBezTo>
                    <a:pt x="413" y="524"/>
                    <a:pt x="382" y="530"/>
                    <a:pt x="351" y="530"/>
                  </a:cubicBezTo>
                  <a:cubicBezTo>
                    <a:pt x="326" y="530"/>
                    <a:pt x="303" y="526"/>
                    <a:pt x="280" y="518"/>
                  </a:cubicBezTo>
                  <a:cubicBezTo>
                    <a:pt x="223" y="494"/>
                    <a:pt x="182" y="452"/>
                    <a:pt x="157" y="403"/>
                  </a:cubicBezTo>
                  <a:cubicBezTo>
                    <a:pt x="108" y="288"/>
                    <a:pt x="157" y="164"/>
                    <a:pt x="264" y="115"/>
                  </a:cubicBezTo>
                  <a:cubicBezTo>
                    <a:pt x="297" y="99"/>
                    <a:pt x="330" y="90"/>
                    <a:pt x="354" y="90"/>
                  </a:cubicBezTo>
                  <a:close/>
                  <a:moveTo>
                    <a:pt x="350" y="0"/>
                  </a:moveTo>
                  <a:cubicBezTo>
                    <a:pt x="310" y="0"/>
                    <a:pt x="270" y="8"/>
                    <a:pt x="231" y="24"/>
                  </a:cubicBezTo>
                  <a:cubicBezTo>
                    <a:pt x="75" y="99"/>
                    <a:pt x="1" y="280"/>
                    <a:pt x="75" y="436"/>
                  </a:cubicBezTo>
                  <a:cubicBezTo>
                    <a:pt x="124" y="551"/>
                    <a:pt x="239" y="625"/>
                    <a:pt x="354" y="625"/>
                  </a:cubicBezTo>
                  <a:cubicBezTo>
                    <a:pt x="396" y="625"/>
                    <a:pt x="437" y="617"/>
                    <a:pt x="478" y="592"/>
                  </a:cubicBezTo>
                  <a:cubicBezTo>
                    <a:pt x="634" y="526"/>
                    <a:pt x="708" y="345"/>
                    <a:pt x="642" y="189"/>
                  </a:cubicBezTo>
                  <a:cubicBezTo>
                    <a:pt x="587" y="71"/>
                    <a:pt x="471"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Flowchart: Off-page Connector 27">
            <a:extLst>
              <a:ext uri="{FF2B5EF4-FFF2-40B4-BE49-F238E27FC236}">
                <a16:creationId xmlns:a16="http://schemas.microsoft.com/office/drawing/2014/main" id="{9F659E36-7B6E-D378-4698-78C65620A4B4}"/>
              </a:ext>
            </a:extLst>
          </p:cNvPr>
          <p:cNvSpPr/>
          <p:nvPr/>
        </p:nvSpPr>
        <p:spPr>
          <a:xfrm>
            <a:off x="3528646" y="2192"/>
            <a:ext cx="2086708" cy="752115"/>
          </a:xfrm>
          <a:prstGeom prst="flowChartOffpage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Câu 2</a:t>
            </a:r>
          </a:p>
        </p:txBody>
      </p:sp>
      <p:graphicFrame>
        <p:nvGraphicFramePr>
          <p:cNvPr id="29" name="Table 29">
            <a:extLst>
              <a:ext uri="{FF2B5EF4-FFF2-40B4-BE49-F238E27FC236}">
                <a16:creationId xmlns:a16="http://schemas.microsoft.com/office/drawing/2014/main" id="{B5862458-8896-4F33-7C12-54FDDD4D4BB3}"/>
              </a:ext>
            </a:extLst>
          </p:cNvPr>
          <p:cNvGraphicFramePr>
            <a:graphicFrameLocks noGrp="1"/>
          </p:cNvGraphicFramePr>
          <p:nvPr>
            <p:extLst>
              <p:ext uri="{D42A27DB-BD31-4B8C-83A1-F6EECF244321}">
                <p14:modId xmlns:p14="http://schemas.microsoft.com/office/powerpoint/2010/main" val="3039810246"/>
              </p:ext>
            </p:extLst>
          </p:nvPr>
        </p:nvGraphicFramePr>
        <p:xfrm>
          <a:off x="903855" y="915557"/>
          <a:ext cx="7336290" cy="3840480"/>
        </p:xfrm>
        <a:graphic>
          <a:graphicData uri="http://schemas.openxmlformats.org/drawingml/2006/table">
            <a:tbl>
              <a:tblPr firstRow="1" bandRow="1">
                <a:tableStyleId>{0505E3EF-67EA-436B-97B2-0124C06EBD24}</a:tableStyleId>
              </a:tblPr>
              <a:tblGrid>
                <a:gridCol w="2480207">
                  <a:extLst>
                    <a:ext uri="{9D8B030D-6E8A-4147-A177-3AD203B41FA5}">
                      <a16:colId xmlns:a16="http://schemas.microsoft.com/office/drawing/2014/main" val="3141983135"/>
                    </a:ext>
                  </a:extLst>
                </a:gridCol>
                <a:gridCol w="4856083">
                  <a:extLst>
                    <a:ext uri="{9D8B030D-6E8A-4147-A177-3AD203B41FA5}">
                      <a16:colId xmlns:a16="http://schemas.microsoft.com/office/drawing/2014/main" val="3150205124"/>
                    </a:ext>
                  </a:extLst>
                </a:gridCol>
              </a:tblGrid>
              <a:tr h="548640">
                <a:tc>
                  <a:txBody>
                    <a:bodyPr/>
                    <a:lstStyle/>
                    <a:p>
                      <a:pPr algn="ctr"/>
                      <a:r>
                        <a:rPr lang="en-US" sz="2000">
                          <a:solidFill>
                            <a:srgbClr val="000000"/>
                          </a:solidFill>
                        </a:rPr>
                        <a:t>Muối</a:t>
                      </a:r>
                    </a:p>
                  </a:txBody>
                  <a:tcPr anchor="ctr"/>
                </a:tc>
                <a:tc>
                  <a:txBody>
                    <a:bodyPr/>
                    <a:lstStyle/>
                    <a:p>
                      <a:pPr algn="ctr"/>
                      <a:r>
                        <a:rPr lang="en-US" sz="2000">
                          <a:solidFill>
                            <a:srgbClr val="000000"/>
                          </a:solidFill>
                        </a:rPr>
                        <a:t>Tên các muối</a:t>
                      </a:r>
                    </a:p>
                  </a:txBody>
                  <a:tcPr anchor="ctr"/>
                </a:tc>
                <a:extLst>
                  <a:ext uri="{0D108BD9-81ED-4DB2-BD59-A6C34878D82A}">
                    <a16:rowId xmlns:a16="http://schemas.microsoft.com/office/drawing/2014/main" val="3862488670"/>
                  </a:ext>
                </a:extLst>
              </a:tr>
              <a:tr h="548640">
                <a:tc>
                  <a:txBody>
                    <a:bodyPr/>
                    <a:lstStyle/>
                    <a:p>
                      <a:r>
                        <a:rPr lang="vi-VN" sz="2000">
                          <a:solidFill>
                            <a:srgbClr val="000000"/>
                          </a:solidFill>
                        </a:rPr>
                        <a:t>AlCl</a:t>
                      </a:r>
                      <a:r>
                        <a:rPr lang="en-US" sz="2000" baseline="-25000">
                          <a:solidFill>
                            <a:srgbClr val="000000"/>
                          </a:solidFill>
                        </a:rPr>
                        <a:t>3</a:t>
                      </a:r>
                      <a:endParaRPr lang="en-US" sz="2000">
                        <a:solidFill>
                          <a:srgbClr val="00000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cap="none">
                          <a:solidFill>
                            <a:srgbClr val="000000"/>
                          </a:solidFill>
                          <a:effectLst/>
                          <a:latin typeface="+mn-lt"/>
                          <a:ea typeface="+mn-ea"/>
                          <a:cs typeface="+mn-cs"/>
                          <a:sym typeface="Arial"/>
                        </a:rPr>
                        <a:t>aluminium chloride</a:t>
                      </a:r>
                    </a:p>
                  </a:txBody>
                  <a:tcPr anchor="ctr"/>
                </a:tc>
                <a:extLst>
                  <a:ext uri="{0D108BD9-81ED-4DB2-BD59-A6C34878D82A}">
                    <a16:rowId xmlns:a16="http://schemas.microsoft.com/office/drawing/2014/main" val="895715177"/>
                  </a:ext>
                </a:extLst>
              </a:tr>
              <a:tr h="548640">
                <a:tc>
                  <a:txBody>
                    <a:bodyPr/>
                    <a:lstStyle/>
                    <a:p>
                      <a:r>
                        <a:rPr lang="vi-VN" sz="2000">
                          <a:solidFill>
                            <a:srgbClr val="000000"/>
                          </a:solidFill>
                        </a:rPr>
                        <a:t>KCl</a:t>
                      </a:r>
                      <a:endParaRPr lang="en-US" sz="2000">
                        <a:solidFill>
                          <a:srgbClr val="000000"/>
                        </a:solidFill>
                      </a:endParaRPr>
                    </a:p>
                  </a:txBody>
                  <a:tcPr anchor="ctr"/>
                </a:tc>
                <a:tc>
                  <a:txBody>
                    <a:bodyPr/>
                    <a:lstStyle/>
                    <a:p>
                      <a:pPr algn="ctr"/>
                      <a:r>
                        <a:rPr lang="en-US" sz="2000" i="0">
                          <a:solidFill>
                            <a:srgbClr val="000000"/>
                          </a:solidFill>
                        </a:rPr>
                        <a:t>potassium chloride</a:t>
                      </a:r>
                    </a:p>
                  </a:txBody>
                  <a:tcPr anchor="ctr"/>
                </a:tc>
                <a:extLst>
                  <a:ext uri="{0D108BD9-81ED-4DB2-BD59-A6C34878D82A}">
                    <a16:rowId xmlns:a16="http://schemas.microsoft.com/office/drawing/2014/main" val="4168281420"/>
                  </a:ext>
                </a:extLst>
              </a:tr>
              <a:tr h="548640">
                <a:tc>
                  <a:txBody>
                    <a:bodyPr/>
                    <a:lstStyle/>
                    <a:p>
                      <a:r>
                        <a:rPr lang="vi-VN" sz="2000">
                          <a:solidFill>
                            <a:srgbClr val="000000"/>
                          </a:solidFill>
                        </a:rPr>
                        <a:t>Al</a:t>
                      </a:r>
                      <a:r>
                        <a:rPr lang="en-US" sz="2000" baseline="-25000">
                          <a:solidFill>
                            <a:srgbClr val="000000"/>
                          </a:solidFill>
                        </a:rPr>
                        <a:t>2</a:t>
                      </a:r>
                      <a:r>
                        <a:rPr lang="vi-VN" sz="2000">
                          <a:solidFill>
                            <a:srgbClr val="000000"/>
                          </a:solidFill>
                        </a:rPr>
                        <a:t>(SO</a:t>
                      </a:r>
                      <a:r>
                        <a:rPr lang="en-US" sz="2000" baseline="-25000">
                          <a:solidFill>
                            <a:srgbClr val="000000"/>
                          </a:solidFill>
                        </a:rPr>
                        <a:t>4</a:t>
                      </a:r>
                      <a:r>
                        <a:rPr lang="vi-VN" sz="2000">
                          <a:solidFill>
                            <a:srgbClr val="000000"/>
                          </a:solidFill>
                        </a:rPr>
                        <a:t>)</a:t>
                      </a:r>
                      <a:r>
                        <a:rPr lang="en-US" sz="2000" baseline="-25000">
                          <a:solidFill>
                            <a:srgbClr val="000000"/>
                          </a:solidFill>
                        </a:rPr>
                        <a:t>3</a:t>
                      </a:r>
                      <a:endParaRPr lang="en-US" sz="2000">
                        <a:solidFill>
                          <a:srgbClr val="000000"/>
                        </a:solidFill>
                      </a:endParaRPr>
                    </a:p>
                  </a:txBody>
                  <a:tcPr anchor="ctr"/>
                </a:tc>
                <a:tc>
                  <a:txBody>
                    <a:bodyPr/>
                    <a:lstStyle/>
                    <a:p>
                      <a:pPr algn="ctr"/>
                      <a:r>
                        <a:rPr lang="en-US" sz="2000" i="0">
                          <a:solidFill>
                            <a:srgbClr val="000000"/>
                          </a:solidFill>
                        </a:rPr>
                        <a:t>aluminium sulfate</a:t>
                      </a:r>
                    </a:p>
                  </a:txBody>
                  <a:tcPr anchor="ctr"/>
                </a:tc>
                <a:extLst>
                  <a:ext uri="{0D108BD9-81ED-4DB2-BD59-A6C34878D82A}">
                    <a16:rowId xmlns:a16="http://schemas.microsoft.com/office/drawing/2014/main" val="712263675"/>
                  </a:ext>
                </a:extLst>
              </a:tr>
              <a:tr h="548640">
                <a:tc>
                  <a:txBody>
                    <a:bodyPr/>
                    <a:lstStyle/>
                    <a:p>
                      <a:r>
                        <a:rPr lang="vi-VN" sz="2000">
                          <a:solidFill>
                            <a:srgbClr val="000000"/>
                          </a:solidFill>
                        </a:rPr>
                        <a:t>MgSO</a:t>
                      </a:r>
                      <a:r>
                        <a:rPr lang="en-US" sz="2000" baseline="-25000">
                          <a:solidFill>
                            <a:srgbClr val="000000"/>
                          </a:solidFill>
                        </a:rPr>
                        <a:t>4</a:t>
                      </a:r>
                      <a:endParaRPr lang="en-US" sz="2000">
                        <a:solidFill>
                          <a:srgbClr val="000000"/>
                        </a:solidFill>
                      </a:endParaRPr>
                    </a:p>
                  </a:txBody>
                  <a:tcPr anchor="ctr"/>
                </a:tc>
                <a:tc>
                  <a:txBody>
                    <a:bodyPr/>
                    <a:lstStyle/>
                    <a:p>
                      <a:pPr algn="ctr"/>
                      <a:r>
                        <a:rPr lang="en-US" sz="2000" i="0">
                          <a:solidFill>
                            <a:srgbClr val="000000"/>
                          </a:solidFill>
                        </a:rPr>
                        <a:t>magnesium sulfate</a:t>
                      </a:r>
                    </a:p>
                  </a:txBody>
                  <a:tcPr anchor="ctr"/>
                </a:tc>
                <a:extLst>
                  <a:ext uri="{0D108BD9-81ED-4DB2-BD59-A6C34878D82A}">
                    <a16:rowId xmlns:a16="http://schemas.microsoft.com/office/drawing/2014/main" val="2517595474"/>
                  </a:ext>
                </a:extLst>
              </a:tr>
              <a:tr h="548640">
                <a:tc>
                  <a:txBody>
                    <a:bodyPr/>
                    <a:lstStyle/>
                    <a:p>
                      <a:r>
                        <a:rPr lang="vi-VN" sz="2000">
                          <a:solidFill>
                            <a:srgbClr val="000000"/>
                          </a:solidFill>
                        </a:rPr>
                        <a:t>NH</a:t>
                      </a:r>
                      <a:r>
                        <a:rPr lang="en-US" sz="2000" baseline="-25000">
                          <a:solidFill>
                            <a:srgbClr val="000000"/>
                          </a:solidFill>
                        </a:rPr>
                        <a:t>4</a:t>
                      </a:r>
                      <a:r>
                        <a:rPr lang="vi-VN" sz="2000">
                          <a:solidFill>
                            <a:srgbClr val="000000"/>
                          </a:solidFill>
                        </a:rPr>
                        <a:t>NO</a:t>
                      </a:r>
                      <a:r>
                        <a:rPr lang="en-US" sz="2000" baseline="-25000">
                          <a:solidFill>
                            <a:srgbClr val="000000"/>
                          </a:solidFill>
                        </a:rPr>
                        <a:t>3</a:t>
                      </a:r>
                      <a:endParaRPr lang="en-US" sz="2000">
                        <a:solidFill>
                          <a:srgbClr val="000000"/>
                        </a:solidFill>
                      </a:endParaRPr>
                    </a:p>
                  </a:txBody>
                  <a:tcPr anchor="ctr"/>
                </a:tc>
                <a:tc>
                  <a:txBody>
                    <a:bodyPr/>
                    <a:lstStyle/>
                    <a:p>
                      <a:pPr algn="ctr"/>
                      <a:r>
                        <a:rPr lang="en-US" sz="2000" i="0">
                          <a:solidFill>
                            <a:srgbClr val="000000"/>
                          </a:solidFill>
                        </a:rPr>
                        <a:t>ammonium nitrate</a:t>
                      </a:r>
                    </a:p>
                  </a:txBody>
                  <a:tcPr anchor="ctr"/>
                </a:tc>
                <a:extLst>
                  <a:ext uri="{0D108BD9-81ED-4DB2-BD59-A6C34878D82A}">
                    <a16:rowId xmlns:a16="http://schemas.microsoft.com/office/drawing/2014/main" val="2997950656"/>
                  </a:ext>
                </a:extLst>
              </a:tr>
              <a:tr h="548640">
                <a:tc>
                  <a:txBody>
                    <a:bodyPr/>
                    <a:lstStyle/>
                    <a:p>
                      <a:r>
                        <a:rPr lang="vi-VN" sz="2000">
                          <a:solidFill>
                            <a:srgbClr val="000000"/>
                          </a:solidFill>
                        </a:rPr>
                        <a:t>NaHCO</a:t>
                      </a:r>
                      <a:r>
                        <a:rPr lang="en-US" sz="2000" baseline="-25000">
                          <a:solidFill>
                            <a:srgbClr val="000000"/>
                          </a:solidFill>
                        </a:rPr>
                        <a:t>3</a:t>
                      </a:r>
                      <a:endParaRPr lang="en-US" sz="2000">
                        <a:solidFill>
                          <a:srgbClr val="000000"/>
                        </a:solidFill>
                      </a:endParaRPr>
                    </a:p>
                  </a:txBody>
                  <a:tcPr anchor="ctr"/>
                </a:tc>
                <a:tc>
                  <a:txBody>
                    <a:bodyPr/>
                    <a:lstStyle/>
                    <a:p>
                      <a:pPr algn="ctr"/>
                      <a:r>
                        <a:rPr lang="en-US" sz="2000" i="0">
                          <a:solidFill>
                            <a:srgbClr val="000000"/>
                          </a:solidFill>
                        </a:rPr>
                        <a:t>sodium hydrocarbonate</a:t>
                      </a:r>
                    </a:p>
                  </a:txBody>
                  <a:tcPr anchor="ctr"/>
                </a:tc>
                <a:extLst>
                  <a:ext uri="{0D108BD9-81ED-4DB2-BD59-A6C34878D82A}">
                    <a16:rowId xmlns:a16="http://schemas.microsoft.com/office/drawing/2014/main" val="1149117254"/>
                  </a:ext>
                </a:extLst>
              </a:tr>
            </a:tbl>
          </a:graphicData>
        </a:graphic>
      </p:graphicFrame>
    </p:spTree>
    <p:extLst>
      <p:ext uri="{BB962C8B-B14F-4D97-AF65-F5344CB8AC3E}">
        <p14:creationId xmlns:p14="http://schemas.microsoft.com/office/powerpoint/2010/main" val="95264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randombar(horizont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grpSp>
        <p:nvGrpSpPr>
          <p:cNvPr id="836" name="Google Shape;836;p43"/>
          <p:cNvGrpSpPr/>
          <p:nvPr/>
        </p:nvGrpSpPr>
        <p:grpSpPr>
          <a:xfrm flipH="1">
            <a:off x="0" y="163442"/>
            <a:ext cx="639051" cy="752115"/>
            <a:chOff x="771450" y="-959375"/>
            <a:chExt cx="330225" cy="388650"/>
          </a:xfrm>
        </p:grpSpPr>
        <p:sp>
          <p:nvSpPr>
            <p:cNvPr id="837" name="Google Shape;837;p43"/>
            <p:cNvSpPr/>
            <p:nvPr/>
          </p:nvSpPr>
          <p:spPr>
            <a:xfrm>
              <a:off x="771450" y="-959375"/>
              <a:ext cx="330225" cy="388650"/>
            </a:xfrm>
            <a:custGeom>
              <a:avLst/>
              <a:gdLst/>
              <a:ahLst/>
              <a:cxnLst/>
              <a:rect l="l" t="t" r="r" b="b"/>
              <a:pathLst>
                <a:path w="13209" h="15546" extrusionOk="0">
                  <a:moveTo>
                    <a:pt x="5786" y="1"/>
                  </a:moveTo>
                  <a:cubicBezTo>
                    <a:pt x="5481" y="1"/>
                    <a:pt x="5177" y="58"/>
                    <a:pt x="4897" y="182"/>
                  </a:cubicBezTo>
                  <a:lnTo>
                    <a:pt x="1367" y="1745"/>
                  </a:lnTo>
                  <a:cubicBezTo>
                    <a:pt x="832" y="1984"/>
                    <a:pt x="421" y="2412"/>
                    <a:pt x="207" y="2963"/>
                  </a:cubicBezTo>
                  <a:cubicBezTo>
                    <a:pt x="1" y="3506"/>
                    <a:pt x="9" y="4099"/>
                    <a:pt x="248" y="4642"/>
                  </a:cubicBezTo>
                  <a:cubicBezTo>
                    <a:pt x="511" y="5243"/>
                    <a:pt x="1029" y="5679"/>
                    <a:pt x="1638" y="5860"/>
                  </a:cubicBezTo>
                  <a:lnTo>
                    <a:pt x="1745" y="6090"/>
                  </a:lnTo>
                  <a:cubicBezTo>
                    <a:pt x="363" y="8214"/>
                    <a:pt x="429" y="10954"/>
                    <a:pt x="1951" y="13052"/>
                  </a:cubicBezTo>
                  <a:cubicBezTo>
                    <a:pt x="3079" y="14616"/>
                    <a:pt x="4914" y="15546"/>
                    <a:pt x="6864" y="15546"/>
                  </a:cubicBezTo>
                  <a:cubicBezTo>
                    <a:pt x="7275" y="15546"/>
                    <a:pt x="7687" y="15496"/>
                    <a:pt x="8090" y="15414"/>
                  </a:cubicBezTo>
                  <a:cubicBezTo>
                    <a:pt x="9925" y="15027"/>
                    <a:pt x="11464" y="13859"/>
                    <a:pt x="12312" y="12205"/>
                  </a:cubicBezTo>
                  <a:cubicBezTo>
                    <a:pt x="13151" y="10559"/>
                    <a:pt x="13209" y="8641"/>
                    <a:pt x="12460" y="6954"/>
                  </a:cubicBezTo>
                  <a:cubicBezTo>
                    <a:pt x="11620" y="5054"/>
                    <a:pt x="9884" y="3729"/>
                    <a:pt x="7860" y="3391"/>
                  </a:cubicBezTo>
                  <a:lnTo>
                    <a:pt x="7761" y="3161"/>
                  </a:lnTo>
                  <a:cubicBezTo>
                    <a:pt x="7786" y="3103"/>
                    <a:pt x="7810" y="3046"/>
                    <a:pt x="7835" y="2988"/>
                  </a:cubicBezTo>
                  <a:cubicBezTo>
                    <a:pt x="8041" y="2437"/>
                    <a:pt x="8033" y="1844"/>
                    <a:pt x="7794" y="1309"/>
                  </a:cubicBezTo>
                  <a:cubicBezTo>
                    <a:pt x="7440" y="511"/>
                    <a:pt x="6650" y="1"/>
                    <a:pt x="5786" y="1"/>
                  </a:cubicBezTo>
                  <a:close/>
                </a:path>
              </a:pathLst>
            </a:custGeom>
            <a:solidFill>
              <a:schemeClr val="lt1"/>
            </a:solidFill>
            <a:ln>
              <a:noFill/>
            </a:ln>
            <a:effectLst>
              <a:outerShdw blurRad="57150" dist="66675" dir="46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3"/>
            <p:cNvSpPr/>
            <p:nvPr/>
          </p:nvSpPr>
          <p:spPr>
            <a:xfrm>
              <a:off x="804375" y="-925075"/>
              <a:ext cx="132925" cy="80125"/>
            </a:xfrm>
            <a:custGeom>
              <a:avLst/>
              <a:gdLst/>
              <a:ahLst/>
              <a:cxnLst/>
              <a:rect l="l" t="t" r="r" b="b"/>
              <a:pathLst>
                <a:path w="5317" h="3205" extrusionOk="0">
                  <a:moveTo>
                    <a:pt x="4469" y="357"/>
                  </a:moveTo>
                  <a:cubicBezTo>
                    <a:pt x="4642" y="357"/>
                    <a:pt x="4815" y="464"/>
                    <a:pt x="4889" y="637"/>
                  </a:cubicBezTo>
                  <a:cubicBezTo>
                    <a:pt x="4996" y="867"/>
                    <a:pt x="4889" y="1139"/>
                    <a:pt x="4658" y="1246"/>
                  </a:cubicBezTo>
                  <a:lnTo>
                    <a:pt x="1128" y="2801"/>
                  </a:lnTo>
                  <a:cubicBezTo>
                    <a:pt x="1065" y="2829"/>
                    <a:pt x="999" y="2843"/>
                    <a:pt x="935" y="2843"/>
                  </a:cubicBezTo>
                  <a:cubicBezTo>
                    <a:pt x="758" y="2843"/>
                    <a:pt x="592" y="2740"/>
                    <a:pt x="519" y="2571"/>
                  </a:cubicBezTo>
                  <a:cubicBezTo>
                    <a:pt x="470" y="2455"/>
                    <a:pt x="461" y="2332"/>
                    <a:pt x="511" y="2217"/>
                  </a:cubicBezTo>
                  <a:cubicBezTo>
                    <a:pt x="552" y="2102"/>
                    <a:pt x="642" y="2003"/>
                    <a:pt x="749" y="1953"/>
                  </a:cubicBezTo>
                  <a:lnTo>
                    <a:pt x="4280" y="398"/>
                  </a:lnTo>
                  <a:cubicBezTo>
                    <a:pt x="4346" y="373"/>
                    <a:pt x="4403" y="357"/>
                    <a:pt x="4469" y="357"/>
                  </a:cubicBezTo>
                  <a:close/>
                  <a:moveTo>
                    <a:pt x="4463" y="0"/>
                  </a:moveTo>
                  <a:cubicBezTo>
                    <a:pt x="4352" y="0"/>
                    <a:pt x="4240" y="22"/>
                    <a:pt x="4132" y="69"/>
                  </a:cubicBezTo>
                  <a:lnTo>
                    <a:pt x="609" y="1624"/>
                  </a:lnTo>
                  <a:cubicBezTo>
                    <a:pt x="190" y="1814"/>
                    <a:pt x="1" y="2299"/>
                    <a:pt x="190" y="2711"/>
                  </a:cubicBezTo>
                  <a:cubicBezTo>
                    <a:pt x="321" y="3023"/>
                    <a:pt x="626" y="3204"/>
                    <a:pt x="939" y="3204"/>
                  </a:cubicBezTo>
                  <a:cubicBezTo>
                    <a:pt x="1054" y="3204"/>
                    <a:pt x="1161" y="3180"/>
                    <a:pt x="1276" y="3130"/>
                  </a:cubicBezTo>
                  <a:lnTo>
                    <a:pt x="4798" y="1575"/>
                  </a:lnTo>
                  <a:cubicBezTo>
                    <a:pt x="5004" y="1484"/>
                    <a:pt x="5160" y="1320"/>
                    <a:pt x="5234" y="1122"/>
                  </a:cubicBezTo>
                  <a:cubicBezTo>
                    <a:pt x="5317" y="917"/>
                    <a:pt x="5308" y="686"/>
                    <a:pt x="5218" y="489"/>
                  </a:cubicBezTo>
                  <a:cubicBezTo>
                    <a:pt x="5083" y="183"/>
                    <a:pt x="4781" y="0"/>
                    <a:pt x="4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3"/>
            <p:cNvSpPr/>
            <p:nvPr/>
          </p:nvSpPr>
          <p:spPr>
            <a:xfrm>
              <a:off x="829875" y="-801150"/>
              <a:ext cx="246300" cy="191650"/>
            </a:xfrm>
            <a:custGeom>
              <a:avLst/>
              <a:gdLst/>
              <a:ahLst/>
              <a:cxnLst/>
              <a:rect l="l" t="t" r="r" b="b"/>
              <a:pathLst>
                <a:path w="9852" h="7666" extrusionOk="0">
                  <a:moveTo>
                    <a:pt x="7868" y="0"/>
                  </a:moveTo>
                  <a:lnTo>
                    <a:pt x="1" y="3473"/>
                  </a:lnTo>
                  <a:cubicBezTo>
                    <a:pt x="67" y="4279"/>
                    <a:pt x="338" y="5086"/>
                    <a:pt x="873" y="5818"/>
                  </a:cubicBezTo>
                  <a:cubicBezTo>
                    <a:pt x="1714" y="6985"/>
                    <a:pt x="3104" y="7665"/>
                    <a:pt x="4525" y="7665"/>
                  </a:cubicBezTo>
                  <a:cubicBezTo>
                    <a:pt x="4828" y="7665"/>
                    <a:pt x="5132" y="7634"/>
                    <a:pt x="5432" y="7571"/>
                  </a:cubicBezTo>
                  <a:cubicBezTo>
                    <a:pt x="8378" y="6946"/>
                    <a:pt x="9851" y="3851"/>
                    <a:pt x="8707" y="1251"/>
                  </a:cubicBezTo>
                  <a:cubicBezTo>
                    <a:pt x="8493" y="774"/>
                    <a:pt x="8205" y="362"/>
                    <a:pt x="78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3"/>
            <p:cNvSpPr/>
            <p:nvPr/>
          </p:nvSpPr>
          <p:spPr>
            <a:xfrm>
              <a:off x="816300" y="-894350"/>
              <a:ext cx="249800" cy="289275"/>
            </a:xfrm>
            <a:custGeom>
              <a:avLst/>
              <a:gdLst/>
              <a:ahLst/>
              <a:cxnLst/>
              <a:rect l="l" t="t" r="r" b="b"/>
              <a:pathLst>
                <a:path w="9992" h="11571" extrusionOk="0">
                  <a:moveTo>
                    <a:pt x="4033" y="478"/>
                  </a:moveTo>
                  <a:lnTo>
                    <a:pt x="4675" y="1934"/>
                  </a:lnTo>
                  <a:cubicBezTo>
                    <a:pt x="4807" y="2230"/>
                    <a:pt x="5103" y="2428"/>
                    <a:pt x="5449" y="2461"/>
                  </a:cubicBezTo>
                  <a:cubicBezTo>
                    <a:pt x="7045" y="2592"/>
                    <a:pt x="8436" y="3588"/>
                    <a:pt x="9078" y="5053"/>
                  </a:cubicBezTo>
                  <a:cubicBezTo>
                    <a:pt x="9621" y="6263"/>
                    <a:pt x="9580" y="7637"/>
                    <a:pt x="8971" y="8814"/>
                  </a:cubicBezTo>
                  <a:cubicBezTo>
                    <a:pt x="8370" y="9999"/>
                    <a:pt x="7259" y="10838"/>
                    <a:pt x="5934" y="11118"/>
                  </a:cubicBezTo>
                  <a:cubicBezTo>
                    <a:pt x="5648" y="11178"/>
                    <a:pt x="5359" y="11207"/>
                    <a:pt x="5071" y="11207"/>
                  </a:cubicBezTo>
                  <a:cubicBezTo>
                    <a:pt x="3708" y="11207"/>
                    <a:pt x="2371" y="10553"/>
                    <a:pt x="1556" y="9439"/>
                  </a:cubicBezTo>
                  <a:cubicBezTo>
                    <a:pt x="388" y="7818"/>
                    <a:pt x="412" y="5695"/>
                    <a:pt x="1614" y="4131"/>
                  </a:cubicBezTo>
                  <a:cubicBezTo>
                    <a:pt x="1819" y="3876"/>
                    <a:pt x="1869" y="3539"/>
                    <a:pt x="1737" y="3259"/>
                  </a:cubicBezTo>
                  <a:lnTo>
                    <a:pt x="1087" y="1778"/>
                  </a:lnTo>
                  <a:lnTo>
                    <a:pt x="4033" y="478"/>
                  </a:lnTo>
                  <a:close/>
                  <a:moveTo>
                    <a:pt x="4214" y="0"/>
                  </a:moveTo>
                  <a:lnTo>
                    <a:pt x="610" y="1588"/>
                  </a:lnTo>
                  <a:lnTo>
                    <a:pt x="1408" y="3399"/>
                  </a:lnTo>
                  <a:cubicBezTo>
                    <a:pt x="1482" y="3563"/>
                    <a:pt x="1457" y="3761"/>
                    <a:pt x="1334" y="3917"/>
                  </a:cubicBezTo>
                  <a:cubicBezTo>
                    <a:pt x="25" y="5596"/>
                    <a:pt x="1" y="7900"/>
                    <a:pt x="1268" y="9645"/>
                  </a:cubicBezTo>
                  <a:cubicBezTo>
                    <a:pt x="2149" y="10863"/>
                    <a:pt x="3597" y="11570"/>
                    <a:pt x="5070" y="11570"/>
                  </a:cubicBezTo>
                  <a:cubicBezTo>
                    <a:pt x="5383" y="11570"/>
                    <a:pt x="5704" y="11538"/>
                    <a:pt x="6008" y="11472"/>
                  </a:cubicBezTo>
                  <a:cubicBezTo>
                    <a:pt x="7440" y="11167"/>
                    <a:pt x="8641" y="10262"/>
                    <a:pt x="9292" y="8978"/>
                  </a:cubicBezTo>
                  <a:cubicBezTo>
                    <a:pt x="9950" y="7703"/>
                    <a:pt x="9991" y="6222"/>
                    <a:pt x="9415" y="4905"/>
                  </a:cubicBezTo>
                  <a:cubicBezTo>
                    <a:pt x="8716" y="3325"/>
                    <a:pt x="7201" y="2247"/>
                    <a:pt x="5473" y="2099"/>
                  </a:cubicBezTo>
                  <a:cubicBezTo>
                    <a:pt x="5259" y="2082"/>
                    <a:pt x="5086" y="1959"/>
                    <a:pt x="5004" y="1786"/>
                  </a:cubicBezTo>
                  <a:lnTo>
                    <a:pt x="42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3"/>
            <p:cNvSpPr/>
            <p:nvPr/>
          </p:nvSpPr>
          <p:spPr>
            <a:xfrm>
              <a:off x="828025" y="-771525"/>
              <a:ext cx="123875" cy="61325"/>
            </a:xfrm>
            <a:custGeom>
              <a:avLst/>
              <a:gdLst/>
              <a:ahLst/>
              <a:cxnLst/>
              <a:rect l="l" t="t" r="r" b="b"/>
              <a:pathLst>
                <a:path w="4955" h="2453" extrusionOk="0">
                  <a:moveTo>
                    <a:pt x="4807" y="0"/>
                  </a:moveTo>
                  <a:lnTo>
                    <a:pt x="1" y="2123"/>
                  </a:lnTo>
                  <a:lnTo>
                    <a:pt x="149" y="2452"/>
                  </a:lnTo>
                  <a:lnTo>
                    <a:pt x="4955" y="329"/>
                  </a:lnTo>
                  <a:lnTo>
                    <a:pt x="48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3"/>
            <p:cNvSpPr/>
            <p:nvPr/>
          </p:nvSpPr>
          <p:spPr>
            <a:xfrm>
              <a:off x="859300" y="-702425"/>
              <a:ext cx="32950" cy="30475"/>
            </a:xfrm>
            <a:custGeom>
              <a:avLst/>
              <a:gdLst/>
              <a:ahLst/>
              <a:cxnLst/>
              <a:rect l="l" t="t" r="r" b="b"/>
              <a:pathLst>
                <a:path w="1318" h="1219" extrusionOk="0">
                  <a:moveTo>
                    <a:pt x="626" y="182"/>
                  </a:moveTo>
                  <a:cubicBezTo>
                    <a:pt x="675" y="182"/>
                    <a:pt x="733" y="190"/>
                    <a:pt x="782" y="207"/>
                  </a:cubicBezTo>
                  <a:cubicBezTo>
                    <a:pt x="889" y="248"/>
                    <a:pt x="972" y="330"/>
                    <a:pt x="1021" y="437"/>
                  </a:cubicBezTo>
                  <a:cubicBezTo>
                    <a:pt x="1112" y="651"/>
                    <a:pt x="1013" y="906"/>
                    <a:pt x="799" y="1005"/>
                  </a:cubicBezTo>
                  <a:cubicBezTo>
                    <a:pt x="745" y="1028"/>
                    <a:pt x="689" y="1039"/>
                    <a:pt x="633" y="1039"/>
                  </a:cubicBezTo>
                  <a:cubicBezTo>
                    <a:pt x="467" y="1039"/>
                    <a:pt x="305" y="943"/>
                    <a:pt x="231" y="783"/>
                  </a:cubicBezTo>
                  <a:cubicBezTo>
                    <a:pt x="141" y="569"/>
                    <a:pt x="239" y="314"/>
                    <a:pt x="453" y="215"/>
                  </a:cubicBezTo>
                  <a:cubicBezTo>
                    <a:pt x="511" y="190"/>
                    <a:pt x="569" y="182"/>
                    <a:pt x="626" y="182"/>
                  </a:cubicBezTo>
                  <a:close/>
                  <a:moveTo>
                    <a:pt x="619" y="0"/>
                  </a:moveTo>
                  <a:cubicBezTo>
                    <a:pt x="537" y="0"/>
                    <a:pt x="456" y="16"/>
                    <a:pt x="379" y="50"/>
                  </a:cubicBezTo>
                  <a:cubicBezTo>
                    <a:pt x="231" y="116"/>
                    <a:pt x="116" y="240"/>
                    <a:pt x="58" y="388"/>
                  </a:cubicBezTo>
                  <a:cubicBezTo>
                    <a:pt x="1" y="544"/>
                    <a:pt x="1" y="709"/>
                    <a:pt x="67" y="857"/>
                  </a:cubicBezTo>
                  <a:cubicBezTo>
                    <a:pt x="174" y="1079"/>
                    <a:pt x="396" y="1219"/>
                    <a:pt x="626" y="1219"/>
                  </a:cubicBezTo>
                  <a:cubicBezTo>
                    <a:pt x="708" y="1219"/>
                    <a:pt x="791" y="1203"/>
                    <a:pt x="873" y="1170"/>
                  </a:cubicBezTo>
                  <a:cubicBezTo>
                    <a:pt x="1177" y="1030"/>
                    <a:pt x="1317" y="668"/>
                    <a:pt x="1186" y="363"/>
                  </a:cubicBezTo>
                  <a:cubicBezTo>
                    <a:pt x="1120" y="215"/>
                    <a:pt x="996" y="100"/>
                    <a:pt x="848" y="42"/>
                  </a:cubicBezTo>
                  <a:cubicBezTo>
                    <a:pt x="773" y="14"/>
                    <a:pt x="695" y="0"/>
                    <a:pt x="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3"/>
            <p:cNvSpPr/>
            <p:nvPr/>
          </p:nvSpPr>
          <p:spPr>
            <a:xfrm>
              <a:off x="980675" y="-774350"/>
              <a:ext cx="32950" cy="30400"/>
            </a:xfrm>
            <a:custGeom>
              <a:avLst/>
              <a:gdLst/>
              <a:ahLst/>
              <a:cxnLst/>
              <a:rect l="l" t="t" r="r" b="b"/>
              <a:pathLst>
                <a:path w="1318" h="1216" extrusionOk="0">
                  <a:moveTo>
                    <a:pt x="692" y="179"/>
                  </a:moveTo>
                  <a:cubicBezTo>
                    <a:pt x="742" y="179"/>
                    <a:pt x="791" y="195"/>
                    <a:pt x="840" y="212"/>
                  </a:cubicBezTo>
                  <a:cubicBezTo>
                    <a:pt x="947" y="253"/>
                    <a:pt x="1038" y="335"/>
                    <a:pt x="1079" y="434"/>
                  </a:cubicBezTo>
                  <a:cubicBezTo>
                    <a:pt x="1178" y="656"/>
                    <a:pt x="1079" y="903"/>
                    <a:pt x="865" y="1002"/>
                  </a:cubicBezTo>
                  <a:cubicBezTo>
                    <a:pt x="807" y="1028"/>
                    <a:pt x="746" y="1040"/>
                    <a:pt x="688" y="1040"/>
                  </a:cubicBezTo>
                  <a:cubicBezTo>
                    <a:pt x="523" y="1040"/>
                    <a:pt x="370" y="943"/>
                    <a:pt x="297" y="780"/>
                  </a:cubicBezTo>
                  <a:cubicBezTo>
                    <a:pt x="198" y="566"/>
                    <a:pt x="297" y="311"/>
                    <a:pt x="519" y="220"/>
                  </a:cubicBezTo>
                  <a:cubicBezTo>
                    <a:pt x="569" y="195"/>
                    <a:pt x="626" y="179"/>
                    <a:pt x="692" y="179"/>
                  </a:cubicBezTo>
                  <a:close/>
                  <a:moveTo>
                    <a:pt x="699" y="0"/>
                  </a:moveTo>
                  <a:cubicBezTo>
                    <a:pt x="613" y="0"/>
                    <a:pt x="527" y="19"/>
                    <a:pt x="445" y="55"/>
                  </a:cubicBezTo>
                  <a:cubicBezTo>
                    <a:pt x="133" y="187"/>
                    <a:pt x="1" y="549"/>
                    <a:pt x="133" y="854"/>
                  </a:cubicBezTo>
                  <a:cubicBezTo>
                    <a:pt x="231" y="1084"/>
                    <a:pt x="454" y="1216"/>
                    <a:pt x="692" y="1216"/>
                  </a:cubicBezTo>
                  <a:cubicBezTo>
                    <a:pt x="774" y="1216"/>
                    <a:pt x="857" y="1199"/>
                    <a:pt x="939" y="1166"/>
                  </a:cubicBezTo>
                  <a:cubicBezTo>
                    <a:pt x="1087" y="1101"/>
                    <a:pt x="1194" y="985"/>
                    <a:pt x="1260" y="829"/>
                  </a:cubicBezTo>
                  <a:cubicBezTo>
                    <a:pt x="1318" y="681"/>
                    <a:pt x="1309" y="516"/>
                    <a:pt x="1244" y="368"/>
                  </a:cubicBezTo>
                  <a:cubicBezTo>
                    <a:pt x="1178" y="212"/>
                    <a:pt x="1062" y="105"/>
                    <a:pt x="906" y="39"/>
                  </a:cubicBezTo>
                  <a:cubicBezTo>
                    <a:pt x="839" y="13"/>
                    <a:pt x="769" y="0"/>
                    <a:pt x="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3"/>
            <p:cNvSpPr/>
            <p:nvPr/>
          </p:nvSpPr>
          <p:spPr>
            <a:xfrm>
              <a:off x="945500" y="-684425"/>
              <a:ext cx="32950" cy="30375"/>
            </a:xfrm>
            <a:custGeom>
              <a:avLst/>
              <a:gdLst/>
              <a:ahLst/>
              <a:cxnLst/>
              <a:rect l="l" t="t" r="r" b="b"/>
              <a:pathLst>
                <a:path w="1318" h="1215" extrusionOk="0">
                  <a:moveTo>
                    <a:pt x="692" y="178"/>
                  </a:moveTo>
                  <a:cubicBezTo>
                    <a:pt x="857" y="178"/>
                    <a:pt x="1013" y="277"/>
                    <a:pt x="1087" y="433"/>
                  </a:cubicBezTo>
                  <a:cubicBezTo>
                    <a:pt x="1186" y="655"/>
                    <a:pt x="1087" y="902"/>
                    <a:pt x="865" y="1001"/>
                  </a:cubicBezTo>
                  <a:cubicBezTo>
                    <a:pt x="809" y="1027"/>
                    <a:pt x="749" y="1039"/>
                    <a:pt x="691" y="1039"/>
                  </a:cubicBezTo>
                  <a:cubicBezTo>
                    <a:pt x="528" y="1039"/>
                    <a:pt x="372" y="943"/>
                    <a:pt x="305" y="779"/>
                  </a:cubicBezTo>
                  <a:cubicBezTo>
                    <a:pt x="206" y="565"/>
                    <a:pt x="305" y="318"/>
                    <a:pt x="519" y="219"/>
                  </a:cubicBezTo>
                  <a:cubicBezTo>
                    <a:pt x="577" y="195"/>
                    <a:pt x="634" y="178"/>
                    <a:pt x="692" y="178"/>
                  </a:cubicBezTo>
                  <a:close/>
                  <a:moveTo>
                    <a:pt x="698" y="1"/>
                  </a:moveTo>
                  <a:cubicBezTo>
                    <a:pt x="615" y="1"/>
                    <a:pt x="532" y="20"/>
                    <a:pt x="453" y="55"/>
                  </a:cubicBezTo>
                  <a:cubicBezTo>
                    <a:pt x="141" y="186"/>
                    <a:pt x="1" y="548"/>
                    <a:pt x="141" y="853"/>
                  </a:cubicBezTo>
                  <a:cubicBezTo>
                    <a:pt x="206" y="1001"/>
                    <a:pt x="322" y="1116"/>
                    <a:pt x="478" y="1174"/>
                  </a:cubicBezTo>
                  <a:cubicBezTo>
                    <a:pt x="544" y="1207"/>
                    <a:pt x="618" y="1215"/>
                    <a:pt x="692" y="1215"/>
                  </a:cubicBezTo>
                  <a:cubicBezTo>
                    <a:pt x="783" y="1215"/>
                    <a:pt x="865" y="1198"/>
                    <a:pt x="939" y="1166"/>
                  </a:cubicBezTo>
                  <a:cubicBezTo>
                    <a:pt x="1087" y="1100"/>
                    <a:pt x="1202" y="985"/>
                    <a:pt x="1260" y="828"/>
                  </a:cubicBezTo>
                  <a:cubicBezTo>
                    <a:pt x="1317" y="680"/>
                    <a:pt x="1317" y="515"/>
                    <a:pt x="1252" y="367"/>
                  </a:cubicBezTo>
                  <a:cubicBezTo>
                    <a:pt x="1186" y="219"/>
                    <a:pt x="1071" y="104"/>
                    <a:pt x="914" y="46"/>
                  </a:cubicBezTo>
                  <a:cubicBezTo>
                    <a:pt x="845" y="16"/>
                    <a:pt x="772" y="1"/>
                    <a:pt x="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3"/>
            <p:cNvSpPr/>
            <p:nvPr/>
          </p:nvSpPr>
          <p:spPr>
            <a:xfrm>
              <a:off x="1016900" y="-710250"/>
              <a:ext cx="16900" cy="15475"/>
            </a:xfrm>
            <a:custGeom>
              <a:avLst/>
              <a:gdLst/>
              <a:ahLst/>
              <a:cxnLst/>
              <a:rect l="l" t="t" r="r" b="b"/>
              <a:pathLst>
                <a:path w="676" h="619" extrusionOk="0">
                  <a:moveTo>
                    <a:pt x="354" y="92"/>
                  </a:moveTo>
                  <a:cubicBezTo>
                    <a:pt x="436" y="92"/>
                    <a:pt x="519" y="141"/>
                    <a:pt x="552" y="224"/>
                  </a:cubicBezTo>
                  <a:cubicBezTo>
                    <a:pt x="576" y="273"/>
                    <a:pt x="576" y="331"/>
                    <a:pt x="560" y="388"/>
                  </a:cubicBezTo>
                  <a:cubicBezTo>
                    <a:pt x="535" y="438"/>
                    <a:pt x="494" y="487"/>
                    <a:pt x="445" y="503"/>
                  </a:cubicBezTo>
                  <a:cubicBezTo>
                    <a:pt x="413" y="517"/>
                    <a:pt x="381" y="523"/>
                    <a:pt x="349" y="523"/>
                  </a:cubicBezTo>
                  <a:cubicBezTo>
                    <a:pt x="324" y="523"/>
                    <a:pt x="298" y="519"/>
                    <a:pt x="272" y="512"/>
                  </a:cubicBezTo>
                  <a:cubicBezTo>
                    <a:pt x="222" y="487"/>
                    <a:pt x="181" y="446"/>
                    <a:pt x="157" y="396"/>
                  </a:cubicBezTo>
                  <a:cubicBezTo>
                    <a:pt x="132" y="347"/>
                    <a:pt x="132" y="281"/>
                    <a:pt x="148" y="232"/>
                  </a:cubicBezTo>
                  <a:cubicBezTo>
                    <a:pt x="173" y="174"/>
                    <a:pt x="214" y="133"/>
                    <a:pt x="264" y="108"/>
                  </a:cubicBezTo>
                  <a:cubicBezTo>
                    <a:pt x="297" y="100"/>
                    <a:pt x="321" y="92"/>
                    <a:pt x="354" y="92"/>
                  </a:cubicBezTo>
                  <a:close/>
                  <a:moveTo>
                    <a:pt x="355" y="1"/>
                  </a:moveTo>
                  <a:cubicBezTo>
                    <a:pt x="314" y="1"/>
                    <a:pt x="271" y="9"/>
                    <a:pt x="231" y="26"/>
                  </a:cubicBezTo>
                  <a:cubicBezTo>
                    <a:pt x="74" y="92"/>
                    <a:pt x="0" y="273"/>
                    <a:pt x="74" y="429"/>
                  </a:cubicBezTo>
                  <a:cubicBezTo>
                    <a:pt x="107" y="512"/>
                    <a:pt x="165" y="569"/>
                    <a:pt x="239" y="594"/>
                  </a:cubicBezTo>
                  <a:cubicBezTo>
                    <a:pt x="280" y="610"/>
                    <a:pt x="313" y="619"/>
                    <a:pt x="354" y="619"/>
                  </a:cubicBezTo>
                  <a:cubicBezTo>
                    <a:pt x="395" y="619"/>
                    <a:pt x="436" y="610"/>
                    <a:pt x="478" y="594"/>
                  </a:cubicBezTo>
                  <a:cubicBezTo>
                    <a:pt x="552" y="561"/>
                    <a:pt x="617" y="495"/>
                    <a:pt x="642" y="421"/>
                  </a:cubicBezTo>
                  <a:cubicBezTo>
                    <a:pt x="675" y="339"/>
                    <a:pt x="675" y="256"/>
                    <a:pt x="634" y="182"/>
                  </a:cubicBezTo>
                  <a:cubicBezTo>
                    <a:pt x="585" y="67"/>
                    <a:pt x="474" y="1"/>
                    <a:pt x="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3"/>
            <p:cNvSpPr/>
            <p:nvPr/>
          </p:nvSpPr>
          <p:spPr>
            <a:xfrm>
              <a:off x="924725" y="-726875"/>
              <a:ext cx="17725" cy="15650"/>
            </a:xfrm>
            <a:custGeom>
              <a:avLst/>
              <a:gdLst/>
              <a:ahLst/>
              <a:cxnLst/>
              <a:rect l="l" t="t" r="r" b="b"/>
              <a:pathLst>
                <a:path w="709" h="626" extrusionOk="0">
                  <a:moveTo>
                    <a:pt x="354" y="90"/>
                  </a:moveTo>
                  <a:cubicBezTo>
                    <a:pt x="437" y="90"/>
                    <a:pt x="519" y="140"/>
                    <a:pt x="552" y="222"/>
                  </a:cubicBezTo>
                  <a:cubicBezTo>
                    <a:pt x="601" y="337"/>
                    <a:pt x="552" y="461"/>
                    <a:pt x="445" y="510"/>
                  </a:cubicBezTo>
                  <a:cubicBezTo>
                    <a:pt x="413" y="524"/>
                    <a:pt x="382" y="530"/>
                    <a:pt x="351" y="530"/>
                  </a:cubicBezTo>
                  <a:cubicBezTo>
                    <a:pt x="326" y="530"/>
                    <a:pt x="303" y="526"/>
                    <a:pt x="280" y="518"/>
                  </a:cubicBezTo>
                  <a:cubicBezTo>
                    <a:pt x="223" y="494"/>
                    <a:pt x="182" y="452"/>
                    <a:pt x="157" y="403"/>
                  </a:cubicBezTo>
                  <a:cubicBezTo>
                    <a:pt x="108" y="288"/>
                    <a:pt x="157" y="164"/>
                    <a:pt x="264" y="115"/>
                  </a:cubicBezTo>
                  <a:cubicBezTo>
                    <a:pt x="297" y="99"/>
                    <a:pt x="330" y="90"/>
                    <a:pt x="354" y="90"/>
                  </a:cubicBezTo>
                  <a:close/>
                  <a:moveTo>
                    <a:pt x="350" y="0"/>
                  </a:moveTo>
                  <a:cubicBezTo>
                    <a:pt x="310" y="0"/>
                    <a:pt x="270" y="8"/>
                    <a:pt x="231" y="24"/>
                  </a:cubicBezTo>
                  <a:cubicBezTo>
                    <a:pt x="75" y="99"/>
                    <a:pt x="1" y="280"/>
                    <a:pt x="75" y="436"/>
                  </a:cubicBezTo>
                  <a:cubicBezTo>
                    <a:pt x="124" y="551"/>
                    <a:pt x="239" y="625"/>
                    <a:pt x="354" y="625"/>
                  </a:cubicBezTo>
                  <a:cubicBezTo>
                    <a:pt x="396" y="625"/>
                    <a:pt x="437" y="617"/>
                    <a:pt x="478" y="592"/>
                  </a:cubicBezTo>
                  <a:cubicBezTo>
                    <a:pt x="634" y="526"/>
                    <a:pt x="708" y="345"/>
                    <a:pt x="642" y="189"/>
                  </a:cubicBezTo>
                  <a:cubicBezTo>
                    <a:pt x="587" y="71"/>
                    <a:pt x="471"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Flowchart: Off-page Connector 27">
            <a:extLst>
              <a:ext uri="{FF2B5EF4-FFF2-40B4-BE49-F238E27FC236}">
                <a16:creationId xmlns:a16="http://schemas.microsoft.com/office/drawing/2014/main" id="{9F659E36-7B6E-D378-4698-78C65620A4B4}"/>
              </a:ext>
            </a:extLst>
          </p:cNvPr>
          <p:cNvSpPr/>
          <p:nvPr/>
        </p:nvSpPr>
        <p:spPr>
          <a:xfrm>
            <a:off x="3528646" y="2192"/>
            <a:ext cx="2086708" cy="752115"/>
          </a:xfrm>
          <a:prstGeom prst="flowChartOffpage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Câu 3</a:t>
            </a:r>
          </a:p>
        </p:txBody>
      </p:sp>
      <p:sp>
        <p:nvSpPr>
          <p:cNvPr id="2" name="Arrow: Pentagon 1">
            <a:extLst>
              <a:ext uri="{FF2B5EF4-FFF2-40B4-BE49-F238E27FC236}">
                <a16:creationId xmlns:a16="http://schemas.microsoft.com/office/drawing/2014/main" id="{1B1FD1F6-E499-FAD2-BF08-1ED524FCDEE3}"/>
              </a:ext>
            </a:extLst>
          </p:cNvPr>
          <p:cNvSpPr/>
          <p:nvPr/>
        </p:nvSpPr>
        <p:spPr>
          <a:xfrm>
            <a:off x="0" y="1101969"/>
            <a:ext cx="3727938" cy="648677"/>
          </a:xfrm>
          <a:prstGeom prst="homePlat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latin typeface="Arial" panose="020B0604020202020204" pitchFamily="34" charset="0"/>
                <a:cs typeface="Arial" panose="020B0604020202020204" pitchFamily="34" charset="0"/>
              </a:rPr>
              <a:t>Phản ứng tạo muối KCl:</a:t>
            </a:r>
          </a:p>
        </p:txBody>
      </p:sp>
      <p:grpSp>
        <p:nvGrpSpPr>
          <p:cNvPr id="14" name="Group 13">
            <a:extLst>
              <a:ext uri="{FF2B5EF4-FFF2-40B4-BE49-F238E27FC236}">
                <a16:creationId xmlns:a16="http://schemas.microsoft.com/office/drawing/2014/main" id="{27BA7331-9FF1-A403-E0AB-1193325F6A58}"/>
              </a:ext>
            </a:extLst>
          </p:cNvPr>
          <p:cNvGrpSpPr/>
          <p:nvPr/>
        </p:nvGrpSpPr>
        <p:grpSpPr>
          <a:xfrm>
            <a:off x="1380862" y="1976597"/>
            <a:ext cx="6382275" cy="578340"/>
            <a:chOff x="639051" y="2203243"/>
            <a:chExt cx="6382275" cy="578340"/>
          </a:xfrm>
        </p:grpSpPr>
        <p:sp>
          <p:nvSpPr>
            <p:cNvPr id="4" name="Rectangle: Rounded Corners 3">
              <a:extLst>
                <a:ext uri="{FF2B5EF4-FFF2-40B4-BE49-F238E27FC236}">
                  <a16:creationId xmlns:a16="http://schemas.microsoft.com/office/drawing/2014/main" id="{50A8432E-97E5-39FB-695E-723D5EA8139E}"/>
                </a:ext>
              </a:extLst>
            </p:cNvPr>
            <p:cNvSpPr/>
            <p:nvPr/>
          </p:nvSpPr>
          <p:spPr>
            <a:xfrm>
              <a:off x="639051" y="2203243"/>
              <a:ext cx="997475"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KOH</a:t>
              </a:r>
            </a:p>
          </p:txBody>
        </p:sp>
        <p:sp>
          <p:nvSpPr>
            <p:cNvPr id="5" name="Plus Sign 4">
              <a:extLst>
                <a:ext uri="{FF2B5EF4-FFF2-40B4-BE49-F238E27FC236}">
                  <a16:creationId xmlns:a16="http://schemas.microsoft.com/office/drawing/2014/main" id="{F16A977D-A87B-AB1A-D92C-A96C906656C7}"/>
                </a:ext>
              </a:extLst>
            </p:cNvPr>
            <p:cNvSpPr/>
            <p:nvPr/>
          </p:nvSpPr>
          <p:spPr>
            <a:xfrm>
              <a:off x="1773294" y="2263813"/>
              <a:ext cx="457200" cy="45720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BC8DF545-EABC-62C7-9CFC-E84A3D9D1165}"/>
                </a:ext>
              </a:extLst>
            </p:cNvPr>
            <p:cNvSpPr/>
            <p:nvPr/>
          </p:nvSpPr>
          <p:spPr>
            <a:xfrm>
              <a:off x="2371171" y="2203243"/>
              <a:ext cx="722924"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HCl</a:t>
              </a:r>
            </a:p>
          </p:txBody>
        </p:sp>
        <p:cxnSp>
          <p:nvCxnSpPr>
            <p:cNvPr id="10" name="Straight Arrow Connector 9">
              <a:extLst>
                <a:ext uri="{FF2B5EF4-FFF2-40B4-BE49-F238E27FC236}">
                  <a16:creationId xmlns:a16="http://schemas.microsoft.com/office/drawing/2014/main" id="{4BEDD9F4-0482-58D4-DF35-0D1201F62FF6}"/>
                </a:ext>
              </a:extLst>
            </p:cNvPr>
            <p:cNvCxnSpPr>
              <a:cxnSpLocks/>
            </p:cNvCxnSpPr>
            <p:nvPr/>
          </p:nvCxnSpPr>
          <p:spPr>
            <a:xfrm>
              <a:off x="3219140" y="2492413"/>
              <a:ext cx="1047261" cy="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77445454-A97A-44F5-1BAA-2C3725A8C3DD}"/>
                </a:ext>
              </a:extLst>
            </p:cNvPr>
            <p:cNvSpPr/>
            <p:nvPr/>
          </p:nvSpPr>
          <p:spPr>
            <a:xfrm>
              <a:off x="4344554" y="2203243"/>
              <a:ext cx="1156678"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KCl</a:t>
              </a:r>
            </a:p>
          </p:txBody>
        </p:sp>
        <p:sp>
          <p:nvSpPr>
            <p:cNvPr id="12" name="Plus Sign 11">
              <a:extLst>
                <a:ext uri="{FF2B5EF4-FFF2-40B4-BE49-F238E27FC236}">
                  <a16:creationId xmlns:a16="http://schemas.microsoft.com/office/drawing/2014/main" id="{26093C18-A518-E49B-4C2B-AEC4B8E0D3A5}"/>
                </a:ext>
              </a:extLst>
            </p:cNvPr>
            <p:cNvSpPr/>
            <p:nvPr/>
          </p:nvSpPr>
          <p:spPr>
            <a:xfrm>
              <a:off x="5700525" y="2263813"/>
              <a:ext cx="457200" cy="45720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992BFCA7-487E-3ECE-A405-548C0FAB518D}"/>
                </a:ext>
              </a:extLst>
            </p:cNvPr>
            <p:cNvSpPr/>
            <p:nvPr/>
          </p:nvSpPr>
          <p:spPr>
            <a:xfrm>
              <a:off x="6298402" y="2203243"/>
              <a:ext cx="722924"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H</a:t>
              </a:r>
              <a:r>
                <a:rPr lang="en-US" sz="2000" baseline="-25000">
                  <a:solidFill>
                    <a:srgbClr val="000000"/>
                  </a:solidFill>
                </a:rPr>
                <a:t>2</a:t>
              </a:r>
              <a:r>
                <a:rPr lang="en-US" sz="2000">
                  <a:solidFill>
                    <a:srgbClr val="000000"/>
                  </a:solidFill>
                </a:rPr>
                <a:t>O</a:t>
              </a:r>
            </a:p>
          </p:txBody>
        </p:sp>
      </p:grpSp>
      <p:sp>
        <p:nvSpPr>
          <p:cNvPr id="15" name="Arrow: Pentagon 14">
            <a:extLst>
              <a:ext uri="{FF2B5EF4-FFF2-40B4-BE49-F238E27FC236}">
                <a16:creationId xmlns:a16="http://schemas.microsoft.com/office/drawing/2014/main" id="{B9DFE954-16BD-D3EF-0BB8-3D6DD1AA3832}"/>
              </a:ext>
            </a:extLst>
          </p:cNvPr>
          <p:cNvSpPr/>
          <p:nvPr/>
        </p:nvSpPr>
        <p:spPr>
          <a:xfrm>
            <a:off x="0" y="2841458"/>
            <a:ext cx="3727938" cy="648677"/>
          </a:xfrm>
          <a:prstGeom prst="homePlat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latin typeface="Arial" panose="020B0604020202020204" pitchFamily="34" charset="0"/>
                <a:cs typeface="Arial" panose="020B0604020202020204" pitchFamily="34" charset="0"/>
              </a:rPr>
              <a:t>Phản ứng tạo muối MgSO</a:t>
            </a:r>
            <a:r>
              <a:rPr lang="en-US" sz="2000" baseline="-25000">
                <a:solidFill>
                  <a:srgbClr val="000000"/>
                </a:solidFill>
                <a:latin typeface="Arial" panose="020B0604020202020204" pitchFamily="34" charset="0"/>
                <a:cs typeface="Arial" panose="020B0604020202020204" pitchFamily="34" charset="0"/>
              </a:rPr>
              <a:t>4</a:t>
            </a:r>
            <a:r>
              <a:rPr lang="en-US" sz="2000">
                <a:solidFill>
                  <a:srgbClr val="000000"/>
                </a:solidFill>
                <a:latin typeface="Arial" panose="020B0604020202020204" pitchFamily="34" charset="0"/>
                <a:cs typeface="Arial" panose="020B0604020202020204" pitchFamily="34" charset="0"/>
              </a:rPr>
              <a:t>:</a:t>
            </a:r>
          </a:p>
        </p:txBody>
      </p:sp>
      <p:grpSp>
        <p:nvGrpSpPr>
          <p:cNvPr id="16" name="Group 15">
            <a:extLst>
              <a:ext uri="{FF2B5EF4-FFF2-40B4-BE49-F238E27FC236}">
                <a16:creationId xmlns:a16="http://schemas.microsoft.com/office/drawing/2014/main" id="{8BEA4555-F2A0-12A2-8EC4-23570AFA2339}"/>
              </a:ext>
            </a:extLst>
          </p:cNvPr>
          <p:cNvGrpSpPr/>
          <p:nvPr/>
        </p:nvGrpSpPr>
        <p:grpSpPr>
          <a:xfrm>
            <a:off x="1380863" y="3716086"/>
            <a:ext cx="6382274" cy="578340"/>
            <a:chOff x="639052" y="2203243"/>
            <a:chExt cx="6382274" cy="578340"/>
          </a:xfrm>
        </p:grpSpPr>
        <p:sp>
          <p:nvSpPr>
            <p:cNvPr id="17" name="Rectangle: Rounded Corners 16">
              <a:extLst>
                <a:ext uri="{FF2B5EF4-FFF2-40B4-BE49-F238E27FC236}">
                  <a16:creationId xmlns:a16="http://schemas.microsoft.com/office/drawing/2014/main" id="{2A7F6746-87C4-22D5-B41F-3F4F159DDF3C}"/>
                </a:ext>
              </a:extLst>
            </p:cNvPr>
            <p:cNvSpPr/>
            <p:nvPr/>
          </p:nvSpPr>
          <p:spPr>
            <a:xfrm>
              <a:off x="639052" y="2203243"/>
              <a:ext cx="784000"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Mg</a:t>
              </a:r>
            </a:p>
          </p:txBody>
        </p:sp>
        <p:sp>
          <p:nvSpPr>
            <p:cNvPr id="18" name="Plus Sign 17">
              <a:extLst>
                <a:ext uri="{FF2B5EF4-FFF2-40B4-BE49-F238E27FC236}">
                  <a16:creationId xmlns:a16="http://schemas.microsoft.com/office/drawing/2014/main" id="{0C81E4F6-9E05-9BF6-0E07-94882315D8D2}"/>
                </a:ext>
              </a:extLst>
            </p:cNvPr>
            <p:cNvSpPr/>
            <p:nvPr/>
          </p:nvSpPr>
          <p:spPr>
            <a:xfrm>
              <a:off x="1523202" y="2263813"/>
              <a:ext cx="457200" cy="45720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A1DB72E9-1D2D-875C-906B-763B535857E7}"/>
                </a:ext>
              </a:extLst>
            </p:cNvPr>
            <p:cNvSpPr/>
            <p:nvPr/>
          </p:nvSpPr>
          <p:spPr>
            <a:xfrm>
              <a:off x="2089815" y="2203243"/>
              <a:ext cx="1004280"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H</a:t>
              </a:r>
              <a:r>
                <a:rPr lang="en-US" sz="2000" baseline="-25000">
                  <a:solidFill>
                    <a:srgbClr val="000000"/>
                  </a:solidFill>
                </a:rPr>
                <a:t>2</a:t>
              </a:r>
              <a:r>
                <a:rPr lang="en-US" sz="2000">
                  <a:solidFill>
                    <a:srgbClr val="000000"/>
                  </a:solidFill>
                </a:rPr>
                <a:t>SO</a:t>
              </a:r>
              <a:r>
                <a:rPr lang="en-US" sz="2000" baseline="-25000">
                  <a:solidFill>
                    <a:srgbClr val="000000"/>
                  </a:solidFill>
                </a:rPr>
                <a:t>4</a:t>
              </a:r>
              <a:endParaRPr lang="en-US" sz="2000">
                <a:solidFill>
                  <a:srgbClr val="000000"/>
                </a:solidFill>
              </a:endParaRPr>
            </a:p>
          </p:txBody>
        </p:sp>
        <p:cxnSp>
          <p:nvCxnSpPr>
            <p:cNvPr id="20" name="Straight Arrow Connector 19">
              <a:extLst>
                <a:ext uri="{FF2B5EF4-FFF2-40B4-BE49-F238E27FC236}">
                  <a16:creationId xmlns:a16="http://schemas.microsoft.com/office/drawing/2014/main" id="{998FC894-B3D2-4A27-0C25-75E00D0FDE31}"/>
                </a:ext>
              </a:extLst>
            </p:cNvPr>
            <p:cNvCxnSpPr>
              <a:cxnSpLocks/>
            </p:cNvCxnSpPr>
            <p:nvPr/>
          </p:nvCxnSpPr>
          <p:spPr>
            <a:xfrm>
              <a:off x="3219140" y="2492413"/>
              <a:ext cx="1047261" cy="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0B48ADBD-D3DD-E709-2F1F-11678C821933}"/>
                </a:ext>
              </a:extLst>
            </p:cNvPr>
            <p:cNvSpPr/>
            <p:nvPr/>
          </p:nvSpPr>
          <p:spPr>
            <a:xfrm>
              <a:off x="4344554" y="2203243"/>
              <a:ext cx="1156678"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MgSO</a:t>
              </a:r>
              <a:r>
                <a:rPr lang="en-US" sz="2000" baseline="-25000">
                  <a:solidFill>
                    <a:srgbClr val="000000"/>
                  </a:solidFill>
                </a:rPr>
                <a:t>4</a:t>
              </a:r>
              <a:endParaRPr lang="en-US" sz="2000">
                <a:solidFill>
                  <a:srgbClr val="000000"/>
                </a:solidFill>
              </a:endParaRPr>
            </a:p>
          </p:txBody>
        </p:sp>
        <p:sp>
          <p:nvSpPr>
            <p:cNvPr id="22" name="Plus Sign 21">
              <a:extLst>
                <a:ext uri="{FF2B5EF4-FFF2-40B4-BE49-F238E27FC236}">
                  <a16:creationId xmlns:a16="http://schemas.microsoft.com/office/drawing/2014/main" id="{71BE6CF1-2FE6-0F09-54C5-786FD048F76A}"/>
                </a:ext>
              </a:extLst>
            </p:cNvPr>
            <p:cNvSpPr/>
            <p:nvPr/>
          </p:nvSpPr>
          <p:spPr>
            <a:xfrm>
              <a:off x="5700525" y="2263813"/>
              <a:ext cx="457200" cy="45720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658576BC-7CF0-D99A-3ECE-3377E4F67985}"/>
                </a:ext>
              </a:extLst>
            </p:cNvPr>
            <p:cNvSpPr/>
            <p:nvPr/>
          </p:nvSpPr>
          <p:spPr>
            <a:xfrm>
              <a:off x="6298402" y="2203243"/>
              <a:ext cx="722924" cy="57834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H</a:t>
              </a:r>
              <a:r>
                <a:rPr lang="en-US" sz="2000" baseline="-25000">
                  <a:solidFill>
                    <a:srgbClr val="000000"/>
                  </a:solidFill>
                </a:rPr>
                <a:t>2</a:t>
              </a:r>
              <a:endParaRPr lang="en-US" sz="2000">
                <a:solidFill>
                  <a:srgbClr val="000000"/>
                </a:solidFill>
              </a:endParaRPr>
            </a:p>
          </p:txBody>
        </p:sp>
      </p:grpSp>
    </p:spTree>
    <p:extLst>
      <p:ext uri="{BB962C8B-B14F-4D97-AF65-F5344CB8AC3E}">
        <p14:creationId xmlns:p14="http://schemas.microsoft.com/office/powerpoint/2010/main" val="3887183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par>
                          <p:cTn id="22" fill="hold">
                            <p:stCondLst>
                              <p:cond delay="500"/>
                            </p:stCondLst>
                            <p:childTnLst>
                              <p:par>
                                <p:cTn id="23" presetID="14" presetClass="entr" presetSubtype="1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grpSp>
        <p:nvGrpSpPr>
          <p:cNvPr id="805" name="Google Shape;805;p42"/>
          <p:cNvGrpSpPr/>
          <p:nvPr/>
        </p:nvGrpSpPr>
        <p:grpSpPr>
          <a:xfrm rot="2437917" flipH="1">
            <a:off x="530218" y="4417909"/>
            <a:ext cx="370801" cy="490897"/>
            <a:chOff x="1634870" y="-5372769"/>
            <a:chExt cx="3048801" cy="4036247"/>
          </a:xfrm>
        </p:grpSpPr>
        <p:sp>
          <p:nvSpPr>
            <p:cNvPr id="806" name="Google Shape;806;p42"/>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7" name="Google Shape;807;p42"/>
            <p:cNvGrpSpPr/>
            <p:nvPr/>
          </p:nvGrpSpPr>
          <p:grpSpPr>
            <a:xfrm>
              <a:off x="2350651" y="-4726440"/>
              <a:ext cx="1617712" cy="2740755"/>
              <a:chOff x="1279825" y="-1982000"/>
              <a:chExt cx="85600" cy="145025"/>
            </a:xfrm>
          </p:grpSpPr>
          <p:sp>
            <p:nvSpPr>
              <p:cNvPr id="808" name="Google Shape;808;p42"/>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2"/>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2"/>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2"/>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12" name="Google Shape;812;p42"/>
          <p:cNvGrpSpPr/>
          <p:nvPr/>
        </p:nvGrpSpPr>
        <p:grpSpPr>
          <a:xfrm rot="-2147605">
            <a:off x="275250" y="4121954"/>
            <a:ext cx="444655" cy="588669"/>
            <a:chOff x="1634870" y="-5372769"/>
            <a:chExt cx="3048801" cy="4036247"/>
          </a:xfrm>
        </p:grpSpPr>
        <p:sp>
          <p:nvSpPr>
            <p:cNvPr id="813" name="Google Shape;813;p42"/>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4" name="Google Shape;814;p42"/>
            <p:cNvGrpSpPr/>
            <p:nvPr/>
          </p:nvGrpSpPr>
          <p:grpSpPr>
            <a:xfrm>
              <a:off x="2350651" y="-4726440"/>
              <a:ext cx="1617712" cy="2740755"/>
              <a:chOff x="1279825" y="-1982000"/>
              <a:chExt cx="85600" cy="145025"/>
            </a:xfrm>
          </p:grpSpPr>
          <p:sp>
            <p:nvSpPr>
              <p:cNvPr id="815" name="Google Shape;815;p42"/>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2"/>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2"/>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2"/>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Rectangle 3">
            <a:extLst>
              <a:ext uri="{FF2B5EF4-FFF2-40B4-BE49-F238E27FC236}">
                <a16:creationId xmlns:a16="http://schemas.microsoft.com/office/drawing/2014/main" id="{7AC2C8D8-5253-BCF0-1B7D-4BF550169AC2}"/>
              </a:ext>
            </a:extLst>
          </p:cNvPr>
          <p:cNvSpPr/>
          <p:nvPr/>
        </p:nvSpPr>
        <p:spPr>
          <a:xfrm>
            <a:off x="247481" y="256335"/>
            <a:ext cx="8649038" cy="4630829"/>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3875DCF-8690-1CB0-3D86-92014D28FAEA}"/>
              </a:ext>
            </a:extLst>
          </p:cNvPr>
          <p:cNvSpPr txBox="1"/>
          <p:nvPr/>
        </p:nvSpPr>
        <p:spPr>
          <a:xfrm>
            <a:off x="3068053" y="415606"/>
            <a:ext cx="3007894" cy="400110"/>
          </a:xfrm>
          <a:prstGeom prst="rect">
            <a:avLst/>
          </a:prstGeom>
          <a:noFill/>
        </p:spPr>
        <p:txBody>
          <a:bodyPr wrap="square">
            <a:spAutoFit/>
          </a:bodyPr>
          <a:lstStyle/>
          <a:p>
            <a:pPr algn="ctr"/>
            <a:r>
              <a:rPr lang="en-US" sz="2000" b="1">
                <a:solidFill>
                  <a:srgbClr val="008FE9"/>
                </a:solidFill>
                <a:latin typeface="Arial" panose="020B0604020202020204" pitchFamily="34" charset="0"/>
                <a:cs typeface="Arial" panose="020B0604020202020204" pitchFamily="34" charset="0"/>
              </a:rPr>
              <a:t>PHIẾU HỌC TẬP SỐ 1</a:t>
            </a:r>
          </a:p>
        </p:txBody>
      </p:sp>
      <p:graphicFrame>
        <p:nvGraphicFramePr>
          <p:cNvPr id="7" name="Table 7">
            <a:extLst>
              <a:ext uri="{FF2B5EF4-FFF2-40B4-BE49-F238E27FC236}">
                <a16:creationId xmlns:a16="http://schemas.microsoft.com/office/drawing/2014/main" id="{D506452D-FA5D-9015-6DC5-55A95D3D0B89}"/>
              </a:ext>
            </a:extLst>
          </p:cNvPr>
          <p:cNvGraphicFramePr>
            <a:graphicFrameLocks noGrp="1"/>
          </p:cNvGraphicFramePr>
          <p:nvPr>
            <p:extLst>
              <p:ext uri="{D42A27DB-BD31-4B8C-83A1-F6EECF244321}">
                <p14:modId xmlns:p14="http://schemas.microsoft.com/office/powerpoint/2010/main" val="2283420274"/>
              </p:ext>
            </p:extLst>
          </p:nvPr>
        </p:nvGraphicFramePr>
        <p:xfrm>
          <a:off x="473206" y="1373116"/>
          <a:ext cx="8197588" cy="3350676"/>
        </p:xfrm>
        <a:graphic>
          <a:graphicData uri="http://schemas.openxmlformats.org/drawingml/2006/table">
            <a:tbl>
              <a:tblPr firstRow="1" bandRow="1">
                <a:tableStyleId>{0505E3EF-67EA-436B-97B2-0124C06EBD24}</a:tableStyleId>
              </a:tblPr>
              <a:tblGrid>
                <a:gridCol w="1339552">
                  <a:extLst>
                    <a:ext uri="{9D8B030D-6E8A-4147-A177-3AD203B41FA5}">
                      <a16:colId xmlns:a16="http://schemas.microsoft.com/office/drawing/2014/main" val="415738576"/>
                    </a:ext>
                  </a:extLst>
                </a:gridCol>
                <a:gridCol w="2189747">
                  <a:extLst>
                    <a:ext uri="{9D8B030D-6E8A-4147-A177-3AD203B41FA5}">
                      <a16:colId xmlns:a16="http://schemas.microsoft.com/office/drawing/2014/main" val="1509388881"/>
                    </a:ext>
                  </a:extLst>
                </a:gridCol>
                <a:gridCol w="2366211">
                  <a:extLst>
                    <a:ext uri="{9D8B030D-6E8A-4147-A177-3AD203B41FA5}">
                      <a16:colId xmlns:a16="http://schemas.microsoft.com/office/drawing/2014/main" val="1894544457"/>
                    </a:ext>
                  </a:extLst>
                </a:gridCol>
                <a:gridCol w="2302078">
                  <a:extLst>
                    <a:ext uri="{9D8B030D-6E8A-4147-A177-3AD203B41FA5}">
                      <a16:colId xmlns:a16="http://schemas.microsoft.com/office/drawing/2014/main" val="2554271932"/>
                    </a:ext>
                  </a:extLst>
                </a:gridCol>
              </a:tblGrid>
              <a:tr h="558446">
                <a:tc>
                  <a:txBody>
                    <a:bodyPr/>
                    <a:lstStyle/>
                    <a:p>
                      <a:pPr algn="ctr"/>
                      <a:r>
                        <a:rPr lang="en-US" sz="2000">
                          <a:solidFill>
                            <a:srgbClr val="000000"/>
                          </a:solidFill>
                        </a:rPr>
                        <a:t>Muối</a:t>
                      </a:r>
                    </a:p>
                  </a:txBody>
                  <a:tcPr anchor="ctr"/>
                </a:tc>
                <a:tc>
                  <a:txBody>
                    <a:bodyPr/>
                    <a:lstStyle/>
                    <a:p>
                      <a:pPr algn="ctr"/>
                      <a:r>
                        <a:rPr lang="en-US" sz="2000">
                          <a:solidFill>
                            <a:srgbClr val="000000"/>
                          </a:solidFill>
                        </a:rPr>
                        <a:t>Gốc acid</a:t>
                      </a:r>
                    </a:p>
                  </a:txBody>
                  <a:tcPr anchor="ctr"/>
                </a:tc>
                <a:tc>
                  <a:txBody>
                    <a:bodyPr/>
                    <a:lstStyle/>
                    <a:p>
                      <a:pPr algn="ctr"/>
                      <a:r>
                        <a:rPr lang="en-US" sz="2000">
                          <a:solidFill>
                            <a:srgbClr val="000000"/>
                          </a:solidFill>
                        </a:rPr>
                        <a:t>Tên gọi gốc acid</a:t>
                      </a:r>
                    </a:p>
                  </a:txBody>
                  <a:tcPr anchor="ctr"/>
                </a:tc>
                <a:tc>
                  <a:txBody>
                    <a:bodyPr/>
                    <a:lstStyle/>
                    <a:p>
                      <a:pPr algn="ctr"/>
                      <a:r>
                        <a:rPr lang="en-US" sz="2000">
                          <a:solidFill>
                            <a:srgbClr val="000000"/>
                          </a:solidFill>
                        </a:rPr>
                        <a:t>Tên gọi muối</a:t>
                      </a:r>
                    </a:p>
                  </a:txBody>
                  <a:tcPr anchor="ctr"/>
                </a:tc>
                <a:extLst>
                  <a:ext uri="{0D108BD9-81ED-4DB2-BD59-A6C34878D82A}">
                    <a16:rowId xmlns:a16="http://schemas.microsoft.com/office/drawing/2014/main" val="2836485473"/>
                  </a:ext>
                </a:extLst>
              </a:tr>
              <a:tr h="558446">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000" b="0" i="0" u="none" strike="noStrike" cap="none">
                          <a:solidFill>
                            <a:srgbClr val="000000"/>
                          </a:solidFill>
                          <a:effectLst/>
                          <a:latin typeface="+mn-lt"/>
                          <a:ea typeface="+mn-ea"/>
                          <a:cs typeface="+mn-cs"/>
                          <a:sym typeface="Arial"/>
                        </a:rPr>
                        <a:t>NaCl</a:t>
                      </a:r>
                      <a:endParaRPr lang="en-US" sz="2000" i="0">
                        <a:solidFill>
                          <a:srgbClr val="000000"/>
                        </a:solidFill>
                      </a:endParaRPr>
                    </a:p>
                  </a:txBody>
                  <a:tcPr anchor="ctr"/>
                </a:tc>
                <a:tc>
                  <a:txBody>
                    <a:bodyPr/>
                    <a:lstStyle/>
                    <a:p>
                      <a:pPr algn="ctr"/>
                      <a:endParaRPr lang="en-US" sz="2000">
                        <a:solidFill>
                          <a:srgbClr val="000000"/>
                        </a:solidFill>
                      </a:endParaRPr>
                    </a:p>
                  </a:txBody>
                  <a:tcPr anchor="ctr"/>
                </a:tc>
                <a:tc>
                  <a:txBody>
                    <a:bodyPr/>
                    <a:lstStyle/>
                    <a:p>
                      <a:pPr algn="ctr"/>
                      <a:endParaRPr lang="en-US" sz="2000">
                        <a:solidFill>
                          <a:srgbClr val="000000"/>
                        </a:solidFill>
                      </a:endParaRPr>
                    </a:p>
                  </a:txBody>
                  <a:tcPr anchor="ctr"/>
                </a:tc>
                <a:tc>
                  <a:txBody>
                    <a:bodyPr/>
                    <a:lstStyle/>
                    <a:p>
                      <a:pPr algn="ctr"/>
                      <a:endParaRPr lang="en-US" sz="2000">
                        <a:solidFill>
                          <a:srgbClr val="000000"/>
                        </a:solidFill>
                      </a:endParaRPr>
                    </a:p>
                  </a:txBody>
                  <a:tcPr anchor="ctr"/>
                </a:tc>
                <a:extLst>
                  <a:ext uri="{0D108BD9-81ED-4DB2-BD59-A6C34878D82A}">
                    <a16:rowId xmlns:a16="http://schemas.microsoft.com/office/drawing/2014/main" val="1138643346"/>
                  </a:ext>
                </a:extLst>
              </a:tr>
              <a:tr h="558446">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000" b="0" i="0" u="none" strike="noStrike" cap="none">
                          <a:solidFill>
                            <a:srgbClr val="000000"/>
                          </a:solidFill>
                          <a:effectLst/>
                          <a:latin typeface="+mn-lt"/>
                          <a:ea typeface="+mn-ea"/>
                          <a:cs typeface="+mn-cs"/>
                          <a:sym typeface="Arial"/>
                        </a:rPr>
                        <a:t>CuSO</a:t>
                      </a:r>
                      <a:r>
                        <a:rPr lang="vi-VN" sz="2000" b="0" i="0" u="none" strike="noStrike" cap="none" baseline="-25000">
                          <a:solidFill>
                            <a:srgbClr val="000000"/>
                          </a:solidFill>
                          <a:effectLst/>
                          <a:latin typeface="+mn-lt"/>
                          <a:ea typeface="+mn-ea"/>
                          <a:cs typeface="+mn-cs"/>
                          <a:sym typeface="Arial"/>
                        </a:rPr>
                        <a:t>4</a:t>
                      </a:r>
                      <a:endParaRPr lang="en-US" sz="2000" i="0">
                        <a:solidFill>
                          <a:srgbClr val="000000"/>
                        </a:solidFill>
                      </a:endParaRPr>
                    </a:p>
                  </a:txBody>
                  <a:tcPr anchor="ctr"/>
                </a:tc>
                <a:tc>
                  <a:txBody>
                    <a:bodyPr/>
                    <a:lstStyle/>
                    <a:p>
                      <a:pPr algn="ctr"/>
                      <a:endParaRPr lang="en-US" sz="2000">
                        <a:solidFill>
                          <a:srgbClr val="000000"/>
                        </a:solidFill>
                      </a:endParaRPr>
                    </a:p>
                  </a:txBody>
                  <a:tcPr anchor="ctr"/>
                </a:tc>
                <a:tc>
                  <a:txBody>
                    <a:bodyPr/>
                    <a:lstStyle/>
                    <a:p>
                      <a:pPr algn="ctr"/>
                      <a:endParaRPr lang="en-US" sz="2000">
                        <a:solidFill>
                          <a:srgbClr val="000000"/>
                        </a:solidFill>
                      </a:endParaRPr>
                    </a:p>
                  </a:txBody>
                  <a:tcPr anchor="ctr"/>
                </a:tc>
                <a:tc>
                  <a:txBody>
                    <a:bodyPr/>
                    <a:lstStyle/>
                    <a:p>
                      <a:pPr algn="ctr"/>
                      <a:endParaRPr lang="en-US" sz="2000">
                        <a:solidFill>
                          <a:srgbClr val="000000"/>
                        </a:solidFill>
                      </a:endParaRPr>
                    </a:p>
                  </a:txBody>
                  <a:tcPr anchor="ctr"/>
                </a:tc>
                <a:extLst>
                  <a:ext uri="{0D108BD9-81ED-4DB2-BD59-A6C34878D82A}">
                    <a16:rowId xmlns:a16="http://schemas.microsoft.com/office/drawing/2014/main" val="2729400420"/>
                  </a:ext>
                </a:extLst>
              </a:tr>
              <a:tr h="558446">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000" b="0" i="0" u="none" strike="noStrike" cap="none">
                          <a:solidFill>
                            <a:srgbClr val="000000"/>
                          </a:solidFill>
                          <a:effectLst/>
                          <a:latin typeface="+mn-lt"/>
                          <a:ea typeface="+mn-ea"/>
                          <a:cs typeface="+mn-cs"/>
                          <a:sym typeface="Arial"/>
                        </a:rPr>
                        <a:t>NaHCO</a:t>
                      </a:r>
                      <a:r>
                        <a:rPr lang="vi-VN" sz="2000" b="0" i="0" u="none" strike="noStrike" cap="none" baseline="-25000">
                          <a:solidFill>
                            <a:srgbClr val="000000"/>
                          </a:solidFill>
                          <a:effectLst/>
                          <a:latin typeface="+mn-lt"/>
                          <a:ea typeface="+mn-ea"/>
                          <a:cs typeface="+mn-cs"/>
                          <a:sym typeface="Arial"/>
                        </a:rPr>
                        <a:t>3</a:t>
                      </a:r>
                      <a:endParaRPr lang="en-US" sz="2000" i="0">
                        <a:solidFill>
                          <a:srgbClr val="000000"/>
                        </a:solidFill>
                      </a:endParaRPr>
                    </a:p>
                  </a:txBody>
                  <a:tcPr anchor="ctr"/>
                </a:tc>
                <a:tc>
                  <a:txBody>
                    <a:bodyPr/>
                    <a:lstStyle/>
                    <a:p>
                      <a:pPr algn="ctr"/>
                      <a:endParaRPr lang="en-US" sz="2000">
                        <a:solidFill>
                          <a:srgbClr val="000000"/>
                        </a:solidFill>
                      </a:endParaRPr>
                    </a:p>
                  </a:txBody>
                  <a:tcPr anchor="ctr"/>
                </a:tc>
                <a:tc>
                  <a:txBody>
                    <a:bodyPr/>
                    <a:lstStyle/>
                    <a:p>
                      <a:pPr algn="ctr"/>
                      <a:endParaRPr lang="en-US" sz="2000">
                        <a:solidFill>
                          <a:srgbClr val="000000"/>
                        </a:solidFill>
                      </a:endParaRPr>
                    </a:p>
                  </a:txBody>
                  <a:tcPr anchor="ctr"/>
                </a:tc>
                <a:tc>
                  <a:txBody>
                    <a:bodyPr/>
                    <a:lstStyle/>
                    <a:p>
                      <a:pPr algn="ctr"/>
                      <a:endParaRPr lang="en-US" sz="2000">
                        <a:solidFill>
                          <a:srgbClr val="000000"/>
                        </a:solidFill>
                      </a:endParaRPr>
                    </a:p>
                  </a:txBody>
                  <a:tcPr anchor="ctr"/>
                </a:tc>
                <a:extLst>
                  <a:ext uri="{0D108BD9-81ED-4DB2-BD59-A6C34878D82A}">
                    <a16:rowId xmlns:a16="http://schemas.microsoft.com/office/drawing/2014/main" val="1278270472"/>
                  </a:ext>
                </a:extLst>
              </a:tr>
              <a:tr h="558446">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000">
                          <a:solidFill>
                            <a:srgbClr val="000000"/>
                          </a:solidFill>
                        </a:rPr>
                        <a:t>Al</a:t>
                      </a:r>
                      <a:r>
                        <a:rPr lang="en-US" sz="2000" baseline="-25000">
                          <a:solidFill>
                            <a:srgbClr val="000000"/>
                          </a:solidFill>
                        </a:rPr>
                        <a:t>2</a:t>
                      </a:r>
                      <a:r>
                        <a:rPr lang="vi-VN" sz="2000">
                          <a:solidFill>
                            <a:srgbClr val="000000"/>
                          </a:solidFill>
                        </a:rPr>
                        <a:t>(SO</a:t>
                      </a:r>
                      <a:r>
                        <a:rPr lang="en-US" sz="2000" baseline="-25000">
                          <a:solidFill>
                            <a:srgbClr val="000000"/>
                          </a:solidFill>
                        </a:rPr>
                        <a:t>4</a:t>
                      </a:r>
                      <a:r>
                        <a:rPr lang="vi-VN" sz="2000">
                          <a:solidFill>
                            <a:srgbClr val="000000"/>
                          </a:solidFill>
                        </a:rPr>
                        <a:t>)</a:t>
                      </a:r>
                      <a:r>
                        <a:rPr lang="en-US" sz="2000" baseline="-25000">
                          <a:solidFill>
                            <a:srgbClr val="000000"/>
                          </a:solidFill>
                        </a:rPr>
                        <a:t>3</a:t>
                      </a:r>
                      <a:endParaRPr lang="en-US" sz="2000">
                        <a:solidFill>
                          <a:srgbClr val="000000"/>
                        </a:solidFill>
                      </a:endParaRPr>
                    </a:p>
                  </a:txBody>
                  <a:tcPr anchor="ctr"/>
                </a:tc>
                <a:tc>
                  <a:txBody>
                    <a:bodyPr/>
                    <a:lstStyle/>
                    <a:p>
                      <a:pPr algn="ctr"/>
                      <a:endParaRPr lang="en-US" sz="2000">
                        <a:solidFill>
                          <a:srgbClr val="000000"/>
                        </a:solidFill>
                      </a:endParaRPr>
                    </a:p>
                  </a:txBody>
                  <a:tcPr anchor="ctr"/>
                </a:tc>
                <a:tc>
                  <a:txBody>
                    <a:bodyPr/>
                    <a:lstStyle/>
                    <a:p>
                      <a:pPr algn="ctr"/>
                      <a:endParaRPr lang="en-US" sz="2000">
                        <a:solidFill>
                          <a:srgbClr val="000000"/>
                        </a:solidFill>
                      </a:endParaRPr>
                    </a:p>
                  </a:txBody>
                  <a:tcPr anchor="ctr"/>
                </a:tc>
                <a:tc>
                  <a:txBody>
                    <a:bodyPr/>
                    <a:lstStyle/>
                    <a:p>
                      <a:pPr algn="ctr"/>
                      <a:endParaRPr lang="en-US" sz="2000">
                        <a:solidFill>
                          <a:srgbClr val="000000"/>
                        </a:solidFill>
                      </a:endParaRPr>
                    </a:p>
                  </a:txBody>
                  <a:tcPr anchor="ctr"/>
                </a:tc>
                <a:extLst>
                  <a:ext uri="{0D108BD9-81ED-4DB2-BD59-A6C34878D82A}">
                    <a16:rowId xmlns:a16="http://schemas.microsoft.com/office/drawing/2014/main" val="249220664"/>
                  </a:ext>
                </a:extLst>
              </a:tr>
              <a:tr h="558446">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000">
                          <a:solidFill>
                            <a:srgbClr val="000000"/>
                          </a:solidFill>
                        </a:rPr>
                        <a:t>NH</a:t>
                      </a:r>
                      <a:r>
                        <a:rPr lang="en-US" sz="2000" baseline="-25000">
                          <a:solidFill>
                            <a:srgbClr val="000000"/>
                          </a:solidFill>
                        </a:rPr>
                        <a:t>4</a:t>
                      </a:r>
                      <a:r>
                        <a:rPr lang="vi-VN" sz="2000">
                          <a:solidFill>
                            <a:srgbClr val="000000"/>
                          </a:solidFill>
                        </a:rPr>
                        <a:t>NO</a:t>
                      </a:r>
                      <a:r>
                        <a:rPr lang="en-US" sz="2000" baseline="-25000">
                          <a:solidFill>
                            <a:srgbClr val="000000"/>
                          </a:solidFill>
                        </a:rPr>
                        <a:t>3</a:t>
                      </a:r>
                      <a:endParaRPr lang="en-US" sz="2000">
                        <a:solidFill>
                          <a:srgbClr val="000000"/>
                        </a:solidFill>
                      </a:endParaRPr>
                    </a:p>
                  </a:txBody>
                  <a:tcPr anchor="ctr"/>
                </a:tc>
                <a:tc>
                  <a:txBody>
                    <a:bodyPr/>
                    <a:lstStyle/>
                    <a:p>
                      <a:pPr algn="ctr"/>
                      <a:endParaRPr lang="en-US" sz="2000">
                        <a:solidFill>
                          <a:srgbClr val="000000"/>
                        </a:solidFill>
                      </a:endParaRPr>
                    </a:p>
                  </a:txBody>
                  <a:tcPr anchor="ctr"/>
                </a:tc>
                <a:tc>
                  <a:txBody>
                    <a:bodyPr/>
                    <a:lstStyle/>
                    <a:p>
                      <a:pPr algn="ctr"/>
                      <a:endParaRPr lang="en-US" sz="2000">
                        <a:solidFill>
                          <a:srgbClr val="000000"/>
                        </a:solidFill>
                      </a:endParaRPr>
                    </a:p>
                  </a:txBody>
                  <a:tcPr anchor="ctr"/>
                </a:tc>
                <a:tc>
                  <a:txBody>
                    <a:bodyPr/>
                    <a:lstStyle/>
                    <a:p>
                      <a:pPr algn="ctr"/>
                      <a:endParaRPr lang="en-US" sz="2000">
                        <a:solidFill>
                          <a:srgbClr val="000000"/>
                        </a:solidFill>
                      </a:endParaRPr>
                    </a:p>
                  </a:txBody>
                  <a:tcPr anchor="ctr"/>
                </a:tc>
                <a:extLst>
                  <a:ext uri="{0D108BD9-81ED-4DB2-BD59-A6C34878D82A}">
                    <a16:rowId xmlns:a16="http://schemas.microsoft.com/office/drawing/2014/main" val="3997368619"/>
                  </a:ext>
                </a:extLst>
              </a:tr>
            </a:tbl>
          </a:graphicData>
        </a:graphic>
      </p:graphicFrame>
      <p:sp>
        <p:nvSpPr>
          <p:cNvPr id="9" name="TextBox 8">
            <a:extLst>
              <a:ext uri="{FF2B5EF4-FFF2-40B4-BE49-F238E27FC236}">
                <a16:creationId xmlns:a16="http://schemas.microsoft.com/office/drawing/2014/main" id="{D75D80E8-73DB-FF54-9AF5-C03616936C65}"/>
              </a:ext>
            </a:extLst>
          </p:cNvPr>
          <p:cNvSpPr txBox="1"/>
          <p:nvPr/>
        </p:nvSpPr>
        <p:spPr>
          <a:xfrm>
            <a:off x="1564106" y="833697"/>
            <a:ext cx="6015788" cy="400110"/>
          </a:xfrm>
          <a:prstGeom prst="rect">
            <a:avLst/>
          </a:prstGeom>
          <a:noFill/>
        </p:spPr>
        <p:txBody>
          <a:bodyPr wrap="square">
            <a:spAutoFit/>
          </a:bodyPr>
          <a:lstStyle/>
          <a:p>
            <a:pPr algn="ctr"/>
            <a:r>
              <a:rPr lang="en-US" sz="2000">
                <a:solidFill>
                  <a:srgbClr val="000000"/>
                </a:solidFill>
                <a:latin typeface="Arial" panose="020B0604020202020204" pitchFamily="34" charset="0"/>
                <a:cs typeface="Arial" panose="020B0604020202020204" pitchFamily="34" charset="0"/>
              </a:rPr>
              <a:t>Hoàn thành bảng sau:</a:t>
            </a:r>
          </a:p>
        </p:txBody>
      </p:sp>
      <p:sp>
        <p:nvSpPr>
          <p:cNvPr id="11" name="TextBox 10">
            <a:extLst>
              <a:ext uri="{FF2B5EF4-FFF2-40B4-BE49-F238E27FC236}">
                <a16:creationId xmlns:a16="http://schemas.microsoft.com/office/drawing/2014/main" id="{E03CB378-CFCA-0AF5-4F0A-5F9E1230C523}"/>
              </a:ext>
            </a:extLst>
          </p:cNvPr>
          <p:cNvSpPr txBox="1"/>
          <p:nvPr/>
        </p:nvSpPr>
        <p:spPr>
          <a:xfrm>
            <a:off x="6521116" y="2003775"/>
            <a:ext cx="1965158" cy="400110"/>
          </a:xfrm>
          <a:prstGeom prst="rect">
            <a:avLst/>
          </a:prstGeom>
          <a:noFill/>
        </p:spPr>
        <p:txBody>
          <a:bodyPr wrap="square">
            <a:spAutoFit/>
          </a:bodyPr>
          <a:lstStyle/>
          <a:p>
            <a:pPr algn="ctr"/>
            <a:r>
              <a:rPr lang="en-US" sz="2000"/>
              <a:t>sodium chloride</a:t>
            </a:r>
          </a:p>
        </p:txBody>
      </p:sp>
      <p:sp>
        <p:nvSpPr>
          <p:cNvPr id="12" name="TextBox 11">
            <a:extLst>
              <a:ext uri="{FF2B5EF4-FFF2-40B4-BE49-F238E27FC236}">
                <a16:creationId xmlns:a16="http://schemas.microsoft.com/office/drawing/2014/main" id="{13E28EBE-116B-A848-5ABB-1C522E63E771}"/>
              </a:ext>
            </a:extLst>
          </p:cNvPr>
          <p:cNvSpPr txBox="1"/>
          <p:nvPr/>
        </p:nvSpPr>
        <p:spPr>
          <a:xfrm>
            <a:off x="6399793" y="2567257"/>
            <a:ext cx="2207803" cy="400110"/>
          </a:xfrm>
          <a:prstGeom prst="rect">
            <a:avLst/>
          </a:prstGeom>
          <a:noFill/>
        </p:spPr>
        <p:txBody>
          <a:bodyPr wrap="square">
            <a:spAutoFit/>
          </a:bodyPr>
          <a:lstStyle/>
          <a:p>
            <a:pPr algn="ctr"/>
            <a:r>
              <a:rPr lang="en-US" sz="2000"/>
              <a:t>copper(II) sulfate</a:t>
            </a:r>
          </a:p>
        </p:txBody>
      </p:sp>
      <p:sp>
        <p:nvSpPr>
          <p:cNvPr id="13" name="TextBox 12">
            <a:extLst>
              <a:ext uri="{FF2B5EF4-FFF2-40B4-BE49-F238E27FC236}">
                <a16:creationId xmlns:a16="http://schemas.microsoft.com/office/drawing/2014/main" id="{B33B9D64-C51E-48BE-9073-11482F51FC4A}"/>
              </a:ext>
            </a:extLst>
          </p:cNvPr>
          <p:cNvSpPr txBox="1"/>
          <p:nvPr/>
        </p:nvSpPr>
        <p:spPr>
          <a:xfrm>
            <a:off x="6297535" y="2967367"/>
            <a:ext cx="2431384" cy="707886"/>
          </a:xfrm>
          <a:prstGeom prst="rect">
            <a:avLst/>
          </a:prstGeom>
          <a:noFill/>
        </p:spPr>
        <p:txBody>
          <a:bodyPr wrap="square">
            <a:spAutoFit/>
          </a:bodyPr>
          <a:lstStyle/>
          <a:p>
            <a:pPr algn="ctr"/>
            <a:r>
              <a:rPr lang="en-US" sz="2000"/>
              <a:t>sodium hydrogencarbonate</a:t>
            </a:r>
          </a:p>
        </p:txBody>
      </p:sp>
      <p:sp>
        <p:nvSpPr>
          <p:cNvPr id="14" name="TextBox 13">
            <a:extLst>
              <a:ext uri="{FF2B5EF4-FFF2-40B4-BE49-F238E27FC236}">
                <a16:creationId xmlns:a16="http://schemas.microsoft.com/office/drawing/2014/main" id="{4358E0BD-F5FE-D547-D9BB-F74892071DA8}"/>
              </a:ext>
            </a:extLst>
          </p:cNvPr>
          <p:cNvSpPr txBox="1"/>
          <p:nvPr/>
        </p:nvSpPr>
        <p:spPr>
          <a:xfrm>
            <a:off x="6297535" y="3684038"/>
            <a:ext cx="2431384" cy="400110"/>
          </a:xfrm>
          <a:prstGeom prst="rect">
            <a:avLst/>
          </a:prstGeom>
          <a:noFill/>
        </p:spPr>
        <p:txBody>
          <a:bodyPr wrap="square">
            <a:spAutoFit/>
          </a:bodyPr>
          <a:lstStyle/>
          <a:p>
            <a:pPr algn="ctr"/>
            <a:r>
              <a:rPr lang="en-US" sz="2000"/>
              <a:t>aluminium sulfate</a:t>
            </a:r>
          </a:p>
        </p:txBody>
      </p:sp>
      <p:sp>
        <p:nvSpPr>
          <p:cNvPr id="15" name="TextBox 14">
            <a:extLst>
              <a:ext uri="{FF2B5EF4-FFF2-40B4-BE49-F238E27FC236}">
                <a16:creationId xmlns:a16="http://schemas.microsoft.com/office/drawing/2014/main" id="{57D5D4DB-75C3-6AA3-395A-1BA50A00C3E9}"/>
              </a:ext>
            </a:extLst>
          </p:cNvPr>
          <p:cNvSpPr txBox="1"/>
          <p:nvPr/>
        </p:nvSpPr>
        <p:spPr>
          <a:xfrm>
            <a:off x="6288002" y="4217717"/>
            <a:ext cx="2431384" cy="400110"/>
          </a:xfrm>
          <a:prstGeom prst="rect">
            <a:avLst/>
          </a:prstGeom>
          <a:noFill/>
        </p:spPr>
        <p:txBody>
          <a:bodyPr wrap="square">
            <a:spAutoFit/>
          </a:bodyPr>
          <a:lstStyle/>
          <a:p>
            <a:pPr algn="ctr"/>
            <a:r>
              <a:rPr lang="en-US" sz="2000"/>
              <a:t>ammonium nitrate</a:t>
            </a:r>
          </a:p>
        </p:txBody>
      </p:sp>
      <p:sp>
        <p:nvSpPr>
          <p:cNvPr id="16" name="TextBox 15">
            <a:extLst>
              <a:ext uri="{FF2B5EF4-FFF2-40B4-BE49-F238E27FC236}">
                <a16:creationId xmlns:a16="http://schemas.microsoft.com/office/drawing/2014/main" id="{F608A610-7E2B-025C-2AA3-DF27E50270DA}"/>
              </a:ext>
            </a:extLst>
          </p:cNvPr>
          <p:cNvSpPr txBox="1"/>
          <p:nvPr/>
        </p:nvSpPr>
        <p:spPr>
          <a:xfrm>
            <a:off x="1852360" y="2003775"/>
            <a:ext cx="2093998" cy="400110"/>
          </a:xfrm>
          <a:prstGeom prst="rect">
            <a:avLst/>
          </a:prstGeom>
          <a:noFill/>
        </p:spPr>
        <p:txBody>
          <a:bodyPr wrap="square">
            <a:spAutoFit/>
          </a:bodyPr>
          <a:lstStyle/>
          <a:p>
            <a:pPr algn="ctr"/>
            <a:r>
              <a:rPr lang="en-US" sz="2000"/>
              <a:t>-Cl</a:t>
            </a:r>
          </a:p>
        </p:txBody>
      </p:sp>
      <p:sp>
        <p:nvSpPr>
          <p:cNvPr id="17" name="TextBox 16">
            <a:extLst>
              <a:ext uri="{FF2B5EF4-FFF2-40B4-BE49-F238E27FC236}">
                <a16:creationId xmlns:a16="http://schemas.microsoft.com/office/drawing/2014/main" id="{75572074-4B8C-4BA4-C7A1-08DDE03CB5D2}"/>
              </a:ext>
            </a:extLst>
          </p:cNvPr>
          <p:cNvSpPr txBox="1"/>
          <p:nvPr/>
        </p:nvSpPr>
        <p:spPr>
          <a:xfrm>
            <a:off x="4150645" y="2003775"/>
            <a:ext cx="2093998" cy="400110"/>
          </a:xfrm>
          <a:prstGeom prst="rect">
            <a:avLst/>
          </a:prstGeom>
          <a:noFill/>
        </p:spPr>
        <p:txBody>
          <a:bodyPr wrap="square">
            <a:spAutoFit/>
          </a:bodyPr>
          <a:lstStyle/>
          <a:p>
            <a:pPr algn="ctr"/>
            <a:r>
              <a:rPr lang="en-US" sz="2000"/>
              <a:t>chloride</a:t>
            </a:r>
          </a:p>
        </p:txBody>
      </p:sp>
      <p:sp>
        <p:nvSpPr>
          <p:cNvPr id="18" name="TextBox 17">
            <a:extLst>
              <a:ext uri="{FF2B5EF4-FFF2-40B4-BE49-F238E27FC236}">
                <a16:creationId xmlns:a16="http://schemas.microsoft.com/office/drawing/2014/main" id="{B8609F04-6CB4-F67A-5721-6C0CDA3FFB41}"/>
              </a:ext>
            </a:extLst>
          </p:cNvPr>
          <p:cNvSpPr txBox="1"/>
          <p:nvPr/>
        </p:nvSpPr>
        <p:spPr>
          <a:xfrm>
            <a:off x="1861209" y="2567776"/>
            <a:ext cx="2093998" cy="400110"/>
          </a:xfrm>
          <a:prstGeom prst="rect">
            <a:avLst/>
          </a:prstGeom>
          <a:noFill/>
        </p:spPr>
        <p:txBody>
          <a:bodyPr wrap="square">
            <a:spAutoFit/>
          </a:bodyPr>
          <a:lstStyle/>
          <a:p>
            <a:pPr algn="ctr"/>
            <a:r>
              <a:rPr lang="en-US" sz="2000"/>
              <a:t>=SO</a:t>
            </a:r>
            <a:r>
              <a:rPr lang="en-US" sz="2000" baseline="-25000"/>
              <a:t>4</a:t>
            </a:r>
            <a:endParaRPr lang="en-US" sz="2000"/>
          </a:p>
        </p:txBody>
      </p:sp>
      <p:sp>
        <p:nvSpPr>
          <p:cNvPr id="19" name="TextBox 18">
            <a:extLst>
              <a:ext uri="{FF2B5EF4-FFF2-40B4-BE49-F238E27FC236}">
                <a16:creationId xmlns:a16="http://schemas.microsoft.com/office/drawing/2014/main" id="{7277F0D5-EF5A-C5DF-BDDB-AC5120C67B1E}"/>
              </a:ext>
            </a:extLst>
          </p:cNvPr>
          <p:cNvSpPr txBox="1"/>
          <p:nvPr/>
        </p:nvSpPr>
        <p:spPr>
          <a:xfrm>
            <a:off x="4159494" y="2567776"/>
            <a:ext cx="2093998" cy="400110"/>
          </a:xfrm>
          <a:prstGeom prst="rect">
            <a:avLst/>
          </a:prstGeom>
          <a:noFill/>
        </p:spPr>
        <p:txBody>
          <a:bodyPr wrap="square">
            <a:spAutoFit/>
          </a:bodyPr>
          <a:lstStyle/>
          <a:p>
            <a:pPr algn="ctr"/>
            <a:r>
              <a:rPr lang="en-US" sz="2000"/>
              <a:t>sulfate</a:t>
            </a:r>
          </a:p>
        </p:txBody>
      </p:sp>
      <p:sp>
        <p:nvSpPr>
          <p:cNvPr id="20" name="TextBox 19">
            <a:extLst>
              <a:ext uri="{FF2B5EF4-FFF2-40B4-BE49-F238E27FC236}">
                <a16:creationId xmlns:a16="http://schemas.microsoft.com/office/drawing/2014/main" id="{76DFE561-AF15-0099-5FB2-B7AAC4352EAD}"/>
              </a:ext>
            </a:extLst>
          </p:cNvPr>
          <p:cNvSpPr txBox="1"/>
          <p:nvPr/>
        </p:nvSpPr>
        <p:spPr>
          <a:xfrm>
            <a:off x="1856660" y="3124607"/>
            <a:ext cx="2093998" cy="400110"/>
          </a:xfrm>
          <a:prstGeom prst="rect">
            <a:avLst/>
          </a:prstGeom>
          <a:noFill/>
        </p:spPr>
        <p:txBody>
          <a:bodyPr wrap="square">
            <a:spAutoFit/>
          </a:bodyPr>
          <a:lstStyle/>
          <a:p>
            <a:pPr algn="ctr"/>
            <a:r>
              <a:rPr lang="en-US" sz="2000"/>
              <a:t>-HCO</a:t>
            </a:r>
            <a:r>
              <a:rPr lang="en-US" sz="2000" baseline="-25000"/>
              <a:t>3</a:t>
            </a:r>
            <a:endParaRPr lang="en-US" sz="2000"/>
          </a:p>
        </p:txBody>
      </p:sp>
      <p:sp>
        <p:nvSpPr>
          <p:cNvPr id="23" name="TextBox 22">
            <a:extLst>
              <a:ext uri="{FF2B5EF4-FFF2-40B4-BE49-F238E27FC236}">
                <a16:creationId xmlns:a16="http://schemas.microsoft.com/office/drawing/2014/main" id="{9A56D8B5-1DC9-7BBE-2A04-C81BBC4020AD}"/>
              </a:ext>
            </a:extLst>
          </p:cNvPr>
          <p:cNvSpPr txBox="1"/>
          <p:nvPr/>
        </p:nvSpPr>
        <p:spPr>
          <a:xfrm>
            <a:off x="3986252" y="3116688"/>
            <a:ext cx="2431383" cy="400110"/>
          </a:xfrm>
          <a:prstGeom prst="rect">
            <a:avLst/>
          </a:prstGeom>
          <a:noFill/>
        </p:spPr>
        <p:txBody>
          <a:bodyPr wrap="square">
            <a:spAutoFit/>
          </a:bodyPr>
          <a:lstStyle/>
          <a:p>
            <a:pPr algn="ctr"/>
            <a:r>
              <a:rPr lang="en-US" sz="2000"/>
              <a:t>hydrogencarbonate</a:t>
            </a:r>
          </a:p>
        </p:txBody>
      </p:sp>
      <p:sp>
        <p:nvSpPr>
          <p:cNvPr id="24" name="TextBox 23">
            <a:extLst>
              <a:ext uri="{FF2B5EF4-FFF2-40B4-BE49-F238E27FC236}">
                <a16:creationId xmlns:a16="http://schemas.microsoft.com/office/drawing/2014/main" id="{8582BCD5-F793-9B2B-4983-A564B4240555}"/>
              </a:ext>
            </a:extLst>
          </p:cNvPr>
          <p:cNvSpPr txBox="1"/>
          <p:nvPr/>
        </p:nvSpPr>
        <p:spPr>
          <a:xfrm>
            <a:off x="1856660" y="3681438"/>
            <a:ext cx="2093998" cy="400110"/>
          </a:xfrm>
          <a:prstGeom prst="rect">
            <a:avLst/>
          </a:prstGeom>
          <a:noFill/>
        </p:spPr>
        <p:txBody>
          <a:bodyPr wrap="square">
            <a:spAutoFit/>
          </a:bodyPr>
          <a:lstStyle/>
          <a:p>
            <a:pPr algn="ctr"/>
            <a:r>
              <a:rPr lang="en-US" sz="2000"/>
              <a:t>=SO</a:t>
            </a:r>
            <a:r>
              <a:rPr lang="en-US" sz="2000" baseline="-25000"/>
              <a:t>4</a:t>
            </a:r>
            <a:endParaRPr lang="en-US" sz="2000"/>
          </a:p>
        </p:txBody>
      </p:sp>
      <p:sp>
        <p:nvSpPr>
          <p:cNvPr id="25" name="TextBox 24">
            <a:extLst>
              <a:ext uri="{FF2B5EF4-FFF2-40B4-BE49-F238E27FC236}">
                <a16:creationId xmlns:a16="http://schemas.microsoft.com/office/drawing/2014/main" id="{B0CF9055-2EFD-0203-1044-9A876286DC7B}"/>
              </a:ext>
            </a:extLst>
          </p:cNvPr>
          <p:cNvSpPr txBox="1"/>
          <p:nvPr/>
        </p:nvSpPr>
        <p:spPr>
          <a:xfrm>
            <a:off x="4154945" y="3681438"/>
            <a:ext cx="2093998" cy="400110"/>
          </a:xfrm>
          <a:prstGeom prst="rect">
            <a:avLst/>
          </a:prstGeom>
          <a:noFill/>
        </p:spPr>
        <p:txBody>
          <a:bodyPr wrap="square">
            <a:spAutoFit/>
          </a:bodyPr>
          <a:lstStyle/>
          <a:p>
            <a:pPr algn="ctr"/>
            <a:r>
              <a:rPr lang="en-US" sz="2000"/>
              <a:t>sulfate</a:t>
            </a:r>
          </a:p>
        </p:txBody>
      </p:sp>
      <p:sp>
        <p:nvSpPr>
          <p:cNvPr id="26" name="TextBox 25">
            <a:extLst>
              <a:ext uri="{FF2B5EF4-FFF2-40B4-BE49-F238E27FC236}">
                <a16:creationId xmlns:a16="http://schemas.microsoft.com/office/drawing/2014/main" id="{270DFC64-A30A-F545-3F46-6C9173C2DB10}"/>
              </a:ext>
            </a:extLst>
          </p:cNvPr>
          <p:cNvSpPr txBox="1"/>
          <p:nvPr/>
        </p:nvSpPr>
        <p:spPr>
          <a:xfrm>
            <a:off x="1852360" y="4228878"/>
            <a:ext cx="2093998" cy="400110"/>
          </a:xfrm>
          <a:prstGeom prst="rect">
            <a:avLst/>
          </a:prstGeom>
          <a:noFill/>
        </p:spPr>
        <p:txBody>
          <a:bodyPr wrap="square">
            <a:spAutoFit/>
          </a:bodyPr>
          <a:lstStyle/>
          <a:p>
            <a:pPr algn="ctr"/>
            <a:r>
              <a:rPr lang="en-US" sz="2000"/>
              <a:t>-NO</a:t>
            </a:r>
            <a:r>
              <a:rPr lang="en-US" sz="2000" baseline="-25000"/>
              <a:t>3</a:t>
            </a:r>
            <a:endParaRPr lang="en-US" sz="2000"/>
          </a:p>
        </p:txBody>
      </p:sp>
      <p:sp>
        <p:nvSpPr>
          <p:cNvPr id="27" name="TextBox 26">
            <a:extLst>
              <a:ext uri="{FF2B5EF4-FFF2-40B4-BE49-F238E27FC236}">
                <a16:creationId xmlns:a16="http://schemas.microsoft.com/office/drawing/2014/main" id="{1AB1548B-3907-EE5D-45CD-10386029AEF4}"/>
              </a:ext>
            </a:extLst>
          </p:cNvPr>
          <p:cNvSpPr txBox="1"/>
          <p:nvPr/>
        </p:nvSpPr>
        <p:spPr>
          <a:xfrm>
            <a:off x="4150645" y="4228878"/>
            <a:ext cx="2093998" cy="400110"/>
          </a:xfrm>
          <a:prstGeom prst="rect">
            <a:avLst/>
          </a:prstGeom>
          <a:noFill/>
        </p:spPr>
        <p:txBody>
          <a:bodyPr wrap="square">
            <a:spAutoFit/>
          </a:bodyPr>
          <a:lstStyle/>
          <a:p>
            <a:pPr algn="ctr"/>
            <a:r>
              <a:rPr lang="en-US" sz="2000"/>
              <a:t>nitrate</a:t>
            </a:r>
          </a:p>
        </p:txBody>
      </p:sp>
    </p:spTree>
    <p:extLst>
      <p:ext uri="{BB962C8B-B14F-4D97-AF65-F5344CB8AC3E}">
        <p14:creationId xmlns:p14="http://schemas.microsoft.com/office/powerpoint/2010/main" val="325910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childTnLst>
                          </p:cTn>
                        </p:par>
                        <p:par>
                          <p:cTn id="22" fill="hold">
                            <p:stCondLst>
                              <p:cond delay="500"/>
                            </p:stCondLst>
                            <p:childTnLst>
                              <p:par>
                                <p:cTn id="23" presetID="16" presetClass="entr" presetSubtype="21"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par>
                          <p:cTn id="26" fill="hold">
                            <p:stCondLst>
                              <p:cond delay="1000"/>
                            </p:stCondLst>
                            <p:childTnLst>
                              <p:par>
                                <p:cTn id="27" presetID="16" presetClass="entr" presetSubtype="2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randombar(horizontal)">
                                      <p:cBhvr>
                                        <p:cTn id="34" dur="500"/>
                                        <p:tgtEl>
                                          <p:spTgt spid="18"/>
                                        </p:tgtEl>
                                      </p:cBhvr>
                                    </p:animEffect>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randombar(horizontal)">
                                      <p:cBhvr>
                                        <p:cTn id="38" dur="500"/>
                                        <p:tgtEl>
                                          <p:spTgt spid="19"/>
                                        </p:tgtEl>
                                      </p:cBhvr>
                                    </p:animEffect>
                                  </p:childTnLst>
                                </p:cTn>
                              </p:par>
                            </p:childTnLst>
                          </p:cTn>
                        </p:par>
                        <p:par>
                          <p:cTn id="39" fill="hold">
                            <p:stCondLst>
                              <p:cond delay="1000"/>
                            </p:stCondLst>
                            <p:childTnLst>
                              <p:par>
                                <p:cTn id="40" presetID="14" presetClass="entr" presetSubtype="1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randombar(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p:cTn id="60" dur="500" fill="hold"/>
                                        <p:tgtEl>
                                          <p:spTgt spid="24"/>
                                        </p:tgtEl>
                                        <p:attrNameLst>
                                          <p:attrName>ppt_w</p:attrName>
                                        </p:attrNameLst>
                                      </p:cBhvr>
                                      <p:tavLst>
                                        <p:tav tm="0">
                                          <p:val>
                                            <p:fltVal val="0"/>
                                          </p:val>
                                        </p:tav>
                                        <p:tav tm="100000">
                                          <p:val>
                                            <p:strVal val="#ppt_w"/>
                                          </p:val>
                                        </p:tav>
                                      </p:tavLst>
                                    </p:anim>
                                    <p:anim calcmode="lin" valueType="num">
                                      <p:cBhvr>
                                        <p:cTn id="61" dur="500" fill="hold"/>
                                        <p:tgtEl>
                                          <p:spTgt spid="24"/>
                                        </p:tgtEl>
                                        <p:attrNameLst>
                                          <p:attrName>ppt_h</p:attrName>
                                        </p:attrNameLst>
                                      </p:cBhvr>
                                      <p:tavLst>
                                        <p:tav tm="0">
                                          <p:val>
                                            <p:fltVal val="0"/>
                                          </p:val>
                                        </p:tav>
                                        <p:tav tm="100000">
                                          <p:val>
                                            <p:strVal val="#ppt_h"/>
                                          </p:val>
                                        </p:tav>
                                      </p:tavLst>
                                    </p:anim>
                                    <p:animEffect transition="in" filter="fade">
                                      <p:cBhvr>
                                        <p:cTn id="62" dur="500"/>
                                        <p:tgtEl>
                                          <p:spTgt spid="24"/>
                                        </p:tgtEl>
                                      </p:cBhvr>
                                    </p:animEffect>
                                  </p:childTnLst>
                                </p:cTn>
                              </p:par>
                            </p:childTnLst>
                          </p:cTn>
                        </p:par>
                        <p:par>
                          <p:cTn id="63" fill="hold">
                            <p:stCondLst>
                              <p:cond delay="500"/>
                            </p:stCondLst>
                            <p:childTnLst>
                              <p:par>
                                <p:cTn id="64" presetID="53" presetClass="entr" presetSubtype="16"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500" fill="hold"/>
                                        <p:tgtEl>
                                          <p:spTgt spid="25"/>
                                        </p:tgtEl>
                                        <p:attrNameLst>
                                          <p:attrName>ppt_w</p:attrName>
                                        </p:attrNameLst>
                                      </p:cBhvr>
                                      <p:tavLst>
                                        <p:tav tm="0">
                                          <p:val>
                                            <p:fltVal val="0"/>
                                          </p:val>
                                        </p:tav>
                                        <p:tav tm="100000">
                                          <p:val>
                                            <p:strVal val="#ppt_w"/>
                                          </p:val>
                                        </p:tav>
                                      </p:tavLst>
                                    </p:anim>
                                    <p:anim calcmode="lin" valueType="num">
                                      <p:cBhvr>
                                        <p:cTn id="67" dur="500" fill="hold"/>
                                        <p:tgtEl>
                                          <p:spTgt spid="25"/>
                                        </p:tgtEl>
                                        <p:attrNameLst>
                                          <p:attrName>ppt_h</p:attrName>
                                        </p:attrNameLst>
                                      </p:cBhvr>
                                      <p:tavLst>
                                        <p:tav tm="0">
                                          <p:val>
                                            <p:fltVal val="0"/>
                                          </p:val>
                                        </p:tav>
                                        <p:tav tm="100000">
                                          <p:val>
                                            <p:strVal val="#ppt_h"/>
                                          </p:val>
                                        </p:tav>
                                      </p:tavLst>
                                    </p:anim>
                                    <p:animEffect transition="in" filter="fade">
                                      <p:cBhvr>
                                        <p:cTn id="68" dur="500"/>
                                        <p:tgtEl>
                                          <p:spTgt spid="25"/>
                                        </p:tgtEl>
                                      </p:cBhvr>
                                    </p:animEffect>
                                  </p:childTnLst>
                                </p:cTn>
                              </p:par>
                            </p:childTnLst>
                          </p:cTn>
                        </p:par>
                        <p:par>
                          <p:cTn id="69" fill="hold">
                            <p:stCondLst>
                              <p:cond delay="1000"/>
                            </p:stCondLst>
                            <p:childTnLst>
                              <p:par>
                                <p:cTn id="70" presetID="53" presetClass="entr" presetSubtype="16"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p:cTn id="72" dur="500" fill="hold"/>
                                        <p:tgtEl>
                                          <p:spTgt spid="14"/>
                                        </p:tgtEl>
                                        <p:attrNameLst>
                                          <p:attrName>ppt_w</p:attrName>
                                        </p:attrNameLst>
                                      </p:cBhvr>
                                      <p:tavLst>
                                        <p:tav tm="0">
                                          <p:val>
                                            <p:fltVal val="0"/>
                                          </p:val>
                                        </p:tav>
                                        <p:tav tm="100000">
                                          <p:val>
                                            <p:strVal val="#ppt_w"/>
                                          </p:val>
                                        </p:tav>
                                      </p:tavLst>
                                    </p:anim>
                                    <p:anim calcmode="lin" valueType="num">
                                      <p:cBhvr>
                                        <p:cTn id="73" dur="500" fill="hold"/>
                                        <p:tgtEl>
                                          <p:spTgt spid="14"/>
                                        </p:tgtEl>
                                        <p:attrNameLst>
                                          <p:attrName>ppt_h</p:attrName>
                                        </p:attrNameLst>
                                      </p:cBhvr>
                                      <p:tavLst>
                                        <p:tav tm="0">
                                          <p:val>
                                            <p:fltVal val="0"/>
                                          </p:val>
                                        </p:tav>
                                        <p:tav tm="100000">
                                          <p:val>
                                            <p:strVal val="#ppt_h"/>
                                          </p:val>
                                        </p:tav>
                                      </p:tavLst>
                                    </p:anim>
                                    <p:animEffect transition="in" filter="fade">
                                      <p:cBhvr>
                                        <p:cTn id="74" dur="500"/>
                                        <p:tgtEl>
                                          <p:spTgt spid="14"/>
                                        </p:tgtEl>
                                      </p:cBhvr>
                                    </p:animEffect>
                                  </p:childTnLst>
                                </p:cTn>
                              </p:par>
                            </p:childTnLst>
                          </p:cTn>
                        </p:par>
                      </p:childTnLst>
                    </p:cTn>
                  </p:par>
                  <p:par>
                    <p:cTn id="75" fill="hold">
                      <p:stCondLst>
                        <p:cond delay="indefinite"/>
                      </p:stCondLst>
                      <p:childTnLst>
                        <p:par>
                          <p:cTn id="76" fill="hold">
                            <p:stCondLst>
                              <p:cond delay="0"/>
                            </p:stCondLst>
                            <p:childTnLst>
                              <p:par>
                                <p:cTn id="77" presetID="8" presetClass="entr" presetSubtype="16" fill="hold" grpId="0" nodeType="click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diamond(in)">
                                      <p:cBhvr>
                                        <p:cTn id="79" dur="500"/>
                                        <p:tgtEl>
                                          <p:spTgt spid="26"/>
                                        </p:tgtEl>
                                      </p:cBhvr>
                                    </p:animEffect>
                                  </p:childTnLst>
                                </p:cTn>
                              </p:par>
                            </p:childTnLst>
                          </p:cTn>
                        </p:par>
                        <p:par>
                          <p:cTn id="80" fill="hold">
                            <p:stCondLst>
                              <p:cond delay="500"/>
                            </p:stCondLst>
                            <p:childTnLst>
                              <p:par>
                                <p:cTn id="81" presetID="8" presetClass="entr" presetSubtype="16" fill="hold" grpId="0" nodeType="after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diamond(in)">
                                      <p:cBhvr>
                                        <p:cTn id="83" dur="500"/>
                                        <p:tgtEl>
                                          <p:spTgt spid="27"/>
                                        </p:tgtEl>
                                      </p:cBhvr>
                                    </p:animEffect>
                                  </p:childTnLst>
                                </p:cTn>
                              </p:par>
                            </p:childTnLst>
                          </p:cTn>
                        </p:par>
                        <p:par>
                          <p:cTn id="84" fill="hold">
                            <p:stCondLst>
                              <p:cond delay="1000"/>
                            </p:stCondLst>
                            <p:childTnLst>
                              <p:par>
                                <p:cTn id="85" presetID="8" presetClass="entr" presetSubtype="16"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diamond(in)">
                                      <p:cBhvr>
                                        <p:cTn id="8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9" grpId="0"/>
      <p:bldP spid="11" grpId="0"/>
      <p:bldP spid="12" grpId="0"/>
      <p:bldP spid="13" grpId="0"/>
      <p:bldP spid="14" grpId="0"/>
      <p:bldP spid="15" grpId="0"/>
      <p:bldP spid="16" grpId="0"/>
      <p:bldP spid="17" grpId="0"/>
      <p:bldP spid="18" grpId="0"/>
      <p:bldP spid="19" grpId="0"/>
      <p:bldP spid="20" grpId="0"/>
      <p:bldP spid="23" grpId="0"/>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grpSp>
        <p:nvGrpSpPr>
          <p:cNvPr id="540" name="Google Shape;540;p37"/>
          <p:cNvGrpSpPr/>
          <p:nvPr/>
        </p:nvGrpSpPr>
        <p:grpSpPr>
          <a:xfrm>
            <a:off x="713220" y="988185"/>
            <a:ext cx="1219382" cy="1219011"/>
            <a:chOff x="3478075" y="1668425"/>
            <a:chExt cx="985200" cy="984900"/>
          </a:xfrm>
        </p:grpSpPr>
        <p:sp>
          <p:nvSpPr>
            <p:cNvPr id="541" name="Google Shape;541;p37"/>
            <p:cNvSpPr/>
            <p:nvPr/>
          </p:nvSpPr>
          <p:spPr>
            <a:xfrm>
              <a:off x="3478075" y="1668425"/>
              <a:ext cx="985200" cy="984900"/>
            </a:xfrm>
            <a:prstGeom prst="ellipse">
              <a:avLst/>
            </a:prstGeom>
            <a:solidFill>
              <a:schemeClr val="lt1"/>
            </a:solidFill>
            <a:ln>
              <a:noFill/>
            </a:ln>
            <a:effectLst>
              <a:outerShdw blurRad="85725" dist="76200" dir="4560000" algn="bl" rotWithShape="0">
                <a:schemeClr val="dk1">
                  <a:alpha val="27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6600" b="1">
                  <a:solidFill>
                    <a:srgbClr val="008FE9"/>
                  </a:solidFill>
                </a:rPr>
                <a:t>II</a:t>
              </a:r>
              <a:endParaRPr sz="6600" b="1">
                <a:solidFill>
                  <a:srgbClr val="008FE9"/>
                </a:solidFill>
              </a:endParaRPr>
            </a:p>
          </p:txBody>
        </p:sp>
        <p:sp>
          <p:nvSpPr>
            <p:cNvPr id="542" name="Google Shape;542;p37"/>
            <p:cNvSpPr/>
            <p:nvPr/>
          </p:nvSpPr>
          <p:spPr>
            <a:xfrm>
              <a:off x="3542965" y="1733300"/>
              <a:ext cx="855600" cy="8553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6600" b="1">
                <a:solidFill>
                  <a:srgbClr val="008FE9"/>
                </a:solidFill>
              </a:endParaRPr>
            </a:p>
          </p:txBody>
        </p:sp>
      </p:grpSp>
      <p:grpSp>
        <p:nvGrpSpPr>
          <p:cNvPr id="546" name="Google Shape;546;p37"/>
          <p:cNvGrpSpPr/>
          <p:nvPr/>
        </p:nvGrpSpPr>
        <p:grpSpPr>
          <a:xfrm rot="934093" flipH="1">
            <a:off x="6346282" y="555472"/>
            <a:ext cx="1639459" cy="1678473"/>
            <a:chOff x="1823775" y="-1222075"/>
            <a:chExt cx="760600" cy="778700"/>
          </a:xfrm>
        </p:grpSpPr>
        <p:sp>
          <p:nvSpPr>
            <p:cNvPr id="547" name="Google Shape;547;p37"/>
            <p:cNvSpPr/>
            <p:nvPr/>
          </p:nvSpPr>
          <p:spPr>
            <a:xfrm>
              <a:off x="1827250" y="-1218575"/>
              <a:ext cx="753625" cy="771700"/>
            </a:xfrm>
            <a:custGeom>
              <a:avLst/>
              <a:gdLst/>
              <a:ahLst/>
              <a:cxnLst/>
              <a:rect l="l" t="t" r="r" b="b"/>
              <a:pathLst>
                <a:path w="30145" h="30868" extrusionOk="0">
                  <a:moveTo>
                    <a:pt x="16369" y="11389"/>
                  </a:moveTo>
                  <a:cubicBezTo>
                    <a:pt x="16402" y="11389"/>
                    <a:pt x="16426" y="11397"/>
                    <a:pt x="16459" y="11414"/>
                  </a:cubicBezTo>
                  <a:lnTo>
                    <a:pt x="16772" y="11595"/>
                  </a:lnTo>
                  <a:lnTo>
                    <a:pt x="16665" y="11784"/>
                  </a:lnTo>
                  <a:cubicBezTo>
                    <a:pt x="16344" y="11817"/>
                    <a:pt x="16048" y="11957"/>
                    <a:pt x="15809" y="12163"/>
                  </a:cubicBezTo>
                  <a:lnTo>
                    <a:pt x="16212" y="11480"/>
                  </a:lnTo>
                  <a:cubicBezTo>
                    <a:pt x="16237" y="11430"/>
                    <a:pt x="16270" y="11406"/>
                    <a:pt x="16319" y="11389"/>
                  </a:cubicBezTo>
                  <a:close/>
                  <a:moveTo>
                    <a:pt x="14707" y="14064"/>
                  </a:moveTo>
                  <a:cubicBezTo>
                    <a:pt x="14657" y="14302"/>
                    <a:pt x="14665" y="14541"/>
                    <a:pt x="14731" y="14780"/>
                  </a:cubicBezTo>
                  <a:cubicBezTo>
                    <a:pt x="14748" y="14854"/>
                    <a:pt x="14772" y="14920"/>
                    <a:pt x="14797" y="14994"/>
                  </a:cubicBezTo>
                  <a:lnTo>
                    <a:pt x="14600" y="15339"/>
                  </a:lnTo>
                  <a:cubicBezTo>
                    <a:pt x="14394" y="15693"/>
                    <a:pt x="14336" y="16113"/>
                    <a:pt x="14443" y="16516"/>
                  </a:cubicBezTo>
                  <a:cubicBezTo>
                    <a:pt x="14443" y="16532"/>
                    <a:pt x="14451" y="16549"/>
                    <a:pt x="14451" y="16565"/>
                  </a:cubicBezTo>
                  <a:lnTo>
                    <a:pt x="13735" y="16154"/>
                  </a:lnTo>
                  <a:cubicBezTo>
                    <a:pt x="13678" y="16113"/>
                    <a:pt x="13612" y="16088"/>
                    <a:pt x="13554" y="16063"/>
                  </a:cubicBezTo>
                  <a:lnTo>
                    <a:pt x="14707" y="14064"/>
                  </a:lnTo>
                  <a:close/>
                  <a:moveTo>
                    <a:pt x="23676" y="0"/>
                  </a:moveTo>
                  <a:cubicBezTo>
                    <a:pt x="23125" y="0"/>
                    <a:pt x="22607" y="296"/>
                    <a:pt x="22335" y="774"/>
                  </a:cubicBezTo>
                  <a:lnTo>
                    <a:pt x="21718" y="1835"/>
                  </a:lnTo>
                  <a:cubicBezTo>
                    <a:pt x="21553" y="2115"/>
                    <a:pt x="21479" y="2444"/>
                    <a:pt x="21512" y="2765"/>
                  </a:cubicBezTo>
                  <a:cubicBezTo>
                    <a:pt x="21224" y="2897"/>
                    <a:pt x="20969" y="3119"/>
                    <a:pt x="20804" y="3407"/>
                  </a:cubicBezTo>
                  <a:lnTo>
                    <a:pt x="20195" y="4460"/>
                  </a:lnTo>
                  <a:cubicBezTo>
                    <a:pt x="20162" y="4518"/>
                    <a:pt x="20130" y="4576"/>
                    <a:pt x="20105" y="4625"/>
                  </a:cubicBezTo>
                  <a:cubicBezTo>
                    <a:pt x="19809" y="4682"/>
                    <a:pt x="19512" y="4773"/>
                    <a:pt x="19241" y="4905"/>
                  </a:cubicBezTo>
                  <a:lnTo>
                    <a:pt x="17760" y="4041"/>
                  </a:lnTo>
                  <a:cubicBezTo>
                    <a:pt x="16920" y="3555"/>
                    <a:pt x="15966" y="3300"/>
                    <a:pt x="15003" y="3300"/>
                  </a:cubicBezTo>
                  <a:cubicBezTo>
                    <a:pt x="14525" y="3300"/>
                    <a:pt x="14048" y="3358"/>
                    <a:pt x="13587" y="3481"/>
                  </a:cubicBezTo>
                  <a:cubicBezTo>
                    <a:pt x="12172" y="3860"/>
                    <a:pt x="10979" y="4765"/>
                    <a:pt x="10246" y="6040"/>
                  </a:cubicBezTo>
                  <a:lnTo>
                    <a:pt x="6033" y="13290"/>
                  </a:lnTo>
                  <a:cubicBezTo>
                    <a:pt x="5301" y="14566"/>
                    <a:pt x="5095" y="16039"/>
                    <a:pt x="5473" y="17462"/>
                  </a:cubicBezTo>
                  <a:cubicBezTo>
                    <a:pt x="5597" y="17931"/>
                    <a:pt x="5786" y="18376"/>
                    <a:pt x="6017" y="18787"/>
                  </a:cubicBezTo>
                  <a:lnTo>
                    <a:pt x="3260" y="17183"/>
                  </a:lnTo>
                  <a:cubicBezTo>
                    <a:pt x="3021" y="17051"/>
                    <a:pt x="2750" y="16977"/>
                    <a:pt x="2478" y="16977"/>
                  </a:cubicBezTo>
                  <a:cubicBezTo>
                    <a:pt x="1927" y="16977"/>
                    <a:pt x="1408" y="17273"/>
                    <a:pt x="1137" y="17750"/>
                  </a:cubicBezTo>
                  <a:lnTo>
                    <a:pt x="264" y="19248"/>
                  </a:lnTo>
                  <a:cubicBezTo>
                    <a:pt x="59" y="19602"/>
                    <a:pt x="1" y="20022"/>
                    <a:pt x="108" y="20425"/>
                  </a:cubicBezTo>
                  <a:cubicBezTo>
                    <a:pt x="207" y="20820"/>
                    <a:pt x="470" y="21166"/>
                    <a:pt x="824" y="21371"/>
                  </a:cubicBezTo>
                  <a:lnTo>
                    <a:pt x="16830" y="30654"/>
                  </a:lnTo>
                  <a:cubicBezTo>
                    <a:pt x="17068" y="30794"/>
                    <a:pt x="17332" y="30868"/>
                    <a:pt x="17611" y="30868"/>
                  </a:cubicBezTo>
                  <a:cubicBezTo>
                    <a:pt x="18163" y="30868"/>
                    <a:pt x="18673" y="30571"/>
                    <a:pt x="18953" y="30094"/>
                  </a:cubicBezTo>
                  <a:lnTo>
                    <a:pt x="19825" y="28596"/>
                  </a:lnTo>
                  <a:cubicBezTo>
                    <a:pt x="20031" y="28243"/>
                    <a:pt x="20088" y="27823"/>
                    <a:pt x="19981" y="27420"/>
                  </a:cubicBezTo>
                  <a:cubicBezTo>
                    <a:pt x="19874" y="27025"/>
                    <a:pt x="19611" y="26679"/>
                    <a:pt x="19257" y="26473"/>
                  </a:cubicBezTo>
                  <a:lnTo>
                    <a:pt x="17208" y="25280"/>
                  </a:lnTo>
                  <a:cubicBezTo>
                    <a:pt x="17455" y="25148"/>
                    <a:pt x="17669" y="24943"/>
                    <a:pt x="17817" y="24696"/>
                  </a:cubicBezTo>
                  <a:lnTo>
                    <a:pt x="18401" y="23692"/>
                  </a:lnTo>
                  <a:cubicBezTo>
                    <a:pt x="18640" y="23774"/>
                    <a:pt x="18895" y="23824"/>
                    <a:pt x="19159" y="23824"/>
                  </a:cubicBezTo>
                  <a:cubicBezTo>
                    <a:pt x="19348" y="23824"/>
                    <a:pt x="19545" y="23799"/>
                    <a:pt x="19726" y="23741"/>
                  </a:cubicBezTo>
                  <a:cubicBezTo>
                    <a:pt x="20311" y="23593"/>
                    <a:pt x="20788" y="23223"/>
                    <a:pt x="21092" y="22704"/>
                  </a:cubicBezTo>
                  <a:lnTo>
                    <a:pt x="21331" y="22293"/>
                  </a:lnTo>
                  <a:cubicBezTo>
                    <a:pt x="21742" y="21577"/>
                    <a:pt x="21504" y="20655"/>
                    <a:pt x="20788" y="20244"/>
                  </a:cubicBezTo>
                  <a:lnTo>
                    <a:pt x="20072" y="19824"/>
                  </a:lnTo>
                  <a:cubicBezTo>
                    <a:pt x="20088" y="19824"/>
                    <a:pt x="20105" y="19824"/>
                    <a:pt x="20121" y="19816"/>
                  </a:cubicBezTo>
                  <a:cubicBezTo>
                    <a:pt x="20516" y="19709"/>
                    <a:pt x="20862" y="19446"/>
                    <a:pt x="21068" y="19092"/>
                  </a:cubicBezTo>
                  <a:lnTo>
                    <a:pt x="21273" y="18746"/>
                  </a:lnTo>
                  <a:cubicBezTo>
                    <a:pt x="21751" y="18689"/>
                    <a:pt x="22187" y="18409"/>
                    <a:pt x="22434" y="17981"/>
                  </a:cubicBezTo>
                  <a:lnTo>
                    <a:pt x="23043" y="16927"/>
                  </a:lnTo>
                  <a:cubicBezTo>
                    <a:pt x="23257" y="16565"/>
                    <a:pt x="23314" y="16146"/>
                    <a:pt x="23207" y="15751"/>
                  </a:cubicBezTo>
                  <a:cubicBezTo>
                    <a:pt x="23183" y="15677"/>
                    <a:pt x="23158" y="15611"/>
                    <a:pt x="23133" y="15537"/>
                  </a:cubicBezTo>
                  <a:lnTo>
                    <a:pt x="26573" y="9604"/>
                  </a:lnTo>
                  <a:cubicBezTo>
                    <a:pt x="27059" y="9546"/>
                    <a:pt x="27495" y="9266"/>
                    <a:pt x="27733" y="8846"/>
                  </a:cubicBezTo>
                  <a:lnTo>
                    <a:pt x="28351" y="7785"/>
                  </a:lnTo>
                  <a:cubicBezTo>
                    <a:pt x="28515" y="7497"/>
                    <a:pt x="28589" y="7176"/>
                    <a:pt x="28556" y="6847"/>
                  </a:cubicBezTo>
                  <a:cubicBezTo>
                    <a:pt x="28844" y="6715"/>
                    <a:pt x="29099" y="6501"/>
                    <a:pt x="29264" y="6213"/>
                  </a:cubicBezTo>
                  <a:lnTo>
                    <a:pt x="29873" y="5152"/>
                  </a:lnTo>
                  <a:cubicBezTo>
                    <a:pt x="30087" y="4798"/>
                    <a:pt x="30144" y="4378"/>
                    <a:pt x="30037" y="3975"/>
                  </a:cubicBezTo>
                  <a:cubicBezTo>
                    <a:pt x="29931" y="3580"/>
                    <a:pt x="29667" y="3234"/>
                    <a:pt x="29313" y="3028"/>
                  </a:cubicBezTo>
                  <a:lnTo>
                    <a:pt x="24458" y="214"/>
                  </a:lnTo>
                  <a:cubicBezTo>
                    <a:pt x="24219" y="74"/>
                    <a:pt x="23948" y="0"/>
                    <a:pt x="23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7"/>
            <p:cNvSpPr/>
            <p:nvPr/>
          </p:nvSpPr>
          <p:spPr>
            <a:xfrm>
              <a:off x="1823775" y="-1222075"/>
              <a:ext cx="760600" cy="778700"/>
            </a:xfrm>
            <a:custGeom>
              <a:avLst/>
              <a:gdLst/>
              <a:ahLst/>
              <a:cxnLst/>
              <a:rect l="l" t="t" r="r" b="b"/>
              <a:pathLst>
                <a:path w="30424" h="31148" extrusionOk="0">
                  <a:moveTo>
                    <a:pt x="23815" y="0"/>
                  </a:moveTo>
                  <a:cubicBezTo>
                    <a:pt x="23215" y="0"/>
                    <a:pt x="22655" y="329"/>
                    <a:pt x="22351" y="848"/>
                  </a:cubicBezTo>
                  <a:lnTo>
                    <a:pt x="21742" y="1901"/>
                  </a:lnTo>
                  <a:cubicBezTo>
                    <a:pt x="21577" y="2189"/>
                    <a:pt x="21495" y="2502"/>
                    <a:pt x="21511" y="2823"/>
                  </a:cubicBezTo>
                  <a:cubicBezTo>
                    <a:pt x="21223" y="2971"/>
                    <a:pt x="20993" y="3193"/>
                    <a:pt x="20828" y="3473"/>
                  </a:cubicBezTo>
                  <a:lnTo>
                    <a:pt x="20211" y="4534"/>
                  </a:lnTo>
                  <a:cubicBezTo>
                    <a:pt x="20195" y="4567"/>
                    <a:pt x="20170" y="4609"/>
                    <a:pt x="20153" y="4650"/>
                  </a:cubicBezTo>
                  <a:cubicBezTo>
                    <a:pt x="19890" y="4699"/>
                    <a:pt x="19627" y="4773"/>
                    <a:pt x="19380" y="4888"/>
                  </a:cubicBezTo>
                  <a:lnTo>
                    <a:pt x="17964" y="4065"/>
                  </a:lnTo>
                  <a:cubicBezTo>
                    <a:pt x="17109" y="3563"/>
                    <a:pt x="16129" y="3300"/>
                    <a:pt x="15142" y="3300"/>
                  </a:cubicBezTo>
                  <a:cubicBezTo>
                    <a:pt x="14656" y="3300"/>
                    <a:pt x="14171" y="3366"/>
                    <a:pt x="13693" y="3489"/>
                  </a:cubicBezTo>
                  <a:cubicBezTo>
                    <a:pt x="12237" y="3876"/>
                    <a:pt x="11019" y="4806"/>
                    <a:pt x="10262" y="6106"/>
                  </a:cubicBezTo>
                  <a:lnTo>
                    <a:pt x="6057" y="13364"/>
                  </a:lnTo>
                  <a:cubicBezTo>
                    <a:pt x="5300" y="14665"/>
                    <a:pt x="5094" y="16179"/>
                    <a:pt x="5481" y="17635"/>
                  </a:cubicBezTo>
                  <a:cubicBezTo>
                    <a:pt x="5571" y="17956"/>
                    <a:pt x="5678" y="18277"/>
                    <a:pt x="5818" y="18573"/>
                  </a:cubicBezTo>
                  <a:lnTo>
                    <a:pt x="3465" y="17207"/>
                  </a:lnTo>
                  <a:cubicBezTo>
                    <a:pt x="3209" y="17059"/>
                    <a:pt x="2913" y="16977"/>
                    <a:pt x="2617" y="16977"/>
                  </a:cubicBezTo>
                  <a:cubicBezTo>
                    <a:pt x="2016" y="16977"/>
                    <a:pt x="1457" y="17298"/>
                    <a:pt x="1152" y="17816"/>
                  </a:cubicBezTo>
                  <a:lnTo>
                    <a:pt x="288" y="19314"/>
                  </a:lnTo>
                  <a:cubicBezTo>
                    <a:pt x="58" y="19709"/>
                    <a:pt x="0" y="20162"/>
                    <a:pt x="115" y="20598"/>
                  </a:cubicBezTo>
                  <a:cubicBezTo>
                    <a:pt x="222" y="21026"/>
                    <a:pt x="510" y="21404"/>
                    <a:pt x="897" y="21626"/>
                  </a:cubicBezTo>
                  <a:lnTo>
                    <a:pt x="16895" y="30917"/>
                  </a:lnTo>
                  <a:cubicBezTo>
                    <a:pt x="17158" y="31065"/>
                    <a:pt x="17454" y="31148"/>
                    <a:pt x="17750" y="31148"/>
                  </a:cubicBezTo>
                  <a:cubicBezTo>
                    <a:pt x="18351" y="31148"/>
                    <a:pt x="18911" y="30827"/>
                    <a:pt x="19207" y="30300"/>
                  </a:cubicBezTo>
                  <a:lnTo>
                    <a:pt x="20079" y="28811"/>
                  </a:lnTo>
                  <a:cubicBezTo>
                    <a:pt x="20310" y="28416"/>
                    <a:pt x="20367" y="27963"/>
                    <a:pt x="20252" y="27527"/>
                  </a:cubicBezTo>
                  <a:cubicBezTo>
                    <a:pt x="20137" y="27091"/>
                    <a:pt x="19857" y="26720"/>
                    <a:pt x="19470" y="26498"/>
                  </a:cubicBezTo>
                  <a:lnTo>
                    <a:pt x="17611" y="25420"/>
                  </a:lnTo>
                  <a:cubicBezTo>
                    <a:pt x="17800" y="25280"/>
                    <a:pt x="17956" y="25107"/>
                    <a:pt x="18080" y="24902"/>
                  </a:cubicBezTo>
                  <a:lnTo>
                    <a:pt x="18606" y="23996"/>
                  </a:lnTo>
                  <a:cubicBezTo>
                    <a:pt x="18828" y="24062"/>
                    <a:pt x="19059" y="24095"/>
                    <a:pt x="19298" y="24095"/>
                  </a:cubicBezTo>
                  <a:cubicBezTo>
                    <a:pt x="19495" y="24095"/>
                    <a:pt x="19701" y="24071"/>
                    <a:pt x="19906" y="24021"/>
                  </a:cubicBezTo>
                  <a:cubicBezTo>
                    <a:pt x="20515" y="23857"/>
                    <a:pt x="21026" y="23462"/>
                    <a:pt x="21347" y="22918"/>
                  </a:cubicBezTo>
                  <a:lnTo>
                    <a:pt x="21593" y="22499"/>
                  </a:lnTo>
                  <a:cubicBezTo>
                    <a:pt x="22038" y="21717"/>
                    <a:pt x="21775" y="20713"/>
                    <a:pt x="20993" y="20260"/>
                  </a:cubicBezTo>
                  <a:lnTo>
                    <a:pt x="20540" y="20005"/>
                  </a:lnTo>
                  <a:cubicBezTo>
                    <a:pt x="20869" y="19857"/>
                    <a:pt x="21149" y="19610"/>
                    <a:pt x="21322" y="19306"/>
                  </a:cubicBezTo>
                  <a:lnTo>
                    <a:pt x="21495" y="19010"/>
                  </a:lnTo>
                  <a:cubicBezTo>
                    <a:pt x="21988" y="18936"/>
                    <a:pt x="22433" y="18631"/>
                    <a:pt x="22688" y="18195"/>
                  </a:cubicBezTo>
                  <a:lnTo>
                    <a:pt x="23305" y="17133"/>
                  </a:lnTo>
                  <a:cubicBezTo>
                    <a:pt x="23527" y="16747"/>
                    <a:pt x="23593" y="16286"/>
                    <a:pt x="23478" y="15858"/>
                  </a:cubicBezTo>
                  <a:cubicBezTo>
                    <a:pt x="23461" y="15800"/>
                    <a:pt x="23445" y="15743"/>
                    <a:pt x="23420" y="15693"/>
                  </a:cubicBezTo>
                  <a:lnTo>
                    <a:pt x="26803" y="9875"/>
                  </a:lnTo>
                  <a:cubicBezTo>
                    <a:pt x="27296" y="9793"/>
                    <a:pt x="27741" y="9488"/>
                    <a:pt x="27996" y="9052"/>
                  </a:cubicBezTo>
                  <a:lnTo>
                    <a:pt x="28605" y="7991"/>
                  </a:lnTo>
                  <a:cubicBezTo>
                    <a:pt x="28769" y="7711"/>
                    <a:pt x="28852" y="7390"/>
                    <a:pt x="28835" y="7069"/>
                  </a:cubicBezTo>
                  <a:cubicBezTo>
                    <a:pt x="29123" y="6921"/>
                    <a:pt x="29362" y="6699"/>
                    <a:pt x="29518" y="6419"/>
                  </a:cubicBezTo>
                  <a:lnTo>
                    <a:pt x="30135" y="5366"/>
                  </a:lnTo>
                  <a:cubicBezTo>
                    <a:pt x="30366" y="4971"/>
                    <a:pt x="30423" y="4518"/>
                    <a:pt x="30308" y="4082"/>
                  </a:cubicBezTo>
                  <a:cubicBezTo>
                    <a:pt x="30193" y="3654"/>
                    <a:pt x="29905" y="3275"/>
                    <a:pt x="29526" y="3053"/>
                  </a:cubicBezTo>
                  <a:lnTo>
                    <a:pt x="24663" y="231"/>
                  </a:lnTo>
                  <a:cubicBezTo>
                    <a:pt x="24408" y="82"/>
                    <a:pt x="24112" y="0"/>
                    <a:pt x="23815" y="0"/>
                  </a:cubicBezTo>
                  <a:close/>
                </a:path>
              </a:pathLst>
            </a:custGeom>
            <a:solidFill>
              <a:schemeClr val="lt1"/>
            </a:solidFill>
            <a:ln>
              <a:noFill/>
            </a:ln>
            <a:effectLst>
              <a:outerShdw blurRad="71438" dist="66675" dir="44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7"/>
            <p:cNvSpPr/>
            <p:nvPr/>
          </p:nvSpPr>
          <p:spPr>
            <a:xfrm>
              <a:off x="1984225" y="-1097400"/>
              <a:ext cx="384325" cy="476700"/>
            </a:xfrm>
            <a:custGeom>
              <a:avLst/>
              <a:gdLst/>
              <a:ahLst/>
              <a:cxnLst/>
              <a:rect l="l" t="t" r="r" b="b"/>
              <a:pathLst>
                <a:path w="15373" h="19068" extrusionOk="0">
                  <a:moveTo>
                    <a:pt x="8723" y="1"/>
                  </a:moveTo>
                  <a:cubicBezTo>
                    <a:pt x="7364" y="1"/>
                    <a:pt x="6041" y="706"/>
                    <a:pt x="5309" y="1967"/>
                  </a:cubicBezTo>
                  <a:lnTo>
                    <a:pt x="1095" y="9225"/>
                  </a:lnTo>
                  <a:cubicBezTo>
                    <a:pt x="1" y="11109"/>
                    <a:pt x="643" y="13521"/>
                    <a:pt x="2527" y="14615"/>
                  </a:cubicBezTo>
                  <a:lnTo>
                    <a:pt x="10197" y="19067"/>
                  </a:lnTo>
                  <a:lnTo>
                    <a:pt x="11629" y="16598"/>
                  </a:lnTo>
                  <a:lnTo>
                    <a:pt x="9250" y="15224"/>
                  </a:lnTo>
                  <a:lnTo>
                    <a:pt x="8872" y="15874"/>
                  </a:lnTo>
                  <a:lnTo>
                    <a:pt x="5811" y="14097"/>
                  </a:lnTo>
                  <a:cubicBezTo>
                    <a:pt x="4980" y="13611"/>
                    <a:pt x="4700" y="12550"/>
                    <a:pt x="5177" y="11727"/>
                  </a:cubicBezTo>
                  <a:lnTo>
                    <a:pt x="8592" y="5851"/>
                  </a:lnTo>
                  <a:cubicBezTo>
                    <a:pt x="8911" y="5296"/>
                    <a:pt x="9489" y="4987"/>
                    <a:pt x="10086" y="4987"/>
                  </a:cubicBezTo>
                  <a:cubicBezTo>
                    <a:pt x="10384" y="4987"/>
                    <a:pt x="10686" y="5064"/>
                    <a:pt x="10962" y="5226"/>
                  </a:cubicBezTo>
                  <a:lnTo>
                    <a:pt x="13406" y="6641"/>
                  </a:lnTo>
                  <a:lnTo>
                    <a:pt x="15373" y="3251"/>
                  </a:lnTo>
                  <a:lnTo>
                    <a:pt x="14048" y="2477"/>
                  </a:lnTo>
                  <a:lnTo>
                    <a:pt x="10699" y="535"/>
                  </a:lnTo>
                  <a:cubicBezTo>
                    <a:pt x="10076" y="173"/>
                    <a:pt x="9395" y="1"/>
                    <a:pt x="87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7"/>
            <p:cNvSpPr/>
            <p:nvPr/>
          </p:nvSpPr>
          <p:spPr>
            <a:xfrm>
              <a:off x="1990200" y="-1101900"/>
              <a:ext cx="382875" cy="485725"/>
            </a:xfrm>
            <a:custGeom>
              <a:avLst/>
              <a:gdLst/>
              <a:ahLst/>
              <a:cxnLst/>
              <a:rect l="l" t="t" r="r" b="b"/>
              <a:pathLst>
                <a:path w="15315" h="19429" extrusionOk="0">
                  <a:moveTo>
                    <a:pt x="8485" y="361"/>
                  </a:moveTo>
                  <a:cubicBezTo>
                    <a:pt x="9143" y="361"/>
                    <a:pt x="9785" y="534"/>
                    <a:pt x="10369" y="871"/>
                  </a:cubicBezTo>
                  <a:lnTo>
                    <a:pt x="13719" y="2813"/>
                  </a:lnTo>
                  <a:lnTo>
                    <a:pt x="14887" y="3496"/>
                  </a:lnTo>
                  <a:lnTo>
                    <a:pt x="13101" y="6574"/>
                  </a:lnTo>
                  <a:lnTo>
                    <a:pt x="10814" y="5249"/>
                  </a:lnTo>
                  <a:cubicBezTo>
                    <a:pt x="10511" y="5072"/>
                    <a:pt x="10179" y="4988"/>
                    <a:pt x="9852" y="4988"/>
                  </a:cubicBezTo>
                  <a:cubicBezTo>
                    <a:pt x="9191" y="4988"/>
                    <a:pt x="8549" y="5330"/>
                    <a:pt x="8197" y="5940"/>
                  </a:cubicBezTo>
                  <a:lnTo>
                    <a:pt x="4782" y="11816"/>
                  </a:lnTo>
                  <a:cubicBezTo>
                    <a:pt x="4255" y="12730"/>
                    <a:pt x="4568" y="13898"/>
                    <a:pt x="5481" y="14433"/>
                  </a:cubicBezTo>
                  <a:lnTo>
                    <a:pt x="8542" y="16210"/>
                  </a:lnTo>
                  <a:cubicBezTo>
                    <a:pt x="8569" y="16226"/>
                    <a:pt x="8599" y="16236"/>
                    <a:pt x="8630" y="16236"/>
                  </a:cubicBezTo>
                  <a:cubicBezTo>
                    <a:pt x="8647" y="16236"/>
                    <a:pt x="8665" y="16233"/>
                    <a:pt x="8682" y="16227"/>
                  </a:cubicBezTo>
                  <a:cubicBezTo>
                    <a:pt x="8732" y="16219"/>
                    <a:pt x="8765" y="16186"/>
                    <a:pt x="8789" y="16145"/>
                  </a:cubicBezTo>
                  <a:lnTo>
                    <a:pt x="9077" y="15651"/>
                  </a:lnTo>
                  <a:lnTo>
                    <a:pt x="11143" y="16844"/>
                  </a:lnTo>
                  <a:lnTo>
                    <a:pt x="9892" y="19000"/>
                  </a:lnTo>
                  <a:lnTo>
                    <a:pt x="2379" y="14639"/>
                  </a:lnTo>
                  <a:cubicBezTo>
                    <a:pt x="1506" y="14137"/>
                    <a:pt x="889" y="13322"/>
                    <a:pt x="634" y="12351"/>
                  </a:cubicBezTo>
                  <a:cubicBezTo>
                    <a:pt x="371" y="11380"/>
                    <a:pt x="511" y="10368"/>
                    <a:pt x="1013" y="9495"/>
                  </a:cubicBezTo>
                  <a:lnTo>
                    <a:pt x="5226" y="2237"/>
                  </a:lnTo>
                  <a:cubicBezTo>
                    <a:pt x="5728" y="1373"/>
                    <a:pt x="6543" y="748"/>
                    <a:pt x="7514" y="493"/>
                  </a:cubicBezTo>
                  <a:cubicBezTo>
                    <a:pt x="7835" y="402"/>
                    <a:pt x="8164" y="361"/>
                    <a:pt x="8485" y="361"/>
                  </a:cubicBezTo>
                  <a:close/>
                  <a:moveTo>
                    <a:pt x="8483" y="1"/>
                  </a:moveTo>
                  <a:cubicBezTo>
                    <a:pt x="8129" y="1"/>
                    <a:pt x="7774" y="47"/>
                    <a:pt x="7423" y="139"/>
                  </a:cubicBezTo>
                  <a:cubicBezTo>
                    <a:pt x="6353" y="427"/>
                    <a:pt x="5465" y="1102"/>
                    <a:pt x="4913" y="2056"/>
                  </a:cubicBezTo>
                  <a:lnTo>
                    <a:pt x="700" y="9314"/>
                  </a:lnTo>
                  <a:cubicBezTo>
                    <a:pt x="149" y="10269"/>
                    <a:pt x="1" y="11380"/>
                    <a:pt x="280" y="12442"/>
                  </a:cubicBezTo>
                  <a:cubicBezTo>
                    <a:pt x="568" y="13503"/>
                    <a:pt x="1243" y="14400"/>
                    <a:pt x="2198" y="14951"/>
                  </a:cubicBezTo>
                  <a:lnTo>
                    <a:pt x="9867" y="19403"/>
                  </a:lnTo>
                  <a:cubicBezTo>
                    <a:pt x="9900" y="19420"/>
                    <a:pt x="9925" y="19428"/>
                    <a:pt x="9958" y="19428"/>
                  </a:cubicBezTo>
                  <a:cubicBezTo>
                    <a:pt x="10024" y="19428"/>
                    <a:pt x="10081" y="19395"/>
                    <a:pt x="10114" y="19338"/>
                  </a:cubicBezTo>
                  <a:lnTo>
                    <a:pt x="11546" y="16869"/>
                  </a:lnTo>
                  <a:cubicBezTo>
                    <a:pt x="11595" y="16787"/>
                    <a:pt x="11562" y="16680"/>
                    <a:pt x="11480" y="16622"/>
                  </a:cubicBezTo>
                  <a:lnTo>
                    <a:pt x="9102" y="15248"/>
                  </a:lnTo>
                  <a:cubicBezTo>
                    <a:pt x="9075" y="15232"/>
                    <a:pt x="9045" y="15223"/>
                    <a:pt x="9016" y="15223"/>
                  </a:cubicBezTo>
                  <a:cubicBezTo>
                    <a:pt x="9000" y="15223"/>
                    <a:pt x="8985" y="15225"/>
                    <a:pt x="8970" y="15231"/>
                  </a:cubicBezTo>
                  <a:cubicBezTo>
                    <a:pt x="8921" y="15239"/>
                    <a:pt x="8880" y="15272"/>
                    <a:pt x="8855" y="15314"/>
                  </a:cubicBezTo>
                  <a:lnTo>
                    <a:pt x="8567" y="15807"/>
                  </a:lnTo>
                  <a:lnTo>
                    <a:pt x="5662" y="14120"/>
                  </a:lnTo>
                  <a:cubicBezTo>
                    <a:pt x="5300" y="13906"/>
                    <a:pt x="5045" y="13577"/>
                    <a:pt x="4938" y="13174"/>
                  </a:cubicBezTo>
                  <a:cubicBezTo>
                    <a:pt x="4831" y="12771"/>
                    <a:pt x="4889" y="12359"/>
                    <a:pt x="5094" y="11997"/>
                  </a:cubicBezTo>
                  <a:lnTo>
                    <a:pt x="8509" y="6122"/>
                  </a:lnTo>
                  <a:cubicBezTo>
                    <a:pt x="8715" y="5759"/>
                    <a:pt x="9053" y="5504"/>
                    <a:pt x="9448" y="5397"/>
                  </a:cubicBezTo>
                  <a:cubicBezTo>
                    <a:pt x="9580" y="5362"/>
                    <a:pt x="9714" y="5345"/>
                    <a:pt x="9847" y="5345"/>
                  </a:cubicBezTo>
                  <a:cubicBezTo>
                    <a:pt x="10120" y="5345"/>
                    <a:pt x="10389" y="5418"/>
                    <a:pt x="10633" y="5562"/>
                  </a:cubicBezTo>
                  <a:lnTo>
                    <a:pt x="13077" y="6977"/>
                  </a:lnTo>
                  <a:cubicBezTo>
                    <a:pt x="13103" y="6993"/>
                    <a:pt x="13133" y="7002"/>
                    <a:pt x="13162" y="7002"/>
                  </a:cubicBezTo>
                  <a:cubicBezTo>
                    <a:pt x="13178" y="7002"/>
                    <a:pt x="13194" y="7000"/>
                    <a:pt x="13208" y="6994"/>
                  </a:cubicBezTo>
                  <a:cubicBezTo>
                    <a:pt x="13258" y="6986"/>
                    <a:pt x="13299" y="6953"/>
                    <a:pt x="13324" y="6912"/>
                  </a:cubicBezTo>
                  <a:lnTo>
                    <a:pt x="15290" y="3521"/>
                  </a:lnTo>
                  <a:cubicBezTo>
                    <a:pt x="15315" y="3480"/>
                    <a:pt x="15315" y="3431"/>
                    <a:pt x="15307" y="3381"/>
                  </a:cubicBezTo>
                  <a:cubicBezTo>
                    <a:pt x="15299" y="3340"/>
                    <a:pt x="15266" y="3299"/>
                    <a:pt x="15224" y="3274"/>
                  </a:cubicBezTo>
                  <a:lnTo>
                    <a:pt x="10550" y="559"/>
                  </a:lnTo>
                  <a:cubicBezTo>
                    <a:pt x="9911" y="189"/>
                    <a:pt x="9201" y="1"/>
                    <a:pt x="84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7"/>
            <p:cNvSpPr/>
            <p:nvPr/>
          </p:nvSpPr>
          <p:spPr>
            <a:xfrm>
              <a:off x="2404125" y="-1151100"/>
              <a:ext cx="102275" cy="98150"/>
            </a:xfrm>
            <a:custGeom>
              <a:avLst/>
              <a:gdLst/>
              <a:ahLst/>
              <a:cxnLst/>
              <a:rect l="l" t="t" r="r" b="b"/>
              <a:pathLst>
                <a:path w="4091" h="3926" extrusionOk="0">
                  <a:moveTo>
                    <a:pt x="1358" y="0"/>
                  </a:moveTo>
                  <a:lnTo>
                    <a:pt x="1" y="2337"/>
                  </a:lnTo>
                  <a:lnTo>
                    <a:pt x="2733" y="3926"/>
                  </a:lnTo>
                  <a:lnTo>
                    <a:pt x="4091" y="1588"/>
                  </a:lnTo>
                  <a:lnTo>
                    <a:pt x="13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7"/>
            <p:cNvSpPr/>
            <p:nvPr/>
          </p:nvSpPr>
          <p:spPr>
            <a:xfrm>
              <a:off x="2398975" y="-1155600"/>
              <a:ext cx="112575" cy="107175"/>
            </a:xfrm>
            <a:custGeom>
              <a:avLst/>
              <a:gdLst/>
              <a:ahLst/>
              <a:cxnLst/>
              <a:rect l="l" t="t" r="r" b="b"/>
              <a:pathLst>
                <a:path w="4503" h="4287" extrusionOk="0">
                  <a:moveTo>
                    <a:pt x="1630" y="427"/>
                  </a:moveTo>
                  <a:lnTo>
                    <a:pt x="4050" y="1834"/>
                  </a:lnTo>
                  <a:lnTo>
                    <a:pt x="2873" y="3859"/>
                  </a:lnTo>
                  <a:lnTo>
                    <a:pt x="453" y="2452"/>
                  </a:lnTo>
                  <a:lnTo>
                    <a:pt x="1630" y="427"/>
                  </a:lnTo>
                  <a:close/>
                  <a:moveTo>
                    <a:pt x="1569" y="1"/>
                  </a:moveTo>
                  <a:cubicBezTo>
                    <a:pt x="1506" y="1"/>
                    <a:pt x="1442" y="34"/>
                    <a:pt x="1408" y="90"/>
                  </a:cubicBezTo>
                  <a:lnTo>
                    <a:pt x="50" y="2427"/>
                  </a:lnTo>
                  <a:cubicBezTo>
                    <a:pt x="1" y="2517"/>
                    <a:pt x="34" y="2624"/>
                    <a:pt x="116" y="2674"/>
                  </a:cubicBezTo>
                  <a:lnTo>
                    <a:pt x="2848" y="4262"/>
                  </a:lnTo>
                  <a:cubicBezTo>
                    <a:pt x="2873" y="4278"/>
                    <a:pt x="2906" y="4287"/>
                    <a:pt x="2939" y="4287"/>
                  </a:cubicBezTo>
                  <a:cubicBezTo>
                    <a:pt x="2955" y="4287"/>
                    <a:pt x="2972" y="4278"/>
                    <a:pt x="2988" y="4278"/>
                  </a:cubicBezTo>
                  <a:cubicBezTo>
                    <a:pt x="3029" y="4262"/>
                    <a:pt x="3070" y="4237"/>
                    <a:pt x="3095" y="4196"/>
                  </a:cubicBezTo>
                  <a:lnTo>
                    <a:pt x="4453" y="1859"/>
                  </a:lnTo>
                  <a:cubicBezTo>
                    <a:pt x="4502" y="1768"/>
                    <a:pt x="4469" y="1662"/>
                    <a:pt x="4387" y="1612"/>
                  </a:cubicBezTo>
                  <a:lnTo>
                    <a:pt x="1655" y="24"/>
                  </a:lnTo>
                  <a:cubicBezTo>
                    <a:pt x="1629" y="8"/>
                    <a:pt x="1599" y="1"/>
                    <a:pt x="1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7"/>
            <p:cNvSpPr/>
            <p:nvPr/>
          </p:nvSpPr>
          <p:spPr>
            <a:xfrm>
              <a:off x="2225750" y="-1098450"/>
              <a:ext cx="258850" cy="337850"/>
            </a:xfrm>
            <a:custGeom>
              <a:avLst/>
              <a:gdLst/>
              <a:ahLst/>
              <a:cxnLst/>
              <a:rect l="l" t="t" r="r" b="b"/>
              <a:pathLst>
                <a:path w="10354" h="13514" extrusionOk="0">
                  <a:moveTo>
                    <a:pt x="6568" y="1"/>
                  </a:moveTo>
                  <a:lnTo>
                    <a:pt x="1" y="11316"/>
                  </a:lnTo>
                  <a:lnTo>
                    <a:pt x="3786" y="13513"/>
                  </a:lnTo>
                  <a:lnTo>
                    <a:pt x="10353" y="2198"/>
                  </a:lnTo>
                  <a:lnTo>
                    <a:pt x="6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7"/>
            <p:cNvSpPr/>
            <p:nvPr/>
          </p:nvSpPr>
          <p:spPr>
            <a:xfrm>
              <a:off x="2220625" y="-1102975"/>
              <a:ext cx="268700" cy="346900"/>
            </a:xfrm>
            <a:custGeom>
              <a:avLst/>
              <a:gdLst/>
              <a:ahLst/>
              <a:cxnLst/>
              <a:rect l="l" t="t" r="r" b="b"/>
              <a:pathLst>
                <a:path w="10748" h="13876" extrusionOk="0">
                  <a:moveTo>
                    <a:pt x="6839" y="429"/>
                  </a:moveTo>
                  <a:lnTo>
                    <a:pt x="10311" y="2445"/>
                  </a:lnTo>
                  <a:lnTo>
                    <a:pt x="3926" y="13447"/>
                  </a:lnTo>
                  <a:lnTo>
                    <a:pt x="453" y="11431"/>
                  </a:lnTo>
                  <a:lnTo>
                    <a:pt x="6839" y="429"/>
                  </a:lnTo>
                  <a:close/>
                  <a:moveTo>
                    <a:pt x="6768" y="1"/>
                  </a:moveTo>
                  <a:cubicBezTo>
                    <a:pt x="6707" y="1"/>
                    <a:pt x="6649" y="32"/>
                    <a:pt x="6616" y="91"/>
                  </a:cubicBezTo>
                  <a:lnTo>
                    <a:pt x="50" y="11407"/>
                  </a:lnTo>
                  <a:cubicBezTo>
                    <a:pt x="0" y="11489"/>
                    <a:pt x="25" y="11604"/>
                    <a:pt x="115" y="11653"/>
                  </a:cubicBezTo>
                  <a:lnTo>
                    <a:pt x="3901" y="13851"/>
                  </a:lnTo>
                  <a:cubicBezTo>
                    <a:pt x="3926" y="13867"/>
                    <a:pt x="3958" y="13875"/>
                    <a:pt x="3991" y="13875"/>
                  </a:cubicBezTo>
                  <a:cubicBezTo>
                    <a:pt x="4008" y="13875"/>
                    <a:pt x="4024" y="13867"/>
                    <a:pt x="4041" y="13867"/>
                  </a:cubicBezTo>
                  <a:cubicBezTo>
                    <a:pt x="4082" y="13851"/>
                    <a:pt x="4123" y="13826"/>
                    <a:pt x="4148" y="13785"/>
                  </a:cubicBezTo>
                  <a:lnTo>
                    <a:pt x="10715" y="2470"/>
                  </a:lnTo>
                  <a:cubicBezTo>
                    <a:pt x="10739" y="2428"/>
                    <a:pt x="10747" y="2379"/>
                    <a:pt x="10731" y="2330"/>
                  </a:cubicBezTo>
                  <a:cubicBezTo>
                    <a:pt x="10723" y="2289"/>
                    <a:pt x="10690" y="2247"/>
                    <a:pt x="10649" y="2223"/>
                  </a:cubicBezTo>
                  <a:lnTo>
                    <a:pt x="6863" y="26"/>
                  </a:lnTo>
                  <a:cubicBezTo>
                    <a:pt x="6833" y="9"/>
                    <a:pt x="6800" y="1"/>
                    <a:pt x="6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7"/>
            <p:cNvSpPr/>
            <p:nvPr/>
          </p:nvSpPr>
          <p:spPr>
            <a:xfrm>
              <a:off x="2365650" y="-1114075"/>
              <a:ext cx="136850" cy="97125"/>
            </a:xfrm>
            <a:custGeom>
              <a:avLst/>
              <a:gdLst/>
              <a:ahLst/>
              <a:cxnLst/>
              <a:rect l="l" t="t" r="r" b="b"/>
              <a:pathLst>
                <a:path w="5474" h="3885" extrusionOk="0">
                  <a:moveTo>
                    <a:pt x="610" y="1"/>
                  </a:moveTo>
                  <a:lnTo>
                    <a:pt x="1" y="1062"/>
                  </a:lnTo>
                  <a:lnTo>
                    <a:pt x="4856" y="3885"/>
                  </a:lnTo>
                  <a:lnTo>
                    <a:pt x="5473" y="2823"/>
                  </a:lnTo>
                  <a:lnTo>
                    <a:pt x="6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7"/>
            <p:cNvSpPr/>
            <p:nvPr/>
          </p:nvSpPr>
          <p:spPr>
            <a:xfrm>
              <a:off x="2360925" y="-1118575"/>
              <a:ext cx="146300" cy="106150"/>
            </a:xfrm>
            <a:custGeom>
              <a:avLst/>
              <a:gdLst/>
              <a:ahLst/>
              <a:cxnLst/>
              <a:rect l="l" t="t" r="r" b="b"/>
              <a:pathLst>
                <a:path w="5852" h="4246" extrusionOk="0">
                  <a:moveTo>
                    <a:pt x="865" y="427"/>
                  </a:moveTo>
                  <a:lnTo>
                    <a:pt x="5415" y="3069"/>
                  </a:lnTo>
                  <a:lnTo>
                    <a:pt x="4979" y="3818"/>
                  </a:lnTo>
                  <a:lnTo>
                    <a:pt x="437" y="1176"/>
                  </a:lnTo>
                  <a:lnTo>
                    <a:pt x="865" y="427"/>
                  </a:lnTo>
                  <a:close/>
                  <a:moveTo>
                    <a:pt x="805" y="1"/>
                  </a:moveTo>
                  <a:cubicBezTo>
                    <a:pt x="744" y="1"/>
                    <a:pt x="684" y="34"/>
                    <a:pt x="651" y="90"/>
                  </a:cubicBezTo>
                  <a:lnTo>
                    <a:pt x="33" y="1152"/>
                  </a:lnTo>
                  <a:cubicBezTo>
                    <a:pt x="9" y="1193"/>
                    <a:pt x="0" y="1242"/>
                    <a:pt x="17" y="1291"/>
                  </a:cubicBezTo>
                  <a:cubicBezTo>
                    <a:pt x="25" y="1333"/>
                    <a:pt x="58" y="1374"/>
                    <a:pt x="99" y="1398"/>
                  </a:cubicBezTo>
                  <a:lnTo>
                    <a:pt x="4954" y="4221"/>
                  </a:lnTo>
                  <a:cubicBezTo>
                    <a:pt x="4987" y="4237"/>
                    <a:pt x="5020" y="4246"/>
                    <a:pt x="5045" y="4246"/>
                  </a:cubicBezTo>
                  <a:cubicBezTo>
                    <a:pt x="5111" y="4246"/>
                    <a:pt x="5168" y="4213"/>
                    <a:pt x="5201" y="4155"/>
                  </a:cubicBezTo>
                  <a:lnTo>
                    <a:pt x="5819" y="3094"/>
                  </a:lnTo>
                  <a:cubicBezTo>
                    <a:pt x="5843" y="3052"/>
                    <a:pt x="5851" y="3003"/>
                    <a:pt x="5835" y="2954"/>
                  </a:cubicBezTo>
                  <a:cubicBezTo>
                    <a:pt x="5827" y="2913"/>
                    <a:pt x="5794" y="2871"/>
                    <a:pt x="5753" y="2847"/>
                  </a:cubicBezTo>
                  <a:lnTo>
                    <a:pt x="889" y="24"/>
                  </a:lnTo>
                  <a:cubicBezTo>
                    <a:pt x="863" y="8"/>
                    <a:pt x="834" y="1"/>
                    <a:pt x="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7"/>
            <p:cNvSpPr/>
            <p:nvPr/>
          </p:nvSpPr>
          <p:spPr>
            <a:xfrm>
              <a:off x="2403725" y="-1179700"/>
              <a:ext cx="137025" cy="96925"/>
            </a:xfrm>
            <a:custGeom>
              <a:avLst/>
              <a:gdLst/>
              <a:ahLst/>
              <a:cxnLst/>
              <a:rect l="l" t="t" r="r" b="b"/>
              <a:pathLst>
                <a:path w="5481" h="3877" extrusionOk="0">
                  <a:moveTo>
                    <a:pt x="617" y="0"/>
                  </a:moveTo>
                  <a:lnTo>
                    <a:pt x="0" y="1062"/>
                  </a:lnTo>
                  <a:lnTo>
                    <a:pt x="4864" y="3876"/>
                  </a:lnTo>
                  <a:lnTo>
                    <a:pt x="5481" y="2823"/>
                  </a:lnTo>
                  <a:lnTo>
                    <a:pt x="6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7"/>
            <p:cNvSpPr/>
            <p:nvPr/>
          </p:nvSpPr>
          <p:spPr>
            <a:xfrm>
              <a:off x="2399200" y="-1184225"/>
              <a:ext cx="146075" cy="105975"/>
            </a:xfrm>
            <a:custGeom>
              <a:avLst/>
              <a:gdLst/>
              <a:ahLst/>
              <a:cxnLst/>
              <a:rect l="l" t="t" r="r" b="b"/>
              <a:pathLst>
                <a:path w="5843" h="4239" extrusionOk="0">
                  <a:moveTo>
                    <a:pt x="864" y="428"/>
                  </a:moveTo>
                  <a:lnTo>
                    <a:pt x="5415" y="3062"/>
                  </a:lnTo>
                  <a:lnTo>
                    <a:pt x="4979" y="3810"/>
                  </a:lnTo>
                  <a:lnTo>
                    <a:pt x="428" y="1177"/>
                  </a:lnTo>
                  <a:lnTo>
                    <a:pt x="864" y="428"/>
                  </a:lnTo>
                  <a:close/>
                  <a:moveTo>
                    <a:pt x="797" y="0"/>
                  </a:moveTo>
                  <a:cubicBezTo>
                    <a:pt x="736" y="0"/>
                    <a:pt x="675" y="31"/>
                    <a:pt x="642" y="91"/>
                  </a:cubicBezTo>
                  <a:lnTo>
                    <a:pt x="25" y="1144"/>
                  </a:lnTo>
                  <a:cubicBezTo>
                    <a:pt x="0" y="1194"/>
                    <a:pt x="0" y="1243"/>
                    <a:pt x="8" y="1284"/>
                  </a:cubicBezTo>
                  <a:cubicBezTo>
                    <a:pt x="17" y="1333"/>
                    <a:pt x="49" y="1375"/>
                    <a:pt x="91" y="1391"/>
                  </a:cubicBezTo>
                  <a:lnTo>
                    <a:pt x="4954" y="4214"/>
                  </a:lnTo>
                  <a:cubicBezTo>
                    <a:pt x="4979" y="4230"/>
                    <a:pt x="5012" y="4238"/>
                    <a:pt x="5045" y="4238"/>
                  </a:cubicBezTo>
                  <a:cubicBezTo>
                    <a:pt x="5102" y="4238"/>
                    <a:pt x="5168" y="4205"/>
                    <a:pt x="5201" y="4148"/>
                  </a:cubicBezTo>
                  <a:lnTo>
                    <a:pt x="5810" y="3095"/>
                  </a:lnTo>
                  <a:cubicBezTo>
                    <a:pt x="5835" y="3045"/>
                    <a:pt x="5843" y="3004"/>
                    <a:pt x="5835" y="2955"/>
                  </a:cubicBezTo>
                  <a:cubicBezTo>
                    <a:pt x="5818" y="2905"/>
                    <a:pt x="5793" y="2864"/>
                    <a:pt x="5752" y="2848"/>
                  </a:cubicBezTo>
                  <a:lnTo>
                    <a:pt x="889" y="25"/>
                  </a:lnTo>
                  <a:cubicBezTo>
                    <a:pt x="861" y="8"/>
                    <a:pt x="829" y="0"/>
                    <a:pt x="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7"/>
            <p:cNvSpPr/>
            <p:nvPr/>
          </p:nvSpPr>
          <p:spPr>
            <a:xfrm>
              <a:off x="2232950" y="-885500"/>
              <a:ext cx="136850" cy="97125"/>
            </a:xfrm>
            <a:custGeom>
              <a:avLst/>
              <a:gdLst/>
              <a:ahLst/>
              <a:cxnLst/>
              <a:rect l="l" t="t" r="r" b="b"/>
              <a:pathLst>
                <a:path w="5474" h="3885" extrusionOk="0">
                  <a:moveTo>
                    <a:pt x="618" y="0"/>
                  </a:moveTo>
                  <a:lnTo>
                    <a:pt x="1" y="1062"/>
                  </a:lnTo>
                  <a:lnTo>
                    <a:pt x="4864" y="3884"/>
                  </a:lnTo>
                  <a:lnTo>
                    <a:pt x="5473" y="2823"/>
                  </a:lnTo>
                  <a:lnTo>
                    <a:pt x="6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7"/>
            <p:cNvSpPr/>
            <p:nvPr/>
          </p:nvSpPr>
          <p:spPr>
            <a:xfrm>
              <a:off x="2228225" y="-890000"/>
              <a:ext cx="146300" cy="106150"/>
            </a:xfrm>
            <a:custGeom>
              <a:avLst/>
              <a:gdLst/>
              <a:ahLst/>
              <a:cxnLst/>
              <a:rect l="l" t="t" r="r" b="b"/>
              <a:pathLst>
                <a:path w="5852" h="4246" extrusionOk="0">
                  <a:moveTo>
                    <a:pt x="873" y="427"/>
                  </a:moveTo>
                  <a:lnTo>
                    <a:pt x="5415" y="3069"/>
                  </a:lnTo>
                  <a:lnTo>
                    <a:pt x="4988" y="3817"/>
                  </a:lnTo>
                  <a:lnTo>
                    <a:pt x="437" y="1176"/>
                  </a:lnTo>
                  <a:lnTo>
                    <a:pt x="873" y="427"/>
                  </a:lnTo>
                  <a:close/>
                  <a:moveTo>
                    <a:pt x="808" y="1"/>
                  </a:moveTo>
                  <a:cubicBezTo>
                    <a:pt x="744" y="1"/>
                    <a:pt x="684" y="34"/>
                    <a:pt x="651" y="90"/>
                  </a:cubicBezTo>
                  <a:lnTo>
                    <a:pt x="34" y="1151"/>
                  </a:lnTo>
                  <a:cubicBezTo>
                    <a:pt x="9" y="1192"/>
                    <a:pt x="1" y="1242"/>
                    <a:pt x="17" y="1291"/>
                  </a:cubicBezTo>
                  <a:cubicBezTo>
                    <a:pt x="25" y="1332"/>
                    <a:pt x="58" y="1373"/>
                    <a:pt x="99" y="1398"/>
                  </a:cubicBezTo>
                  <a:lnTo>
                    <a:pt x="4963" y="4221"/>
                  </a:lnTo>
                  <a:cubicBezTo>
                    <a:pt x="4988" y="4237"/>
                    <a:pt x="5020" y="4245"/>
                    <a:pt x="5053" y="4245"/>
                  </a:cubicBezTo>
                  <a:cubicBezTo>
                    <a:pt x="5111" y="4245"/>
                    <a:pt x="5169" y="4212"/>
                    <a:pt x="5202" y="4155"/>
                  </a:cubicBezTo>
                  <a:lnTo>
                    <a:pt x="5819" y="3093"/>
                  </a:lnTo>
                  <a:cubicBezTo>
                    <a:pt x="5843" y="3052"/>
                    <a:pt x="5852" y="3003"/>
                    <a:pt x="5835" y="2953"/>
                  </a:cubicBezTo>
                  <a:cubicBezTo>
                    <a:pt x="5827" y="2912"/>
                    <a:pt x="5794" y="2871"/>
                    <a:pt x="5753" y="2846"/>
                  </a:cubicBezTo>
                  <a:lnTo>
                    <a:pt x="898" y="24"/>
                  </a:lnTo>
                  <a:cubicBezTo>
                    <a:pt x="869" y="8"/>
                    <a:pt x="838" y="1"/>
                    <a:pt x="8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7"/>
            <p:cNvSpPr/>
            <p:nvPr/>
          </p:nvSpPr>
          <p:spPr>
            <a:xfrm>
              <a:off x="2227600" y="-809600"/>
              <a:ext cx="82525" cy="58175"/>
            </a:xfrm>
            <a:custGeom>
              <a:avLst/>
              <a:gdLst/>
              <a:ahLst/>
              <a:cxnLst/>
              <a:rect l="l" t="t" r="r" b="b"/>
              <a:pathLst>
                <a:path w="3301" h="2327" extrusionOk="0">
                  <a:moveTo>
                    <a:pt x="338" y="1"/>
                  </a:moveTo>
                  <a:lnTo>
                    <a:pt x="338" y="1"/>
                  </a:lnTo>
                  <a:cubicBezTo>
                    <a:pt x="1" y="585"/>
                    <a:pt x="198" y="1334"/>
                    <a:pt x="783" y="1671"/>
                  </a:cubicBezTo>
                  <a:lnTo>
                    <a:pt x="1622" y="2157"/>
                  </a:lnTo>
                  <a:cubicBezTo>
                    <a:pt x="1817" y="2272"/>
                    <a:pt x="2030" y="2327"/>
                    <a:pt x="2240" y="2327"/>
                  </a:cubicBezTo>
                  <a:cubicBezTo>
                    <a:pt x="2661" y="2327"/>
                    <a:pt x="3070" y="2107"/>
                    <a:pt x="3301" y="1712"/>
                  </a:cubicBezTo>
                  <a:lnTo>
                    <a:pt x="3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7"/>
            <p:cNvSpPr/>
            <p:nvPr/>
          </p:nvSpPr>
          <p:spPr>
            <a:xfrm>
              <a:off x="2223075" y="-813675"/>
              <a:ext cx="91175" cy="66225"/>
            </a:xfrm>
            <a:custGeom>
              <a:avLst/>
              <a:gdLst/>
              <a:ahLst/>
              <a:cxnLst/>
              <a:rect l="l" t="t" r="r" b="b"/>
              <a:pathLst>
                <a:path w="3647" h="2649" extrusionOk="0">
                  <a:moveTo>
                    <a:pt x="593" y="386"/>
                  </a:moveTo>
                  <a:lnTo>
                    <a:pt x="3251" y="1933"/>
                  </a:lnTo>
                  <a:cubicBezTo>
                    <a:pt x="3042" y="2190"/>
                    <a:pt x="2733" y="2330"/>
                    <a:pt x="2416" y="2330"/>
                  </a:cubicBezTo>
                  <a:cubicBezTo>
                    <a:pt x="2236" y="2330"/>
                    <a:pt x="2053" y="2284"/>
                    <a:pt x="1885" y="2188"/>
                  </a:cubicBezTo>
                  <a:lnTo>
                    <a:pt x="1046" y="1694"/>
                  </a:lnTo>
                  <a:cubicBezTo>
                    <a:pt x="585" y="1431"/>
                    <a:pt x="404" y="871"/>
                    <a:pt x="593" y="386"/>
                  </a:cubicBezTo>
                  <a:close/>
                  <a:moveTo>
                    <a:pt x="524" y="0"/>
                  </a:moveTo>
                  <a:cubicBezTo>
                    <a:pt x="468" y="0"/>
                    <a:pt x="413" y="32"/>
                    <a:pt x="379" y="81"/>
                  </a:cubicBezTo>
                  <a:cubicBezTo>
                    <a:pt x="1" y="740"/>
                    <a:pt x="223" y="1596"/>
                    <a:pt x="881" y="1974"/>
                  </a:cubicBezTo>
                  <a:lnTo>
                    <a:pt x="1721" y="2460"/>
                  </a:lnTo>
                  <a:cubicBezTo>
                    <a:pt x="1943" y="2591"/>
                    <a:pt x="2182" y="2649"/>
                    <a:pt x="2420" y="2649"/>
                  </a:cubicBezTo>
                  <a:cubicBezTo>
                    <a:pt x="2898" y="2649"/>
                    <a:pt x="3358" y="2402"/>
                    <a:pt x="3622" y="1958"/>
                  </a:cubicBezTo>
                  <a:cubicBezTo>
                    <a:pt x="3638" y="1925"/>
                    <a:pt x="3646" y="1875"/>
                    <a:pt x="3638" y="1834"/>
                  </a:cubicBezTo>
                  <a:cubicBezTo>
                    <a:pt x="3622" y="1793"/>
                    <a:pt x="3597" y="1760"/>
                    <a:pt x="3556" y="1744"/>
                  </a:cubicBezTo>
                  <a:lnTo>
                    <a:pt x="602" y="24"/>
                  </a:lnTo>
                  <a:cubicBezTo>
                    <a:pt x="577" y="8"/>
                    <a:pt x="551"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7"/>
            <p:cNvSpPr/>
            <p:nvPr/>
          </p:nvSpPr>
          <p:spPr>
            <a:xfrm>
              <a:off x="2293650" y="-1066125"/>
              <a:ext cx="98775" cy="86675"/>
            </a:xfrm>
            <a:custGeom>
              <a:avLst/>
              <a:gdLst/>
              <a:ahLst/>
              <a:cxnLst/>
              <a:rect l="l" t="t" r="r" b="b"/>
              <a:pathLst>
                <a:path w="3951" h="3467" extrusionOk="0">
                  <a:moveTo>
                    <a:pt x="1972" y="0"/>
                  </a:moveTo>
                  <a:cubicBezTo>
                    <a:pt x="1375" y="0"/>
                    <a:pt x="796" y="309"/>
                    <a:pt x="478" y="864"/>
                  </a:cubicBezTo>
                  <a:cubicBezTo>
                    <a:pt x="1" y="1695"/>
                    <a:pt x="280" y="2748"/>
                    <a:pt x="1103" y="3234"/>
                  </a:cubicBezTo>
                  <a:cubicBezTo>
                    <a:pt x="1378" y="3391"/>
                    <a:pt x="1677" y="3467"/>
                    <a:pt x="1972" y="3467"/>
                  </a:cubicBezTo>
                  <a:cubicBezTo>
                    <a:pt x="2571" y="3467"/>
                    <a:pt x="3153" y="3157"/>
                    <a:pt x="3473" y="2600"/>
                  </a:cubicBezTo>
                  <a:cubicBezTo>
                    <a:pt x="3951" y="1777"/>
                    <a:pt x="3671" y="716"/>
                    <a:pt x="2848" y="239"/>
                  </a:cubicBezTo>
                  <a:cubicBezTo>
                    <a:pt x="2571" y="77"/>
                    <a:pt x="2269" y="0"/>
                    <a:pt x="19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7"/>
            <p:cNvSpPr/>
            <p:nvPr/>
          </p:nvSpPr>
          <p:spPr>
            <a:xfrm>
              <a:off x="2294475" y="-1069775"/>
              <a:ext cx="97125" cy="93975"/>
            </a:xfrm>
            <a:custGeom>
              <a:avLst/>
              <a:gdLst/>
              <a:ahLst/>
              <a:cxnLst/>
              <a:rect l="l" t="t" r="r" b="b"/>
              <a:pathLst>
                <a:path w="3885" h="3759" extrusionOk="0">
                  <a:moveTo>
                    <a:pt x="1943" y="294"/>
                  </a:moveTo>
                  <a:cubicBezTo>
                    <a:pt x="2214" y="294"/>
                    <a:pt x="2486" y="360"/>
                    <a:pt x="2741" y="508"/>
                  </a:cubicBezTo>
                  <a:cubicBezTo>
                    <a:pt x="3103" y="722"/>
                    <a:pt x="3366" y="1059"/>
                    <a:pt x="3473" y="1471"/>
                  </a:cubicBezTo>
                  <a:cubicBezTo>
                    <a:pt x="3588" y="1882"/>
                    <a:pt x="3531" y="2310"/>
                    <a:pt x="3317" y="2672"/>
                  </a:cubicBezTo>
                  <a:cubicBezTo>
                    <a:pt x="3103" y="3043"/>
                    <a:pt x="2757" y="3306"/>
                    <a:pt x="2354" y="3413"/>
                  </a:cubicBezTo>
                  <a:cubicBezTo>
                    <a:pt x="2218" y="3448"/>
                    <a:pt x="2080" y="3466"/>
                    <a:pt x="1943" y="3466"/>
                  </a:cubicBezTo>
                  <a:cubicBezTo>
                    <a:pt x="1666" y="3466"/>
                    <a:pt x="1392" y="3394"/>
                    <a:pt x="1144" y="3257"/>
                  </a:cubicBezTo>
                  <a:cubicBezTo>
                    <a:pt x="782" y="3043"/>
                    <a:pt x="519" y="2697"/>
                    <a:pt x="412" y="2285"/>
                  </a:cubicBezTo>
                  <a:cubicBezTo>
                    <a:pt x="297" y="1874"/>
                    <a:pt x="354" y="1446"/>
                    <a:pt x="568" y="1084"/>
                  </a:cubicBezTo>
                  <a:cubicBezTo>
                    <a:pt x="865" y="574"/>
                    <a:pt x="1399" y="294"/>
                    <a:pt x="1943" y="294"/>
                  </a:cubicBezTo>
                  <a:close/>
                  <a:moveTo>
                    <a:pt x="1949" y="0"/>
                  </a:moveTo>
                  <a:cubicBezTo>
                    <a:pt x="1300" y="0"/>
                    <a:pt x="669" y="335"/>
                    <a:pt x="321" y="936"/>
                  </a:cubicBezTo>
                  <a:cubicBezTo>
                    <a:pt x="66" y="1372"/>
                    <a:pt x="0" y="1874"/>
                    <a:pt x="132" y="2360"/>
                  </a:cubicBezTo>
                  <a:cubicBezTo>
                    <a:pt x="256" y="2845"/>
                    <a:pt x="568" y="3248"/>
                    <a:pt x="996" y="3503"/>
                  </a:cubicBezTo>
                  <a:cubicBezTo>
                    <a:pt x="1292" y="3668"/>
                    <a:pt x="1613" y="3759"/>
                    <a:pt x="1943" y="3759"/>
                  </a:cubicBezTo>
                  <a:cubicBezTo>
                    <a:pt x="2099" y="3759"/>
                    <a:pt x="2263" y="3734"/>
                    <a:pt x="2428" y="3693"/>
                  </a:cubicBezTo>
                  <a:cubicBezTo>
                    <a:pt x="2905" y="3561"/>
                    <a:pt x="3317" y="3257"/>
                    <a:pt x="3564" y="2820"/>
                  </a:cubicBezTo>
                  <a:cubicBezTo>
                    <a:pt x="3819" y="2384"/>
                    <a:pt x="3885" y="1882"/>
                    <a:pt x="3753" y="1397"/>
                  </a:cubicBezTo>
                  <a:cubicBezTo>
                    <a:pt x="3630" y="911"/>
                    <a:pt x="3317" y="508"/>
                    <a:pt x="2889" y="253"/>
                  </a:cubicBezTo>
                  <a:cubicBezTo>
                    <a:pt x="2593" y="82"/>
                    <a:pt x="2269" y="0"/>
                    <a:pt x="1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7"/>
            <p:cNvSpPr/>
            <p:nvPr/>
          </p:nvSpPr>
          <p:spPr>
            <a:xfrm>
              <a:off x="2314025" y="-1048150"/>
              <a:ext cx="58025" cy="50675"/>
            </a:xfrm>
            <a:custGeom>
              <a:avLst/>
              <a:gdLst/>
              <a:ahLst/>
              <a:cxnLst/>
              <a:rect l="l" t="t" r="r" b="b"/>
              <a:pathLst>
                <a:path w="2321" h="2027" extrusionOk="0">
                  <a:moveTo>
                    <a:pt x="1164" y="0"/>
                  </a:moveTo>
                  <a:cubicBezTo>
                    <a:pt x="814" y="0"/>
                    <a:pt x="473" y="182"/>
                    <a:pt x="280" y="507"/>
                  </a:cubicBezTo>
                  <a:cubicBezTo>
                    <a:pt x="0" y="993"/>
                    <a:pt x="165" y="1610"/>
                    <a:pt x="650" y="1890"/>
                  </a:cubicBezTo>
                  <a:cubicBezTo>
                    <a:pt x="811" y="1982"/>
                    <a:pt x="986" y="2026"/>
                    <a:pt x="1159" y="2026"/>
                  </a:cubicBezTo>
                  <a:cubicBezTo>
                    <a:pt x="1508" y="2026"/>
                    <a:pt x="1848" y="1847"/>
                    <a:pt x="2041" y="1527"/>
                  </a:cubicBezTo>
                  <a:cubicBezTo>
                    <a:pt x="2321" y="1042"/>
                    <a:pt x="2156" y="417"/>
                    <a:pt x="1671" y="137"/>
                  </a:cubicBezTo>
                  <a:cubicBezTo>
                    <a:pt x="1511" y="44"/>
                    <a:pt x="1336" y="0"/>
                    <a:pt x="11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a:off x="2311750" y="-1050325"/>
              <a:ext cx="62575" cy="54975"/>
            </a:xfrm>
            <a:custGeom>
              <a:avLst/>
              <a:gdLst/>
              <a:ahLst/>
              <a:cxnLst/>
              <a:rect l="l" t="t" r="r" b="b"/>
              <a:pathLst>
                <a:path w="2503" h="2199" extrusionOk="0">
                  <a:moveTo>
                    <a:pt x="1252" y="174"/>
                  </a:moveTo>
                  <a:cubicBezTo>
                    <a:pt x="1416" y="174"/>
                    <a:pt x="1572" y="216"/>
                    <a:pt x="1721" y="298"/>
                  </a:cubicBezTo>
                  <a:cubicBezTo>
                    <a:pt x="2165" y="553"/>
                    <a:pt x="2313" y="1121"/>
                    <a:pt x="2058" y="1565"/>
                  </a:cubicBezTo>
                  <a:cubicBezTo>
                    <a:pt x="1882" y="1862"/>
                    <a:pt x="1569" y="2031"/>
                    <a:pt x="1249" y="2031"/>
                  </a:cubicBezTo>
                  <a:cubicBezTo>
                    <a:pt x="1090" y="2031"/>
                    <a:pt x="930" y="1990"/>
                    <a:pt x="782" y="1902"/>
                  </a:cubicBezTo>
                  <a:cubicBezTo>
                    <a:pt x="338" y="1647"/>
                    <a:pt x="190" y="1080"/>
                    <a:pt x="445" y="635"/>
                  </a:cubicBezTo>
                  <a:cubicBezTo>
                    <a:pt x="569" y="421"/>
                    <a:pt x="774" y="265"/>
                    <a:pt x="1013" y="199"/>
                  </a:cubicBezTo>
                  <a:cubicBezTo>
                    <a:pt x="1095" y="183"/>
                    <a:pt x="1169" y="174"/>
                    <a:pt x="1252" y="174"/>
                  </a:cubicBezTo>
                  <a:close/>
                  <a:moveTo>
                    <a:pt x="1262" y="1"/>
                  </a:moveTo>
                  <a:cubicBezTo>
                    <a:pt x="1165" y="1"/>
                    <a:pt x="1067" y="15"/>
                    <a:pt x="972" y="43"/>
                  </a:cubicBezTo>
                  <a:cubicBezTo>
                    <a:pt x="684" y="117"/>
                    <a:pt x="445" y="298"/>
                    <a:pt x="297" y="553"/>
                  </a:cubicBezTo>
                  <a:cubicBezTo>
                    <a:pt x="1" y="1071"/>
                    <a:pt x="174" y="1746"/>
                    <a:pt x="700" y="2051"/>
                  </a:cubicBezTo>
                  <a:cubicBezTo>
                    <a:pt x="873" y="2149"/>
                    <a:pt x="1062" y="2199"/>
                    <a:pt x="1252" y="2199"/>
                  </a:cubicBezTo>
                  <a:cubicBezTo>
                    <a:pt x="1630" y="2199"/>
                    <a:pt x="2000" y="2001"/>
                    <a:pt x="2206" y="1656"/>
                  </a:cubicBezTo>
                  <a:cubicBezTo>
                    <a:pt x="2502" y="1129"/>
                    <a:pt x="2330" y="454"/>
                    <a:pt x="1803" y="150"/>
                  </a:cubicBezTo>
                  <a:cubicBezTo>
                    <a:pt x="1635" y="52"/>
                    <a:pt x="1449" y="1"/>
                    <a:pt x="1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7"/>
            <p:cNvSpPr/>
            <p:nvPr/>
          </p:nvSpPr>
          <p:spPr>
            <a:xfrm>
              <a:off x="1990825" y="-723900"/>
              <a:ext cx="182900" cy="149475"/>
            </a:xfrm>
            <a:custGeom>
              <a:avLst/>
              <a:gdLst/>
              <a:ahLst/>
              <a:cxnLst/>
              <a:rect l="l" t="t" r="r" b="b"/>
              <a:pathLst>
                <a:path w="7316" h="5979" extrusionOk="0">
                  <a:moveTo>
                    <a:pt x="5279" y="1"/>
                  </a:moveTo>
                  <a:cubicBezTo>
                    <a:pt x="5171" y="1"/>
                    <a:pt x="5061" y="18"/>
                    <a:pt x="4954" y="54"/>
                  </a:cubicBezTo>
                  <a:lnTo>
                    <a:pt x="0" y="1741"/>
                  </a:lnTo>
                  <a:lnTo>
                    <a:pt x="7316" y="5979"/>
                  </a:lnTo>
                  <a:lnTo>
                    <a:pt x="7316" y="5979"/>
                  </a:lnTo>
                  <a:lnTo>
                    <a:pt x="6320" y="852"/>
                  </a:lnTo>
                  <a:cubicBezTo>
                    <a:pt x="6226" y="346"/>
                    <a:pt x="5767" y="1"/>
                    <a:pt x="52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7"/>
            <p:cNvSpPr/>
            <p:nvPr/>
          </p:nvSpPr>
          <p:spPr>
            <a:xfrm>
              <a:off x="1986300" y="-728425"/>
              <a:ext cx="192175" cy="158525"/>
            </a:xfrm>
            <a:custGeom>
              <a:avLst/>
              <a:gdLst/>
              <a:ahLst/>
              <a:cxnLst/>
              <a:rect l="l" t="t" r="r" b="b"/>
              <a:pathLst>
                <a:path w="7687" h="6341" extrusionOk="0">
                  <a:moveTo>
                    <a:pt x="5460" y="362"/>
                  </a:moveTo>
                  <a:cubicBezTo>
                    <a:pt x="5613" y="362"/>
                    <a:pt x="5769" y="404"/>
                    <a:pt x="5909" y="481"/>
                  </a:cubicBezTo>
                  <a:cubicBezTo>
                    <a:pt x="6123" y="613"/>
                    <a:pt x="6279" y="827"/>
                    <a:pt x="6328" y="1066"/>
                  </a:cubicBezTo>
                  <a:lnTo>
                    <a:pt x="7242" y="5806"/>
                  </a:lnTo>
                  <a:lnTo>
                    <a:pt x="617" y="1963"/>
                  </a:lnTo>
                  <a:lnTo>
                    <a:pt x="5193" y="407"/>
                  </a:lnTo>
                  <a:cubicBezTo>
                    <a:pt x="5278" y="377"/>
                    <a:pt x="5369" y="362"/>
                    <a:pt x="5460" y="362"/>
                  </a:cubicBezTo>
                  <a:close/>
                  <a:moveTo>
                    <a:pt x="5463" y="1"/>
                  </a:moveTo>
                  <a:cubicBezTo>
                    <a:pt x="5332" y="1"/>
                    <a:pt x="5202" y="21"/>
                    <a:pt x="5078" y="62"/>
                  </a:cubicBezTo>
                  <a:lnTo>
                    <a:pt x="124" y="1749"/>
                  </a:lnTo>
                  <a:cubicBezTo>
                    <a:pt x="58" y="1773"/>
                    <a:pt x="8" y="1831"/>
                    <a:pt x="8" y="1905"/>
                  </a:cubicBezTo>
                  <a:cubicBezTo>
                    <a:pt x="0" y="1971"/>
                    <a:pt x="33" y="2037"/>
                    <a:pt x="91" y="2078"/>
                  </a:cubicBezTo>
                  <a:lnTo>
                    <a:pt x="7406" y="6316"/>
                  </a:lnTo>
                  <a:cubicBezTo>
                    <a:pt x="7431" y="6332"/>
                    <a:pt x="7464" y="6341"/>
                    <a:pt x="7497" y="6341"/>
                  </a:cubicBezTo>
                  <a:cubicBezTo>
                    <a:pt x="7530" y="6341"/>
                    <a:pt x="7571" y="6332"/>
                    <a:pt x="7604" y="6308"/>
                  </a:cubicBezTo>
                  <a:cubicBezTo>
                    <a:pt x="7662" y="6267"/>
                    <a:pt x="7686" y="6201"/>
                    <a:pt x="7678" y="6127"/>
                  </a:cubicBezTo>
                  <a:lnTo>
                    <a:pt x="6682" y="1000"/>
                  </a:lnTo>
                  <a:cubicBezTo>
                    <a:pt x="6616" y="654"/>
                    <a:pt x="6394" y="350"/>
                    <a:pt x="6090" y="169"/>
                  </a:cubicBezTo>
                  <a:cubicBezTo>
                    <a:pt x="5895" y="56"/>
                    <a:pt x="5679" y="1"/>
                    <a:pt x="5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7"/>
            <p:cNvSpPr/>
            <p:nvPr/>
          </p:nvSpPr>
          <p:spPr>
            <a:xfrm>
              <a:off x="1867375" y="-755500"/>
              <a:ext cx="421975" cy="269750"/>
            </a:xfrm>
            <a:custGeom>
              <a:avLst/>
              <a:gdLst/>
              <a:ahLst/>
              <a:cxnLst/>
              <a:rect l="l" t="t" r="r" b="b"/>
              <a:pathLst>
                <a:path w="16879" h="10790" extrusionOk="0">
                  <a:moveTo>
                    <a:pt x="873" y="1"/>
                  </a:moveTo>
                  <a:lnTo>
                    <a:pt x="1" y="1507"/>
                  </a:lnTo>
                  <a:lnTo>
                    <a:pt x="16006" y="10789"/>
                  </a:lnTo>
                  <a:lnTo>
                    <a:pt x="16879" y="9292"/>
                  </a:lnTo>
                  <a:lnTo>
                    <a:pt x="8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7"/>
            <p:cNvSpPr/>
            <p:nvPr/>
          </p:nvSpPr>
          <p:spPr>
            <a:xfrm>
              <a:off x="1862650" y="-759975"/>
              <a:ext cx="431225" cy="278750"/>
            </a:xfrm>
            <a:custGeom>
              <a:avLst/>
              <a:gdLst/>
              <a:ahLst/>
              <a:cxnLst/>
              <a:rect l="l" t="t" r="r" b="b"/>
              <a:pathLst>
                <a:path w="17249" h="11150" extrusionOk="0">
                  <a:moveTo>
                    <a:pt x="1128" y="427"/>
                  </a:moveTo>
                  <a:lnTo>
                    <a:pt x="16821" y="9537"/>
                  </a:lnTo>
                  <a:lnTo>
                    <a:pt x="16130" y="10722"/>
                  </a:lnTo>
                  <a:lnTo>
                    <a:pt x="437" y="1620"/>
                  </a:lnTo>
                  <a:lnTo>
                    <a:pt x="1128" y="427"/>
                  </a:lnTo>
                  <a:close/>
                  <a:moveTo>
                    <a:pt x="1063" y="0"/>
                  </a:moveTo>
                  <a:cubicBezTo>
                    <a:pt x="999" y="0"/>
                    <a:pt x="939" y="34"/>
                    <a:pt x="906" y="89"/>
                  </a:cubicBezTo>
                  <a:lnTo>
                    <a:pt x="33" y="1595"/>
                  </a:lnTo>
                  <a:cubicBezTo>
                    <a:pt x="9" y="1637"/>
                    <a:pt x="0" y="1686"/>
                    <a:pt x="17" y="1727"/>
                  </a:cubicBezTo>
                  <a:cubicBezTo>
                    <a:pt x="25" y="1776"/>
                    <a:pt x="58" y="1818"/>
                    <a:pt x="99" y="1842"/>
                  </a:cubicBezTo>
                  <a:lnTo>
                    <a:pt x="16105" y="11125"/>
                  </a:lnTo>
                  <a:cubicBezTo>
                    <a:pt x="16130" y="11141"/>
                    <a:pt x="16163" y="11149"/>
                    <a:pt x="16195" y="11149"/>
                  </a:cubicBezTo>
                  <a:cubicBezTo>
                    <a:pt x="16253" y="11149"/>
                    <a:pt x="16319" y="11117"/>
                    <a:pt x="16352" y="11059"/>
                  </a:cubicBezTo>
                  <a:lnTo>
                    <a:pt x="17224" y="9561"/>
                  </a:lnTo>
                  <a:cubicBezTo>
                    <a:pt x="17249" y="9520"/>
                    <a:pt x="17249" y="9471"/>
                    <a:pt x="17241" y="9430"/>
                  </a:cubicBezTo>
                  <a:cubicBezTo>
                    <a:pt x="17224" y="9380"/>
                    <a:pt x="17199" y="9339"/>
                    <a:pt x="17158" y="9314"/>
                  </a:cubicBezTo>
                  <a:lnTo>
                    <a:pt x="1152" y="24"/>
                  </a:lnTo>
                  <a:cubicBezTo>
                    <a:pt x="1123" y="8"/>
                    <a:pt x="1093" y="0"/>
                    <a:pt x="1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7"/>
            <p:cNvSpPr/>
            <p:nvPr/>
          </p:nvSpPr>
          <p:spPr>
            <a:xfrm>
              <a:off x="2140800" y="-782450"/>
              <a:ext cx="187450" cy="121900"/>
            </a:xfrm>
            <a:custGeom>
              <a:avLst/>
              <a:gdLst/>
              <a:ahLst/>
              <a:cxnLst/>
              <a:rect l="l" t="t" r="r" b="b"/>
              <a:pathLst>
                <a:path w="7498" h="4876" extrusionOk="0">
                  <a:moveTo>
                    <a:pt x="445" y="1"/>
                  </a:moveTo>
                  <a:lnTo>
                    <a:pt x="206" y="421"/>
                  </a:lnTo>
                  <a:cubicBezTo>
                    <a:pt x="0" y="774"/>
                    <a:pt x="115" y="1219"/>
                    <a:pt x="469" y="1425"/>
                  </a:cubicBezTo>
                  <a:lnTo>
                    <a:pt x="6246" y="4774"/>
                  </a:lnTo>
                  <a:cubicBezTo>
                    <a:pt x="6365" y="4843"/>
                    <a:pt x="6493" y="4876"/>
                    <a:pt x="6620" y="4876"/>
                  </a:cubicBezTo>
                  <a:cubicBezTo>
                    <a:pt x="6871" y="4876"/>
                    <a:pt x="7113" y="4746"/>
                    <a:pt x="7250" y="4511"/>
                  </a:cubicBezTo>
                  <a:lnTo>
                    <a:pt x="7497" y="4091"/>
                  </a:lnTo>
                  <a:lnTo>
                    <a:pt x="44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7"/>
            <p:cNvSpPr/>
            <p:nvPr/>
          </p:nvSpPr>
          <p:spPr>
            <a:xfrm>
              <a:off x="2137100" y="-785600"/>
              <a:ext cx="194625" cy="128275"/>
            </a:xfrm>
            <a:custGeom>
              <a:avLst/>
              <a:gdLst/>
              <a:ahLst/>
              <a:cxnLst/>
              <a:rect l="l" t="t" r="r" b="b"/>
              <a:pathLst>
                <a:path w="7785" h="5131" extrusionOk="0">
                  <a:moveTo>
                    <a:pt x="642" y="300"/>
                  </a:moveTo>
                  <a:lnTo>
                    <a:pt x="7472" y="4266"/>
                  </a:lnTo>
                  <a:lnTo>
                    <a:pt x="7291" y="4571"/>
                  </a:lnTo>
                  <a:cubicBezTo>
                    <a:pt x="7209" y="4711"/>
                    <a:pt x="7077" y="4818"/>
                    <a:pt x="6921" y="4859"/>
                  </a:cubicBezTo>
                  <a:cubicBezTo>
                    <a:pt x="6871" y="4872"/>
                    <a:pt x="6820" y="4878"/>
                    <a:pt x="6770" y="4878"/>
                  </a:cubicBezTo>
                  <a:cubicBezTo>
                    <a:pt x="6661" y="4878"/>
                    <a:pt x="6553" y="4849"/>
                    <a:pt x="6452" y="4793"/>
                  </a:cubicBezTo>
                  <a:lnTo>
                    <a:pt x="683" y="1444"/>
                  </a:lnTo>
                  <a:cubicBezTo>
                    <a:pt x="395" y="1279"/>
                    <a:pt x="288" y="900"/>
                    <a:pt x="461" y="604"/>
                  </a:cubicBezTo>
                  <a:lnTo>
                    <a:pt x="642" y="300"/>
                  </a:lnTo>
                  <a:close/>
                  <a:moveTo>
                    <a:pt x="586" y="0"/>
                  </a:moveTo>
                  <a:cubicBezTo>
                    <a:pt x="577" y="0"/>
                    <a:pt x="569" y="1"/>
                    <a:pt x="560" y="3"/>
                  </a:cubicBezTo>
                  <a:cubicBezTo>
                    <a:pt x="527" y="12"/>
                    <a:pt x="502" y="36"/>
                    <a:pt x="486" y="61"/>
                  </a:cubicBezTo>
                  <a:lnTo>
                    <a:pt x="239" y="481"/>
                  </a:lnTo>
                  <a:cubicBezTo>
                    <a:pt x="0" y="892"/>
                    <a:pt x="148" y="1427"/>
                    <a:pt x="560" y="1666"/>
                  </a:cubicBezTo>
                  <a:lnTo>
                    <a:pt x="6328" y="5015"/>
                  </a:lnTo>
                  <a:cubicBezTo>
                    <a:pt x="6460" y="5089"/>
                    <a:pt x="6608" y="5130"/>
                    <a:pt x="6765" y="5130"/>
                  </a:cubicBezTo>
                  <a:cubicBezTo>
                    <a:pt x="6839" y="5130"/>
                    <a:pt x="6913" y="5122"/>
                    <a:pt x="6987" y="5097"/>
                  </a:cubicBezTo>
                  <a:cubicBezTo>
                    <a:pt x="7209" y="5040"/>
                    <a:pt x="7390" y="4900"/>
                    <a:pt x="7513" y="4702"/>
                  </a:cubicBezTo>
                  <a:lnTo>
                    <a:pt x="7752" y="4283"/>
                  </a:lnTo>
                  <a:cubicBezTo>
                    <a:pt x="7785" y="4225"/>
                    <a:pt x="7768" y="4143"/>
                    <a:pt x="7703" y="4110"/>
                  </a:cubicBezTo>
                  <a:lnTo>
                    <a:pt x="658" y="20"/>
                  </a:lnTo>
                  <a:cubicBezTo>
                    <a:pt x="634" y="8"/>
                    <a:pt x="610"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7"/>
            <p:cNvSpPr/>
            <p:nvPr/>
          </p:nvSpPr>
          <p:spPr>
            <a:xfrm>
              <a:off x="2106850" y="-699300"/>
              <a:ext cx="22850" cy="20000"/>
            </a:xfrm>
            <a:custGeom>
              <a:avLst/>
              <a:gdLst/>
              <a:ahLst/>
              <a:cxnLst/>
              <a:rect l="l" t="t" r="r" b="b"/>
              <a:pathLst>
                <a:path w="914" h="800" extrusionOk="0">
                  <a:moveTo>
                    <a:pt x="456" y="0"/>
                  </a:moveTo>
                  <a:cubicBezTo>
                    <a:pt x="318" y="0"/>
                    <a:pt x="184" y="71"/>
                    <a:pt x="107" y="197"/>
                  </a:cubicBezTo>
                  <a:cubicBezTo>
                    <a:pt x="0" y="395"/>
                    <a:pt x="66" y="633"/>
                    <a:pt x="256" y="748"/>
                  </a:cubicBezTo>
                  <a:cubicBezTo>
                    <a:pt x="317" y="783"/>
                    <a:pt x="384" y="800"/>
                    <a:pt x="451" y="800"/>
                  </a:cubicBezTo>
                  <a:cubicBezTo>
                    <a:pt x="590" y="800"/>
                    <a:pt x="726" y="728"/>
                    <a:pt x="799" y="600"/>
                  </a:cubicBezTo>
                  <a:cubicBezTo>
                    <a:pt x="914" y="411"/>
                    <a:pt x="848" y="164"/>
                    <a:pt x="659" y="57"/>
                  </a:cubicBezTo>
                  <a:cubicBezTo>
                    <a:pt x="595" y="18"/>
                    <a:pt x="525" y="0"/>
                    <a:pt x="4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7"/>
            <p:cNvSpPr/>
            <p:nvPr/>
          </p:nvSpPr>
          <p:spPr>
            <a:xfrm>
              <a:off x="2105625" y="-701525"/>
              <a:ext cx="25325" cy="24450"/>
            </a:xfrm>
            <a:custGeom>
              <a:avLst/>
              <a:gdLst/>
              <a:ahLst/>
              <a:cxnLst/>
              <a:rect l="l" t="t" r="r" b="b"/>
              <a:pathLst>
                <a:path w="1013" h="978" extrusionOk="0">
                  <a:moveTo>
                    <a:pt x="502" y="179"/>
                  </a:moveTo>
                  <a:cubicBezTo>
                    <a:pt x="560" y="179"/>
                    <a:pt x="609" y="195"/>
                    <a:pt x="658" y="220"/>
                  </a:cubicBezTo>
                  <a:cubicBezTo>
                    <a:pt x="732" y="261"/>
                    <a:pt x="782" y="327"/>
                    <a:pt x="807" y="409"/>
                  </a:cubicBezTo>
                  <a:cubicBezTo>
                    <a:pt x="823" y="492"/>
                    <a:pt x="815" y="574"/>
                    <a:pt x="774" y="648"/>
                  </a:cubicBezTo>
                  <a:cubicBezTo>
                    <a:pt x="713" y="742"/>
                    <a:pt x="608" y="799"/>
                    <a:pt x="501" y="799"/>
                  </a:cubicBezTo>
                  <a:cubicBezTo>
                    <a:pt x="448" y="799"/>
                    <a:pt x="395" y="785"/>
                    <a:pt x="346" y="755"/>
                  </a:cubicBezTo>
                  <a:cubicBezTo>
                    <a:pt x="280" y="714"/>
                    <a:pt x="230" y="648"/>
                    <a:pt x="206" y="566"/>
                  </a:cubicBezTo>
                  <a:cubicBezTo>
                    <a:pt x="181" y="492"/>
                    <a:pt x="198" y="409"/>
                    <a:pt x="239" y="335"/>
                  </a:cubicBezTo>
                  <a:cubicBezTo>
                    <a:pt x="296" y="237"/>
                    <a:pt x="395" y="179"/>
                    <a:pt x="502" y="179"/>
                  </a:cubicBezTo>
                  <a:close/>
                  <a:moveTo>
                    <a:pt x="510" y="1"/>
                  </a:moveTo>
                  <a:cubicBezTo>
                    <a:pt x="339" y="1"/>
                    <a:pt x="171" y="89"/>
                    <a:pt x="82" y="245"/>
                  </a:cubicBezTo>
                  <a:cubicBezTo>
                    <a:pt x="17" y="360"/>
                    <a:pt x="0" y="492"/>
                    <a:pt x="33" y="615"/>
                  </a:cubicBezTo>
                  <a:cubicBezTo>
                    <a:pt x="66" y="739"/>
                    <a:pt x="148" y="846"/>
                    <a:pt x="255" y="911"/>
                  </a:cubicBezTo>
                  <a:cubicBezTo>
                    <a:pt x="337" y="961"/>
                    <a:pt x="420" y="977"/>
                    <a:pt x="502" y="977"/>
                  </a:cubicBezTo>
                  <a:cubicBezTo>
                    <a:pt x="675" y="977"/>
                    <a:pt x="839" y="895"/>
                    <a:pt x="930" y="739"/>
                  </a:cubicBezTo>
                  <a:cubicBezTo>
                    <a:pt x="996" y="623"/>
                    <a:pt x="1012" y="492"/>
                    <a:pt x="979" y="368"/>
                  </a:cubicBezTo>
                  <a:cubicBezTo>
                    <a:pt x="946" y="237"/>
                    <a:pt x="864" y="130"/>
                    <a:pt x="749" y="64"/>
                  </a:cubicBezTo>
                  <a:cubicBezTo>
                    <a:pt x="674" y="21"/>
                    <a:pt x="592"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 name="Google Shape;575;p37"/>
          <p:cNvGrpSpPr/>
          <p:nvPr/>
        </p:nvGrpSpPr>
        <p:grpSpPr>
          <a:xfrm flipH="1">
            <a:off x="7245439" y="1562586"/>
            <a:ext cx="1219372" cy="1616568"/>
            <a:chOff x="1795175" y="-2067825"/>
            <a:chExt cx="543150" cy="720075"/>
          </a:xfrm>
        </p:grpSpPr>
        <p:sp>
          <p:nvSpPr>
            <p:cNvPr id="576" name="Google Shape;576;p37"/>
            <p:cNvSpPr/>
            <p:nvPr/>
          </p:nvSpPr>
          <p:spPr>
            <a:xfrm>
              <a:off x="1799075" y="-2064350"/>
              <a:ext cx="535750" cy="713100"/>
            </a:xfrm>
            <a:custGeom>
              <a:avLst/>
              <a:gdLst/>
              <a:ahLst/>
              <a:cxnLst/>
              <a:rect l="l" t="t" r="r" b="b"/>
              <a:pathLst>
                <a:path w="21430" h="28524" extrusionOk="0">
                  <a:moveTo>
                    <a:pt x="10962" y="6527"/>
                  </a:moveTo>
                  <a:lnTo>
                    <a:pt x="13332" y="11752"/>
                  </a:lnTo>
                  <a:lnTo>
                    <a:pt x="8748" y="13834"/>
                  </a:lnTo>
                  <a:lnTo>
                    <a:pt x="6378" y="8617"/>
                  </a:lnTo>
                  <a:lnTo>
                    <a:pt x="10962" y="6527"/>
                  </a:lnTo>
                  <a:close/>
                  <a:moveTo>
                    <a:pt x="11406" y="1"/>
                  </a:moveTo>
                  <a:cubicBezTo>
                    <a:pt x="10978" y="1"/>
                    <a:pt x="10559" y="92"/>
                    <a:pt x="10164" y="273"/>
                  </a:cubicBezTo>
                  <a:lnTo>
                    <a:pt x="2181" y="3902"/>
                  </a:lnTo>
                  <a:cubicBezTo>
                    <a:pt x="667" y="4593"/>
                    <a:pt x="1" y="6379"/>
                    <a:pt x="684" y="7893"/>
                  </a:cubicBezTo>
                  <a:cubicBezTo>
                    <a:pt x="1177" y="8963"/>
                    <a:pt x="2255" y="9654"/>
                    <a:pt x="3432" y="9654"/>
                  </a:cubicBezTo>
                  <a:lnTo>
                    <a:pt x="3440" y="9654"/>
                  </a:lnTo>
                  <a:lnTo>
                    <a:pt x="10517" y="25232"/>
                  </a:lnTo>
                  <a:cubicBezTo>
                    <a:pt x="11431" y="27231"/>
                    <a:pt x="13439" y="28523"/>
                    <a:pt x="15644" y="28523"/>
                  </a:cubicBezTo>
                  <a:cubicBezTo>
                    <a:pt x="16451" y="28523"/>
                    <a:pt x="17232" y="28350"/>
                    <a:pt x="17965" y="28021"/>
                  </a:cubicBezTo>
                  <a:cubicBezTo>
                    <a:pt x="19331" y="27396"/>
                    <a:pt x="20376" y="26277"/>
                    <a:pt x="20903" y="24870"/>
                  </a:cubicBezTo>
                  <a:cubicBezTo>
                    <a:pt x="21429" y="23471"/>
                    <a:pt x="21380" y="21940"/>
                    <a:pt x="20755" y="20574"/>
                  </a:cubicBezTo>
                  <a:lnTo>
                    <a:pt x="13677" y="5004"/>
                  </a:lnTo>
                  <a:cubicBezTo>
                    <a:pt x="13916" y="4733"/>
                    <a:pt x="14105" y="4420"/>
                    <a:pt x="14229" y="4074"/>
                  </a:cubicBezTo>
                  <a:cubicBezTo>
                    <a:pt x="14517" y="3317"/>
                    <a:pt x="14484" y="2503"/>
                    <a:pt x="14155" y="1770"/>
                  </a:cubicBezTo>
                  <a:cubicBezTo>
                    <a:pt x="13817" y="1038"/>
                    <a:pt x="13225" y="478"/>
                    <a:pt x="12468" y="190"/>
                  </a:cubicBezTo>
                  <a:cubicBezTo>
                    <a:pt x="12130" y="67"/>
                    <a:pt x="11768" y="1"/>
                    <a:pt x="11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7"/>
            <p:cNvSpPr/>
            <p:nvPr/>
          </p:nvSpPr>
          <p:spPr>
            <a:xfrm>
              <a:off x="1795175" y="-2067825"/>
              <a:ext cx="543150" cy="720075"/>
            </a:xfrm>
            <a:custGeom>
              <a:avLst/>
              <a:gdLst/>
              <a:ahLst/>
              <a:cxnLst/>
              <a:rect l="l" t="t" r="r" b="b"/>
              <a:pathLst>
                <a:path w="21726" h="28803" extrusionOk="0">
                  <a:moveTo>
                    <a:pt x="11562" y="0"/>
                  </a:moveTo>
                  <a:cubicBezTo>
                    <a:pt x="11118" y="0"/>
                    <a:pt x="10673" y="99"/>
                    <a:pt x="10262" y="288"/>
                  </a:cubicBezTo>
                  <a:lnTo>
                    <a:pt x="2280" y="3917"/>
                  </a:lnTo>
                  <a:cubicBezTo>
                    <a:pt x="700" y="4633"/>
                    <a:pt x="0" y="6509"/>
                    <a:pt x="716" y="8089"/>
                  </a:cubicBezTo>
                  <a:cubicBezTo>
                    <a:pt x="1218" y="9184"/>
                    <a:pt x="2304" y="9900"/>
                    <a:pt x="3506" y="9933"/>
                  </a:cubicBezTo>
                  <a:lnTo>
                    <a:pt x="10550" y="25420"/>
                  </a:lnTo>
                  <a:cubicBezTo>
                    <a:pt x="11488" y="27477"/>
                    <a:pt x="13545" y="28802"/>
                    <a:pt x="15800" y="28802"/>
                  </a:cubicBezTo>
                  <a:cubicBezTo>
                    <a:pt x="16623" y="28802"/>
                    <a:pt x="17430" y="28621"/>
                    <a:pt x="18178" y="28284"/>
                  </a:cubicBezTo>
                  <a:cubicBezTo>
                    <a:pt x="19577" y="27642"/>
                    <a:pt x="20647" y="26498"/>
                    <a:pt x="21190" y="25058"/>
                  </a:cubicBezTo>
                  <a:cubicBezTo>
                    <a:pt x="21725" y="23618"/>
                    <a:pt x="21676" y="22054"/>
                    <a:pt x="21034" y="20655"/>
                  </a:cubicBezTo>
                  <a:lnTo>
                    <a:pt x="13990" y="5168"/>
                  </a:lnTo>
                  <a:cubicBezTo>
                    <a:pt x="14220" y="4896"/>
                    <a:pt x="14393" y="4592"/>
                    <a:pt x="14517" y="4263"/>
                  </a:cubicBezTo>
                  <a:cubicBezTo>
                    <a:pt x="14813" y="3473"/>
                    <a:pt x="14780" y="2617"/>
                    <a:pt x="14434" y="1852"/>
                  </a:cubicBezTo>
                  <a:cubicBezTo>
                    <a:pt x="14089" y="1086"/>
                    <a:pt x="13463" y="502"/>
                    <a:pt x="12673" y="206"/>
                  </a:cubicBezTo>
                  <a:cubicBezTo>
                    <a:pt x="12319" y="74"/>
                    <a:pt x="11941" y="0"/>
                    <a:pt x="11562" y="0"/>
                  </a:cubicBezTo>
                  <a:close/>
                </a:path>
              </a:pathLst>
            </a:custGeom>
            <a:solidFill>
              <a:schemeClr val="lt1"/>
            </a:solidFill>
            <a:ln>
              <a:noFill/>
            </a:ln>
            <a:effectLst>
              <a:outerShdw blurRad="71438" dist="76200" dir="46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7"/>
            <p:cNvSpPr/>
            <p:nvPr/>
          </p:nvSpPr>
          <p:spPr>
            <a:xfrm>
              <a:off x="1998625" y="-1751225"/>
              <a:ext cx="307400" cy="361175"/>
            </a:xfrm>
            <a:custGeom>
              <a:avLst/>
              <a:gdLst/>
              <a:ahLst/>
              <a:cxnLst/>
              <a:rect l="l" t="t" r="r" b="b"/>
              <a:pathLst>
                <a:path w="12296" h="14447" extrusionOk="0">
                  <a:moveTo>
                    <a:pt x="7407" y="1"/>
                  </a:moveTo>
                  <a:lnTo>
                    <a:pt x="1" y="3367"/>
                  </a:lnTo>
                  <a:lnTo>
                    <a:pt x="3951" y="12065"/>
                  </a:lnTo>
                  <a:cubicBezTo>
                    <a:pt x="4633" y="13561"/>
                    <a:pt x="6115" y="14447"/>
                    <a:pt x="7661" y="14447"/>
                  </a:cubicBezTo>
                  <a:cubicBezTo>
                    <a:pt x="8224" y="14447"/>
                    <a:pt x="8796" y="14329"/>
                    <a:pt x="9341" y="14081"/>
                  </a:cubicBezTo>
                  <a:cubicBezTo>
                    <a:pt x="11390" y="13151"/>
                    <a:pt x="12295" y="10740"/>
                    <a:pt x="11365" y="8691"/>
                  </a:cubicBezTo>
                  <a:lnTo>
                    <a:pt x="74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7"/>
            <p:cNvSpPr/>
            <p:nvPr/>
          </p:nvSpPr>
          <p:spPr>
            <a:xfrm>
              <a:off x="1901125" y="-1958375"/>
              <a:ext cx="398525" cy="572775"/>
            </a:xfrm>
            <a:custGeom>
              <a:avLst/>
              <a:gdLst/>
              <a:ahLst/>
              <a:cxnLst/>
              <a:rect l="l" t="t" r="r" b="b"/>
              <a:pathLst>
                <a:path w="15941" h="22911" extrusionOk="0">
                  <a:moveTo>
                    <a:pt x="7563" y="477"/>
                  </a:moveTo>
                  <a:lnTo>
                    <a:pt x="15101" y="17051"/>
                  </a:lnTo>
                  <a:cubicBezTo>
                    <a:pt x="15529" y="17997"/>
                    <a:pt x="15562" y="19051"/>
                    <a:pt x="15200" y="20030"/>
                  </a:cubicBezTo>
                  <a:cubicBezTo>
                    <a:pt x="14837" y="21001"/>
                    <a:pt x="14113" y="21774"/>
                    <a:pt x="13167" y="22202"/>
                  </a:cubicBezTo>
                  <a:cubicBezTo>
                    <a:pt x="12646" y="22440"/>
                    <a:pt x="12100" y="22552"/>
                    <a:pt x="11562" y="22552"/>
                  </a:cubicBezTo>
                  <a:cubicBezTo>
                    <a:pt x="10084" y="22552"/>
                    <a:pt x="8667" y="21704"/>
                    <a:pt x="8015" y="20268"/>
                  </a:cubicBezTo>
                  <a:lnTo>
                    <a:pt x="478" y="3695"/>
                  </a:lnTo>
                  <a:lnTo>
                    <a:pt x="7563" y="477"/>
                  </a:lnTo>
                  <a:close/>
                  <a:moveTo>
                    <a:pt x="7736" y="0"/>
                  </a:moveTo>
                  <a:lnTo>
                    <a:pt x="0" y="3514"/>
                  </a:lnTo>
                  <a:lnTo>
                    <a:pt x="7686" y="20425"/>
                  </a:lnTo>
                  <a:cubicBezTo>
                    <a:pt x="8402" y="21988"/>
                    <a:pt x="9949" y="22910"/>
                    <a:pt x="11562" y="22910"/>
                  </a:cubicBezTo>
                  <a:cubicBezTo>
                    <a:pt x="12155" y="22910"/>
                    <a:pt x="12747" y="22787"/>
                    <a:pt x="13315" y="22531"/>
                  </a:cubicBezTo>
                  <a:cubicBezTo>
                    <a:pt x="14352" y="22062"/>
                    <a:pt x="15142" y="21215"/>
                    <a:pt x="15537" y="20153"/>
                  </a:cubicBezTo>
                  <a:cubicBezTo>
                    <a:pt x="15940" y="19092"/>
                    <a:pt x="15899" y="17931"/>
                    <a:pt x="15430" y="16903"/>
                  </a:cubicBezTo>
                  <a:lnTo>
                    <a:pt x="77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7"/>
            <p:cNvSpPr/>
            <p:nvPr/>
          </p:nvSpPr>
          <p:spPr>
            <a:xfrm>
              <a:off x="1838175" y="-2030000"/>
              <a:ext cx="288450" cy="172850"/>
            </a:xfrm>
            <a:custGeom>
              <a:avLst/>
              <a:gdLst/>
              <a:ahLst/>
              <a:cxnLst/>
              <a:rect l="l" t="t" r="r" b="b"/>
              <a:pathLst>
                <a:path w="11538" h="6914" extrusionOk="0">
                  <a:moveTo>
                    <a:pt x="9842" y="363"/>
                  </a:moveTo>
                  <a:cubicBezTo>
                    <a:pt x="9999" y="363"/>
                    <a:pt x="10147" y="388"/>
                    <a:pt x="10295" y="446"/>
                  </a:cubicBezTo>
                  <a:cubicBezTo>
                    <a:pt x="10616" y="561"/>
                    <a:pt x="10871" y="799"/>
                    <a:pt x="11011" y="1112"/>
                  </a:cubicBezTo>
                  <a:cubicBezTo>
                    <a:pt x="11151" y="1425"/>
                    <a:pt x="11167" y="1771"/>
                    <a:pt x="11044" y="2091"/>
                  </a:cubicBezTo>
                  <a:cubicBezTo>
                    <a:pt x="10928" y="2412"/>
                    <a:pt x="10690" y="2668"/>
                    <a:pt x="10377" y="2807"/>
                  </a:cubicBezTo>
                  <a:lnTo>
                    <a:pt x="2395" y="6436"/>
                  </a:lnTo>
                  <a:cubicBezTo>
                    <a:pt x="2223" y="6516"/>
                    <a:pt x="2043" y="6553"/>
                    <a:pt x="1866" y="6553"/>
                  </a:cubicBezTo>
                  <a:cubicBezTo>
                    <a:pt x="1381" y="6553"/>
                    <a:pt x="917" y="6273"/>
                    <a:pt x="700" y="5803"/>
                  </a:cubicBezTo>
                  <a:cubicBezTo>
                    <a:pt x="412" y="5161"/>
                    <a:pt x="691" y="4396"/>
                    <a:pt x="1333" y="4108"/>
                  </a:cubicBezTo>
                  <a:lnTo>
                    <a:pt x="9316" y="479"/>
                  </a:lnTo>
                  <a:cubicBezTo>
                    <a:pt x="9488" y="396"/>
                    <a:pt x="9669" y="363"/>
                    <a:pt x="9842" y="363"/>
                  </a:cubicBezTo>
                  <a:close/>
                  <a:moveTo>
                    <a:pt x="9855" y="0"/>
                  </a:moveTo>
                  <a:cubicBezTo>
                    <a:pt x="9619" y="0"/>
                    <a:pt x="9385" y="50"/>
                    <a:pt x="9167" y="149"/>
                  </a:cubicBezTo>
                  <a:lnTo>
                    <a:pt x="1185" y="3778"/>
                  </a:lnTo>
                  <a:cubicBezTo>
                    <a:pt x="362" y="4149"/>
                    <a:pt x="0" y="5128"/>
                    <a:pt x="370" y="5951"/>
                  </a:cubicBezTo>
                  <a:cubicBezTo>
                    <a:pt x="650" y="6552"/>
                    <a:pt x="1243" y="6914"/>
                    <a:pt x="1868" y="6914"/>
                  </a:cubicBezTo>
                  <a:cubicBezTo>
                    <a:pt x="2099" y="6914"/>
                    <a:pt x="2329" y="6864"/>
                    <a:pt x="2543" y="6766"/>
                  </a:cubicBezTo>
                  <a:lnTo>
                    <a:pt x="10525" y="3137"/>
                  </a:lnTo>
                  <a:cubicBezTo>
                    <a:pt x="10928" y="2956"/>
                    <a:pt x="11233" y="2626"/>
                    <a:pt x="11381" y="2215"/>
                  </a:cubicBezTo>
                  <a:cubicBezTo>
                    <a:pt x="11537" y="1803"/>
                    <a:pt x="11521" y="1359"/>
                    <a:pt x="11340" y="964"/>
                  </a:cubicBezTo>
                  <a:cubicBezTo>
                    <a:pt x="11159" y="561"/>
                    <a:pt x="10830" y="256"/>
                    <a:pt x="10427" y="100"/>
                  </a:cubicBezTo>
                  <a:cubicBezTo>
                    <a:pt x="10241" y="33"/>
                    <a:pt x="10048" y="0"/>
                    <a:pt x="98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a:off x="2152925" y="-1694900"/>
              <a:ext cx="48375" cy="46975"/>
            </a:xfrm>
            <a:custGeom>
              <a:avLst/>
              <a:gdLst/>
              <a:ahLst/>
              <a:cxnLst/>
              <a:rect l="l" t="t" r="r" b="b"/>
              <a:pathLst>
                <a:path w="1935" h="1879" extrusionOk="0">
                  <a:moveTo>
                    <a:pt x="972" y="365"/>
                  </a:moveTo>
                  <a:cubicBezTo>
                    <a:pt x="1186" y="365"/>
                    <a:pt x="1400" y="488"/>
                    <a:pt x="1490" y="702"/>
                  </a:cubicBezTo>
                  <a:cubicBezTo>
                    <a:pt x="1556" y="842"/>
                    <a:pt x="1564" y="998"/>
                    <a:pt x="1507" y="1138"/>
                  </a:cubicBezTo>
                  <a:cubicBezTo>
                    <a:pt x="1457" y="1286"/>
                    <a:pt x="1350" y="1402"/>
                    <a:pt x="1210" y="1459"/>
                  </a:cubicBezTo>
                  <a:cubicBezTo>
                    <a:pt x="1132" y="1495"/>
                    <a:pt x="1050" y="1512"/>
                    <a:pt x="969" y="1512"/>
                  </a:cubicBezTo>
                  <a:cubicBezTo>
                    <a:pt x="751" y="1512"/>
                    <a:pt x="541" y="1389"/>
                    <a:pt x="445" y="1179"/>
                  </a:cubicBezTo>
                  <a:cubicBezTo>
                    <a:pt x="379" y="1039"/>
                    <a:pt x="379" y="883"/>
                    <a:pt x="429" y="735"/>
                  </a:cubicBezTo>
                  <a:cubicBezTo>
                    <a:pt x="486" y="595"/>
                    <a:pt x="593" y="480"/>
                    <a:pt x="733" y="414"/>
                  </a:cubicBezTo>
                  <a:cubicBezTo>
                    <a:pt x="807" y="381"/>
                    <a:pt x="890" y="365"/>
                    <a:pt x="972" y="365"/>
                  </a:cubicBezTo>
                  <a:close/>
                  <a:moveTo>
                    <a:pt x="971" y="0"/>
                  </a:moveTo>
                  <a:cubicBezTo>
                    <a:pt x="842" y="0"/>
                    <a:pt x="711" y="28"/>
                    <a:pt x="585" y="85"/>
                  </a:cubicBezTo>
                  <a:cubicBezTo>
                    <a:pt x="355" y="192"/>
                    <a:pt x="182" y="373"/>
                    <a:pt x="91" y="612"/>
                  </a:cubicBezTo>
                  <a:cubicBezTo>
                    <a:pt x="1" y="842"/>
                    <a:pt x="9" y="1097"/>
                    <a:pt x="116" y="1327"/>
                  </a:cubicBezTo>
                  <a:cubicBezTo>
                    <a:pt x="272" y="1673"/>
                    <a:pt x="618" y="1879"/>
                    <a:pt x="972" y="1879"/>
                  </a:cubicBezTo>
                  <a:cubicBezTo>
                    <a:pt x="1103" y="1879"/>
                    <a:pt x="1235" y="1846"/>
                    <a:pt x="1359" y="1788"/>
                  </a:cubicBezTo>
                  <a:cubicBezTo>
                    <a:pt x="1589" y="1690"/>
                    <a:pt x="1762" y="1500"/>
                    <a:pt x="1844" y="1270"/>
                  </a:cubicBezTo>
                  <a:cubicBezTo>
                    <a:pt x="1935" y="1031"/>
                    <a:pt x="1926" y="776"/>
                    <a:pt x="1819" y="554"/>
                  </a:cubicBezTo>
                  <a:cubicBezTo>
                    <a:pt x="1663" y="204"/>
                    <a:pt x="1325" y="0"/>
                    <a:pt x="9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7"/>
            <p:cNvSpPr/>
            <p:nvPr/>
          </p:nvSpPr>
          <p:spPr>
            <a:xfrm>
              <a:off x="2071050" y="-1581525"/>
              <a:ext cx="53525" cy="46975"/>
            </a:xfrm>
            <a:custGeom>
              <a:avLst/>
              <a:gdLst/>
              <a:ahLst/>
              <a:cxnLst/>
              <a:rect l="l" t="t" r="r" b="b"/>
              <a:pathLst>
                <a:path w="2141" h="1879" extrusionOk="0">
                  <a:moveTo>
                    <a:pt x="1070" y="364"/>
                  </a:moveTo>
                  <a:cubicBezTo>
                    <a:pt x="1284" y="364"/>
                    <a:pt x="1498" y="487"/>
                    <a:pt x="1597" y="701"/>
                  </a:cubicBezTo>
                  <a:cubicBezTo>
                    <a:pt x="1655" y="841"/>
                    <a:pt x="1663" y="998"/>
                    <a:pt x="1605" y="1137"/>
                  </a:cubicBezTo>
                  <a:cubicBezTo>
                    <a:pt x="1556" y="1286"/>
                    <a:pt x="1449" y="1401"/>
                    <a:pt x="1309" y="1467"/>
                  </a:cubicBezTo>
                  <a:cubicBezTo>
                    <a:pt x="1233" y="1501"/>
                    <a:pt x="1153" y="1518"/>
                    <a:pt x="1074" y="1518"/>
                  </a:cubicBezTo>
                  <a:cubicBezTo>
                    <a:pt x="853" y="1518"/>
                    <a:pt x="641" y="1391"/>
                    <a:pt x="544" y="1179"/>
                  </a:cubicBezTo>
                  <a:cubicBezTo>
                    <a:pt x="478" y="1039"/>
                    <a:pt x="478" y="882"/>
                    <a:pt x="527" y="734"/>
                  </a:cubicBezTo>
                  <a:cubicBezTo>
                    <a:pt x="585" y="594"/>
                    <a:pt x="692" y="479"/>
                    <a:pt x="832" y="413"/>
                  </a:cubicBezTo>
                  <a:cubicBezTo>
                    <a:pt x="906" y="380"/>
                    <a:pt x="988" y="364"/>
                    <a:pt x="1070" y="364"/>
                  </a:cubicBezTo>
                  <a:close/>
                  <a:moveTo>
                    <a:pt x="1066" y="1"/>
                  </a:moveTo>
                  <a:cubicBezTo>
                    <a:pt x="938" y="1"/>
                    <a:pt x="807" y="28"/>
                    <a:pt x="684" y="84"/>
                  </a:cubicBezTo>
                  <a:cubicBezTo>
                    <a:pt x="215" y="298"/>
                    <a:pt x="1" y="858"/>
                    <a:pt x="215" y="1327"/>
                  </a:cubicBezTo>
                  <a:cubicBezTo>
                    <a:pt x="371" y="1672"/>
                    <a:pt x="717" y="1878"/>
                    <a:pt x="1070" y="1878"/>
                  </a:cubicBezTo>
                  <a:cubicBezTo>
                    <a:pt x="1202" y="1878"/>
                    <a:pt x="1334" y="1845"/>
                    <a:pt x="1457" y="1796"/>
                  </a:cubicBezTo>
                  <a:cubicBezTo>
                    <a:pt x="1926" y="1574"/>
                    <a:pt x="2140" y="1022"/>
                    <a:pt x="1926" y="553"/>
                  </a:cubicBezTo>
                  <a:cubicBezTo>
                    <a:pt x="1769" y="208"/>
                    <a:pt x="1424"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7"/>
            <p:cNvSpPr/>
            <p:nvPr/>
          </p:nvSpPr>
          <p:spPr>
            <a:xfrm>
              <a:off x="2189550" y="-1603500"/>
              <a:ext cx="28825" cy="28000"/>
            </a:xfrm>
            <a:custGeom>
              <a:avLst/>
              <a:gdLst/>
              <a:ahLst/>
              <a:cxnLst/>
              <a:rect l="l" t="t" r="r" b="b"/>
              <a:pathLst>
                <a:path w="1153" h="1120" extrusionOk="0">
                  <a:moveTo>
                    <a:pt x="577" y="362"/>
                  </a:moveTo>
                  <a:cubicBezTo>
                    <a:pt x="601" y="362"/>
                    <a:pt x="626" y="362"/>
                    <a:pt x="651" y="371"/>
                  </a:cubicBezTo>
                  <a:cubicBezTo>
                    <a:pt x="700" y="395"/>
                    <a:pt x="741" y="428"/>
                    <a:pt x="758" y="478"/>
                  </a:cubicBezTo>
                  <a:cubicBezTo>
                    <a:pt x="782" y="527"/>
                    <a:pt x="782" y="576"/>
                    <a:pt x="766" y="626"/>
                  </a:cubicBezTo>
                  <a:cubicBezTo>
                    <a:pt x="749" y="675"/>
                    <a:pt x="708" y="716"/>
                    <a:pt x="659" y="741"/>
                  </a:cubicBezTo>
                  <a:cubicBezTo>
                    <a:pt x="632" y="750"/>
                    <a:pt x="605" y="757"/>
                    <a:pt x="578" y="757"/>
                  </a:cubicBezTo>
                  <a:cubicBezTo>
                    <a:pt x="555" y="757"/>
                    <a:pt x="533" y="752"/>
                    <a:pt x="511" y="741"/>
                  </a:cubicBezTo>
                  <a:cubicBezTo>
                    <a:pt x="461" y="724"/>
                    <a:pt x="420" y="692"/>
                    <a:pt x="396" y="642"/>
                  </a:cubicBezTo>
                  <a:cubicBezTo>
                    <a:pt x="379" y="593"/>
                    <a:pt x="379" y="535"/>
                    <a:pt x="396" y="486"/>
                  </a:cubicBezTo>
                  <a:cubicBezTo>
                    <a:pt x="412" y="436"/>
                    <a:pt x="453" y="404"/>
                    <a:pt x="494" y="379"/>
                  </a:cubicBezTo>
                  <a:cubicBezTo>
                    <a:pt x="527" y="371"/>
                    <a:pt x="552" y="362"/>
                    <a:pt x="577" y="362"/>
                  </a:cubicBezTo>
                  <a:close/>
                  <a:moveTo>
                    <a:pt x="585" y="1"/>
                  </a:moveTo>
                  <a:cubicBezTo>
                    <a:pt x="505" y="1"/>
                    <a:pt x="424" y="18"/>
                    <a:pt x="346" y="50"/>
                  </a:cubicBezTo>
                  <a:cubicBezTo>
                    <a:pt x="215" y="116"/>
                    <a:pt x="108" y="223"/>
                    <a:pt x="58" y="362"/>
                  </a:cubicBezTo>
                  <a:cubicBezTo>
                    <a:pt x="1" y="502"/>
                    <a:pt x="9" y="650"/>
                    <a:pt x="66" y="790"/>
                  </a:cubicBezTo>
                  <a:cubicBezTo>
                    <a:pt x="132" y="922"/>
                    <a:pt x="247" y="1029"/>
                    <a:pt x="379" y="1078"/>
                  </a:cubicBezTo>
                  <a:cubicBezTo>
                    <a:pt x="445" y="1103"/>
                    <a:pt x="511" y="1119"/>
                    <a:pt x="577" y="1119"/>
                  </a:cubicBezTo>
                  <a:cubicBezTo>
                    <a:pt x="659" y="1119"/>
                    <a:pt x="733" y="1103"/>
                    <a:pt x="807" y="1070"/>
                  </a:cubicBezTo>
                  <a:cubicBezTo>
                    <a:pt x="947" y="1004"/>
                    <a:pt x="1054" y="897"/>
                    <a:pt x="1103" y="757"/>
                  </a:cubicBezTo>
                  <a:cubicBezTo>
                    <a:pt x="1153" y="618"/>
                    <a:pt x="1153" y="461"/>
                    <a:pt x="1087" y="329"/>
                  </a:cubicBezTo>
                  <a:cubicBezTo>
                    <a:pt x="1029" y="190"/>
                    <a:pt x="914" y="91"/>
                    <a:pt x="774" y="33"/>
                  </a:cubicBezTo>
                  <a:cubicBezTo>
                    <a:pt x="712" y="11"/>
                    <a:pt x="649" y="1"/>
                    <a:pt x="5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a:off x="2126175" y="-1468525"/>
              <a:ext cx="28850" cy="27975"/>
            </a:xfrm>
            <a:custGeom>
              <a:avLst/>
              <a:gdLst/>
              <a:ahLst/>
              <a:cxnLst/>
              <a:rect l="l" t="t" r="r" b="b"/>
              <a:pathLst>
                <a:path w="1154" h="1119" extrusionOk="0">
                  <a:moveTo>
                    <a:pt x="577" y="362"/>
                  </a:moveTo>
                  <a:cubicBezTo>
                    <a:pt x="602" y="362"/>
                    <a:pt x="626" y="362"/>
                    <a:pt x="651" y="378"/>
                  </a:cubicBezTo>
                  <a:cubicBezTo>
                    <a:pt x="700" y="395"/>
                    <a:pt x="733" y="428"/>
                    <a:pt x="758" y="477"/>
                  </a:cubicBezTo>
                  <a:cubicBezTo>
                    <a:pt x="799" y="576"/>
                    <a:pt x="758" y="691"/>
                    <a:pt x="659" y="740"/>
                  </a:cubicBezTo>
                  <a:cubicBezTo>
                    <a:pt x="634" y="751"/>
                    <a:pt x="607" y="756"/>
                    <a:pt x="580" y="756"/>
                  </a:cubicBezTo>
                  <a:cubicBezTo>
                    <a:pt x="505" y="756"/>
                    <a:pt x="433" y="715"/>
                    <a:pt x="396" y="642"/>
                  </a:cubicBezTo>
                  <a:cubicBezTo>
                    <a:pt x="380" y="592"/>
                    <a:pt x="371" y="543"/>
                    <a:pt x="396" y="493"/>
                  </a:cubicBezTo>
                  <a:cubicBezTo>
                    <a:pt x="412" y="444"/>
                    <a:pt x="445" y="403"/>
                    <a:pt x="495" y="378"/>
                  </a:cubicBezTo>
                  <a:cubicBezTo>
                    <a:pt x="519" y="370"/>
                    <a:pt x="552" y="362"/>
                    <a:pt x="577" y="362"/>
                  </a:cubicBezTo>
                  <a:close/>
                  <a:moveTo>
                    <a:pt x="583" y="0"/>
                  </a:moveTo>
                  <a:cubicBezTo>
                    <a:pt x="501" y="0"/>
                    <a:pt x="420" y="17"/>
                    <a:pt x="347" y="49"/>
                  </a:cubicBezTo>
                  <a:cubicBezTo>
                    <a:pt x="207" y="115"/>
                    <a:pt x="108" y="222"/>
                    <a:pt x="59" y="362"/>
                  </a:cubicBezTo>
                  <a:cubicBezTo>
                    <a:pt x="1" y="502"/>
                    <a:pt x="9" y="658"/>
                    <a:pt x="67" y="790"/>
                  </a:cubicBezTo>
                  <a:cubicBezTo>
                    <a:pt x="166" y="995"/>
                    <a:pt x="363" y="1119"/>
                    <a:pt x="577" y="1119"/>
                  </a:cubicBezTo>
                  <a:cubicBezTo>
                    <a:pt x="659" y="1119"/>
                    <a:pt x="733" y="1102"/>
                    <a:pt x="807" y="1069"/>
                  </a:cubicBezTo>
                  <a:cubicBezTo>
                    <a:pt x="947" y="1004"/>
                    <a:pt x="1046" y="897"/>
                    <a:pt x="1104" y="757"/>
                  </a:cubicBezTo>
                  <a:cubicBezTo>
                    <a:pt x="1153" y="617"/>
                    <a:pt x="1145" y="460"/>
                    <a:pt x="1087" y="329"/>
                  </a:cubicBezTo>
                  <a:cubicBezTo>
                    <a:pt x="1021" y="189"/>
                    <a:pt x="914" y="90"/>
                    <a:pt x="775" y="33"/>
                  </a:cubicBezTo>
                  <a:cubicBezTo>
                    <a:pt x="713" y="11"/>
                    <a:pt x="647" y="0"/>
                    <a:pt x="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7"/>
            <p:cNvSpPr/>
            <p:nvPr/>
          </p:nvSpPr>
          <p:spPr>
            <a:xfrm>
              <a:off x="2186875" y="-1515000"/>
              <a:ext cx="48175" cy="46900"/>
            </a:xfrm>
            <a:custGeom>
              <a:avLst/>
              <a:gdLst/>
              <a:ahLst/>
              <a:cxnLst/>
              <a:rect l="l" t="t" r="r" b="b"/>
              <a:pathLst>
                <a:path w="1927" h="1876" extrusionOk="0">
                  <a:moveTo>
                    <a:pt x="963" y="361"/>
                  </a:moveTo>
                  <a:cubicBezTo>
                    <a:pt x="1186" y="361"/>
                    <a:pt x="1391" y="484"/>
                    <a:pt x="1490" y="698"/>
                  </a:cubicBezTo>
                  <a:cubicBezTo>
                    <a:pt x="1548" y="838"/>
                    <a:pt x="1556" y="995"/>
                    <a:pt x="1507" y="1143"/>
                  </a:cubicBezTo>
                  <a:cubicBezTo>
                    <a:pt x="1449" y="1283"/>
                    <a:pt x="1342" y="1398"/>
                    <a:pt x="1202" y="1464"/>
                  </a:cubicBezTo>
                  <a:cubicBezTo>
                    <a:pt x="1126" y="1498"/>
                    <a:pt x="1046" y="1515"/>
                    <a:pt x="967" y="1515"/>
                  </a:cubicBezTo>
                  <a:cubicBezTo>
                    <a:pt x="746" y="1515"/>
                    <a:pt x="534" y="1388"/>
                    <a:pt x="437" y="1176"/>
                  </a:cubicBezTo>
                  <a:cubicBezTo>
                    <a:pt x="379" y="1036"/>
                    <a:pt x="371" y="879"/>
                    <a:pt x="420" y="731"/>
                  </a:cubicBezTo>
                  <a:cubicBezTo>
                    <a:pt x="478" y="591"/>
                    <a:pt x="585" y="476"/>
                    <a:pt x="725" y="410"/>
                  </a:cubicBezTo>
                  <a:cubicBezTo>
                    <a:pt x="799" y="377"/>
                    <a:pt x="881" y="361"/>
                    <a:pt x="963" y="361"/>
                  </a:cubicBezTo>
                  <a:close/>
                  <a:moveTo>
                    <a:pt x="964" y="0"/>
                  </a:moveTo>
                  <a:cubicBezTo>
                    <a:pt x="833" y="0"/>
                    <a:pt x="702" y="27"/>
                    <a:pt x="577" y="81"/>
                  </a:cubicBezTo>
                  <a:cubicBezTo>
                    <a:pt x="346" y="188"/>
                    <a:pt x="173" y="377"/>
                    <a:pt x="83" y="608"/>
                  </a:cubicBezTo>
                  <a:cubicBezTo>
                    <a:pt x="1" y="846"/>
                    <a:pt x="9" y="1093"/>
                    <a:pt x="108" y="1324"/>
                  </a:cubicBezTo>
                  <a:cubicBezTo>
                    <a:pt x="215" y="1554"/>
                    <a:pt x="404" y="1727"/>
                    <a:pt x="634" y="1818"/>
                  </a:cubicBezTo>
                  <a:cubicBezTo>
                    <a:pt x="741" y="1859"/>
                    <a:pt x="856" y="1875"/>
                    <a:pt x="963" y="1875"/>
                  </a:cubicBezTo>
                  <a:cubicBezTo>
                    <a:pt x="1095" y="1875"/>
                    <a:pt x="1227" y="1850"/>
                    <a:pt x="1350" y="1793"/>
                  </a:cubicBezTo>
                  <a:cubicBezTo>
                    <a:pt x="1581" y="1686"/>
                    <a:pt x="1753" y="1497"/>
                    <a:pt x="1844" y="1266"/>
                  </a:cubicBezTo>
                  <a:cubicBezTo>
                    <a:pt x="1926" y="1028"/>
                    <a:pt x="1918" y="781"/>
                    <a:pt x="1819" y="550"/>
                  </a:cubicBezTo>
                  <a:cubicBezTo>
                    <a:pt x="1712" y="320"/>
                    <a:pt x="1523" y="147"/>
                    <a:pt x="1293" y="56"/>
                  </a:cubicBezTo>
                  <a:cubicBezTo>
                    <a:pt x="1184" y="19"/>
                    <a:pt x="1074" y="0"/>
                    <a:pt x="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7"/>
            <p:cNvSpPr/>
            <p:nvPr/>
          </p:nvSpPr>
          <p:spPr>
            <a:xfrm>
              <a:off x="1996775" y="-1733325"/>
              <a:ext cx="140125" cy="70400"/>
            </a:xfrm>
            <a:custGeom>
              <a:avLst/>
              <a:gdLst/>
              <a:ahLst/>
              <a:cxnLst/>
              <a:rect l="l" t="t" r="r" b="b"/>
              <a:pathLst>
                <a:path w="5605" h="2816" extrusionOk="0">
                  <a:moveTo>
                    <a:pt x="5457" y="1"/>
                  </a:moveTo>
                  <a:lnTo>
                    <a:pt x="1" y="2486"/>
                  </a:lnTo>
                  <a:lnTo>
                    <a:pt x="149" y="2815"/>
                  </a:lnTo>
                  <a:lnTo>
                    <a:pt x="5605" y="330"/>
                  </a:lnTo>
                  <a:lnTo>
                    <a:pt x="54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7" name="Google Shape;587;p37"/>
          <p:cNvSpPr/>
          <p:nvPr/>
        </p:nvSpPr>
        <p:spPr>
          <a:xfrm>
            <a:off x="7245453" y="3968442"/>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8" name="Google Shape;588;p37"/>
          <p:cNvGrpSpPr/>
          <p:nvPr/>
        </p:nvGrpSpPr>
        <p:grpSpPr>
          <a:xfrm>
            <a:off x="5618972" y="738595"/>
            <a:ext cx="584848" cy="547878"/>
            <a:chOff x="1221175" y="-304275"/>
            <a:chExt cx="193000" cy="180800"/>
          </a:xfrm>
        </p:grpSpPr>
        <p:sp>
          <p:nvSpPr>
            <p:cNvPr id="589" name="Google Shape;589;p37"/>
            <p:cNvSpPr/>
            <p:nvPr/>
          </p:nvSpPr>
          <p:spPr>
            <a:xfrm>
              <a:off x="1298750" y="-228425"/>
              <a:ext cx="62975" cy="60925"/>
            </a:xfrm>
            <a:custGeom>
              <a:avLst/>
              <a:gdLst/>
              <a:ahLst/>
              <a:cxnLst/>
              <a:rect l="l" t="t" r="r" b="b"/>
              <a:pathLst>
                <a:path w="2519" h="2437" extrusionOk="0">
                  <a:moveTo>
                    <a:pt x="1259" y="297"/>
                  </a:moveTo>
                  <a:cubicBezTo>
                    <a:pt x="1432" y="297"/>
                    <a:pt x="1597" y="347"/>
                    <a:pt x="1745" y="437"/>
                  </a:cubicBezTo>
                  <a:cubicBezTo>
                    <a:pt x="1959" y="569"/>
                    <a:pt x="2099" y="775"/>
                    <a:pt x="2156" y="1013"/>
                  </a:cubicBezTo>
                  <a:cubicBezTo>
                    <a:pt x="2214" y="1252"/>
                    <a:pt x="2173" y="1499"/>
                    <a:pt x="2041" y="1705"/>
                  </a:cubicBezTo>
                  <a:cubicBezTo>
                    <a:pt x="1909" y="1918"/>
                    <a:pt x="1704" y="2058"/>
                    <a:pt x="1465" y="2116"/>
                  </a:cubicBezTo>
                  <a:cubicBezTo>
                    <a:pt x="1395" y="2133"/>
                    <a:pt x="1323" y="2141"/>
                    <a:pt x="1253" y="2141"/>
                  </a:cubicBezTo>
                  <a:cubicBezTo>
                    <a:pt x="1084" y="2141"/>
                    <a:pt x="919" y="2094"/>
                    <a:pt x="774" y="2001"/>
                  </a:cubicBezTo>
                  <a:cubicBezTo>
                    <a:pt x="560" y="1869"/>
                    <a:pt x="420" y="1663"/>
                    <a:pt x="362" y="1425"/>
                  </a:cubicBezTo>
                  <a:cubicBezTo>
                    <a:pt x="305" y="1186"/>
                    <a:pt x="346" y="939"/>
                    <a:pt x="478" y="733"/>
                  </a:cubicBezTo>
                  <a:cubicBezTo>
                    <a:pt x="609" y="520"/>
                    <a:pt x="815" y="380"/>
                    <a:pt x="1054" y="322"/>
                  </a:cubicBezTo>
                  <a:cubicBezTo>
                    <a:pt x="1119" y="306"/>
                    <a:pt x="1193" y="297"/>
                    <a:pt x="1259" y="297"/>
                  </a:cubicBezTo>
                  <a:close/>
                  <a:moveTo>
                    <a:pt x="1272" y="1"/>
                  </a:moveTo>
                  <a:cubicBezTo>
                    <a:pt x="1177" y="1"/>
                    <a:pt x="1082" y="12"/>
                    <a:pt x="988" y="34"/>
                  </a:cubicBezTo>
                  <a:cubicBezTo>
                    <a:pt x="667" y="100"/>
                    <a:pt x="403" y="297"/>
                    <a:pt x="231" y="569"/>
                  </a:cubicBezTo>
                  <a:cubicBezTo>
                    <a:pt x="58" y="849"/>
                    <a:pt x="0" y="1178"/>
                    <a:pt x="74" y="1491"/>
                  </a:cubicBezTo>
                  <a:cubicBezTo>
                    <a:pt x="148" y="1812"/>
                    <a:pt x="338" y="2075"/>
                    <a:pt x="617" y="2248"/>
                  </a:cubicBezTo>
                  <a:cubicBezTo>
                    <a:pt x="807" y="2371"/>
                    <a:pt x="1029" y="2437"/>
                    <a:pt x="1259" y="2437"/>
                  </a:cubicBezTo>
                  <a:cubicBezTo>
                    <a:pt x="1350" y="2437"/>
                    <a:pt x="1440" y="2429"/>
                    <a:pt x="1531" y="2404"/>
                  </a:cubicBezTo>
                  <a:cubicBezTo>
                    <a:pt x="1852" y="2330"/>
                    <a:pt x="2123" y="2141"/>
                    <a:pt x="2296" y="1861"/>
                  </a:cubicBezTo>
                  <a:cubicBezTo>
                    <a:pt x="2469" y="1589"/>
                    <a:pt x="2518" y="1260"/>
                    <a:pt x="2444" y="947"/>
                  </a:cubicBezTo>
                  <a:cubicBezTo>
                    <a:pt x="2370" y="627"/>
                    <a:pt x="2181" y="355"/>
                    <a:pt x="1909" y="182"/>
                  </a:cubicBezTo>
                  <a:cubicBezTo>
                    <a:pt x="1714" y="61"/>
                    <a:pt x="1493" y="1"/>
                    <a:pt x="1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7"/>
            <p:cNvSpPr/>
            <p:nvPr/>
          </p:nvSpPr>
          <p:spPr>
            <a:xfrm>
              <a:off x="1300800" y="-283125"/>
              <a:ext cx="23075" cy="61325"/>
            </a:xfrm>
            <a:custGeom>
              <a:avLst/>
              <a:gdLst/>
              <a:ahLst/>
              <a:cxnLst/>
              <a:rect l="l" t="t" r="r" b="b"/>
              <a:pathLst>
                <a:path w="923" h="2453" extrusionOk="0">
                  <a:moveTo>
                    <a:pt x="289" y="0"/>
                  </a:moveTo>
                  <a:lnTo>
                    <a:pt x="1" y="74"/>
                  </a:lnTo>
                  <a:lnTo>
                    <a:pt x="634" y="2452"/>
                  </a:lnTo>
                  <a:lnTo>
                    <a:pt x="922" y="2378"/>
                  </a:lnTo>
                  <a:lnTo>
                    <a:pt x="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7"/>
            <p:cNvSpPr/>
            <p:nvPr/>
          </p:nvSpPr>
          <p:spPr>
            <a:xfrm>
              <a:off x="1351000" y="-186850"/>
              <a:ext cx="37675" cy="27375"/>
            </a:xfrm>
            <a:custGeom>
              <a:avLst/>
              <a:gdLst/>
              <a:ahLst/>
              <a:cxnLst/>
              <a:rect l="l" t="t" r="r" b="b"/>
              <a:pathLst>
                <a:path w="1507" h="1095" extrusionOk="0">
                  <a:moveTo>
                    <a:pt x="157" y="0"/>
                  </a:moveTo>
                  <a:lnTo>
                    <a:pt x="0" y="247"/>
                  </a:lnTo>
                  <a:lnTo>
                    <a:pt x="1350" y="1095"/>
                  </a:lnTo>
                  <a:lnTo>
                    <a:pt x="1506" y="840"/>
                  </a:lnTo>
                  <a:lnTo>
                    <a:pt x="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7"/>
            <p:cNvSpPr/>
            <p:nvPr/>
          </p:nvSpPr>
          <p:spPr>
            <a:xfrm>
              <a:off x="1249150" y="-190150"/>
              <a:ext cx="58875" cy="43650"/>
            </a:xfrm>
            <a:custGeom>
              <a:avLst/>
              <a:gdLst/>
              <a:ahLst/>
              <a:cxnLst/>
              <a:rect l="l" t="t" r="r" b="b"/>
              <a:pathLst>
                <a:path w="2355" h="1746" extrusionOk="0">
                  <a:moveTo>
                    <a:pt x="2182" y="1"/>
                  </a:moveTo>
                  <a:lnTo>
                    <a:pt x="1" y="1507"/>
                  </a:lnTo>
                  <a:lnTo>
                    <a:pt x="166" y="1745"/>
                  </a:lnTo>
                  <a:lnTo>
                    <a:pt x="2355" y="248"/>
                  </a:lnTo>
                  <a:lnTo>
                    <a:pt x="21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7"/>
            <p:cNvSpPr/>
            <p:nvPr/>
          </p:nvSpPr>
          <p:spPr>
            <a:xfrm>
              <a:off x="1223450" y="-159700"/>
              <a:ext cx="36850" cy="32525"/>
            </a:xfrm>
            <a:custGeom>
              <a:avLst/>
              <a:gdLst/>
              <a:ahLst/>
              <a:cxnLst/>
              <a:rect l="l" t="t" r="r" b="b"/>
              <a:pathLst>
                <a:path w="1474" h="1301" extrusionOk="0">
                  <a:moveTo>
                    <a:pt x="735" y="1"/>
                  </a:moveTo>
                  <a:cubicBezTo>
                    <a:pt x="521" y="1"/>
                    <a:pt x="312" y="108"/>
                    <a:pt x="190" y="305"/>
                  </a:cubicBezTo>
                  <a:cubicBezTo>
                    <a:pt x="0" y="610"/>
                    <a:pt x="91" y="1013"/>
                    <a:pt x="395" y="1202"/>
                  </a:cubicBezTo>
                  <a:cubicBezTo>
                    <a:pt x="503" y="1269"/>
                    <a:pt x="622" y="1301"/>
                    <a:pt x="738" y="1301"/>
                  </a:cubicBezTo>
                  <a:cubicBezTo>
                    <a:pt x="953" y="1301"/>
                    <a:pt x="1162" y="1193"/>
                    <a:pt x="1284" y="996"/>
                  </a:cubicBezTo>
                  <a:cubicBezTo>
                    <a:pt x="1473" y="692"/>
                    <a:pt x="1383" y="289"/>
                    <a:pt x="1078" y="99"/>
                  </a:cubicBezTo>
                  <a:cubicBezTo>
                    <a:pt x="971" y="33"/>
                    <a:pt x="852" y="1"/>
                    <a:pt x="7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7"/>
            <p:cNvSpPr/>
            <p:nvPr/>
          </p:nvSpPr>
          <p:spPr>
            <a:xfrm>
              <a:off x="1221175" y="-163350"/>
              <a:ext cx="41375" cy="39875"/>
            </a:xfrm>
            <a:custGeom>
              <a:avLst/>
              <a:gdLst/>
              <a:ahLst/>
              <a:cxnLst/>
              <a:rect l="l" t="t" r="r" b="b"/>
              <a:pathLst>
                <a:path w="1655" h="1595" extrusionOk="0">
                  <a:moveTo>
                    <a:pt x="832" y="295"/>
                  </a:moveTo>
                  <a:cubicBezTo>
                    <a:pt x="922" y="295"/>
                    <a:pt x="1013" y="328"/>
                    <a:pt x="1095" y="377"/>
                  </a:cubicBezTo>
                  <a:cubicBezTo>
                    <a:pt x="1326" y="517"/>
                    <a:pt x="1400" y="830"/>
                    <a:pt x="1252" y="1060"/>
                  </a:cubicBezTo>
                  <a:cubicBezTo>
                    <a:pt x="1178" y="1175"/>
                    <a:pt x="1071" y="1258"/>
                    <a:pt x="939" y="1282"/>
                  </a:cubicBezTo>
                  <a:cubicBezTo>
                    <a:pt x="901" y="1292"/>
                    <a:pt x="862" y="1297"/>
                    <a:pt x="824" y="1297"/>
                  </a:cubicBezTo>
                  <a:cubicBezTo>
                    <a:pt x="732" y="1297"/>
                    <a:pt x="642" y="1269"/>
                    <a:pt x="560" y="1216"/>
                  </a:cubicBezTo>
                  <a:cubicBezTo>
                    <a:pt x="453" y="1151"/>
                    <a:pt x="371" y="1035"/>
                    <a:pt x="338" y="912"/>
                  </a:cubicBezTo>
                  <a:cubicBezTo>
                    <a:pt x="314" y="780"/>
                    <a:pt x="330" y="649"/>
                    <a:pt x="404" y="533"/>
                  </a:cubicBezTo>
                  <a:cubicBezTo>
                    <a:pt x="478" y="418"/>
                    <a:pt x="585" y="344"/>
                    <a:pt x="717" y="311"/>
                  </a:cubicBezTo>
                  <a:cubicBezTo>
                    <a:pt x="750" y="303"/>
                    <a:pt x="791" y="295"/>
                    <a:pt x="832" y="295"/>
                  </a:cubicBezTo>
                  <a:close/>
                  <a:moveTo>
                    <a:pt x="837" y="1"/>
                  </a:moveTo>
                  <a:cubicBezTo>
                    <a:pt x="775" y="1"/>
                    <a:pt x="713" y="8"/>
                    <a:pt x="651" y="23"/>
                  </a:cubicBezTo>
                  <a:cubicBezTo>
                    <a:pt x="445" y="73"/>
                    <a:pt x="264" y="196"/>
                    <a:pt x="149" y="377"/>
                  </a:cubicBezTo>
                  <a:cubicBezTo>
                    <a:pt x="42" y="558"/>
                    <a:pt x="1" y="772"/>
                    <a:pt x="50" y="978"/>
                  </a:cubicBezTo>
                  <a:cubicBezTo>
                    <a:pt x="100" y="1184"/>
                    <a:pt x="223" y="1356"/>
                    <a:pt x="404" y="1472"/>
                  </a:cubicBezTo>
                  <a:cubicBezTo>
                    <a:pt x="536" y="1554"/>
                    <a:pt x="676" y="1595"/>
                    <a:pt x="824" y="1595"/>
                  </a:cubicBezTo>
                  <a:cubicBezTo>
                    <a:pt x="890" y="1595"/>
                    <a:pt x="947" y="1587"/>
                    <a:pt x="1005" y="1570"/>
                  </a:cubicBezTo>
                  <a:cubicBezTo>
                    <a:pt x="1211" y="1529"/>
                    <a:pt x="1392" y="1397"/>
                    <a:pt x="1499" y="1216"/>
                  </a:cubicBezTo>
                  <a:cubicBezTo>
                    <a:pt x="1614" y="1035"/>
                    <a:pt x="1655" y="830"/>
                    <a:pt x="1606" y="616"/>
                  </a:cubicBezTo>
                  <a:cubicBezTo>
                    <a:pt x="1556" y="410"/>
                    <a:pt x="1433" y="237"/>
                    <a:pt x="1252" y="122"/>
                  </a:cubicBezTo>
                  <a:cubicBezTo>
                    <a:pt x="1125" y="41"/>
                    <a:pt x="982" y="1"/>
                    <a:pt x="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7"/>
            <p:cNvSpPr/>
            <p:nvPr/>
          </p:nvSpPr>
          <p:spPr>
            <a:xfrm>
              <a:off x="1373000" y="-175850"/>
              <a:ext cx="37075" cy="32425"/>
            </a:xfrm>
            <a:custGeom>
              <a:avLst/>
              <a:gdLst/>
              <a:ahLst/>
              <a:cxnLst/>
              <a:rect l="l" t="t" r="r" b="b"/>
              <a:pathLst>
                <a:path w="1483" h="1297" extrusionOk="0">
                  <a:moveTo>
                    <a:pt x="740" y="1"/>
                  </a:moveTo>
                  <a:cubicBezTo>
                    <a:pt x="524" y="1"/>
                    <a:pt x="312" y="110"/>
                    <a:pt x="190" y="301"/>
                  </a:cubicBezTo>
                  <a:cubicBezTo>
                    <a:pt x="1" y="605"/>
                    <a:pt x="91" y="1009"/>
                    <a:pt x="396" y="1198"/>
                  </a:cubicBezTo>
                  <a:cubicBezTo>
                    <a:pt x="503" y="1265"/>
                    <a:pt x="622" y="1297"/>
                    <a:pt x="739" y="1297"/>
                  </a:cubicBezTo>
                  <a:cubicBezTo>
                    <a:pt x="954" y="1297"/>
                    <a:pt x="1162" y="1189"/>
                    <a:pt x="1285" y="992"/>
                  </a:cubicBezTo>
                  <a:cubicBezTo>
                    <a:pt x="1482" y="688"/>
                    <a:pt x="1383" y="293"/>
                    <a:pt x="1087" y="104"/>
                  </a:cubicBezTo>
                  <a:cubicBezTo>
                    <a:pt x="979" y="34"/>
                    <a:pt x="859" y="1"/>
                    <a:pt x="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7"/>
            <p:cNvSpPr/>
            <p:nvPr/>
          </p:nvSpPr>
          <p:spPr>
            <a:xfrm>
              <a:off x="1370950" y="-179550"/>
              <a:ext cx="43225" cy="39825"/>
            </a:xfrm>
            <a:custGeom>
              <a:avLst/>
              <a:gdLst/>
              <a:ahLst/>
              <a:cxnLst/>
              <a:rect l="l" t="t" r="r" b="b"/>
              <a:pathLst>
                <a:path w="1729" h="1593" extrusionOk="0">
                  <a:moveTo>
                    <a:pt x="824" y="301"/>
                  </a:moveTo>
                  <a:cubicBezTo>
                    <a:pt x="914" y="301"/>
                    <a:pt x="1005" y="326"/>
                    <a:pt x="1087" y="375"/>
                  </a:cubicBezTo>
                  <a:cubicBezTo>
                    <a:pt x="1317" y="523"/>
                    <a:pt x="1391" y="828"/>
                    <a:pt x="1243" y="1058"/>
                  </a:cubicBezTo>
                  <a:cubicBezTo>
                    <a:pt x="1177" y="1173"/>
                    <a:pt x="1062" y="1255"/>
                    <a:pt x="931" y="1280"/>
                  </a:cubicBezTo>
                  <a:cubicBezTo>
                    <a:pt x="894" y="1290"/>
                    <a:pt x="855" y="1295"/>
                    <a:pt x="817" y="1295"/>
                  </a:cubicBezTo>
                  <a:cubicBezTo>
                    <a:pt x="727" y="1295"/>
                    <a:pt x="635" y="1269"/>
                    <a:pt x="560" y="1223"/>
                  </a:cubicBezTo>
                  <a:cubicBezTo>
                    <a:pt x="445" y="1148"/>
                    <a:pt x="363" y="1042"/>
                    <a:pt x="338" y="910"/>
                  </a:cubicBezTo>
                  <a:cubicBezTo>
                    <a:pt x="305" y="778"/>
                    <a:pt x="330" y="647"/>
                    <a:pt x="396" y="531"/>
                  </a:cubicBezTo>
                  <a:cubicBezTo>
                    <a:pt x="470" y="416"/>
                    <a:pt x="577" y="342"/>
                    <a:pt x="708" y="309"/>
                  </a:cubicBezTo>
                  <a:cubicBezTo>
                    <a:pt x="750" y="301"/>
                    <a:pt x="782" y="301"/>
                    <a:pt x="824" y="301"/>
                  </a:cubicBezTo>
                  <a:close/>
                  <a:moveTo>
                    <a:pt x="819" y="0"/>
                  </a:moveTo>
                  <a:cubicBezTo>
                    <a:pt x="760" y="0"/>
                    <a:pt x="701" y="7"/>
                    <a:pt x="643" y="21"/>
                  </a:cubicBezTo>
                  <a:cubicBezTo>
                    <a:pt x="437" y="70"/>
                    <a:pt x="264" y="194"/>
                    <a:pt x="149" y="375"/>
                  </a:cubicBezTo>
                  <a:cubicBezTo>
                    <a:pt x="34" y="556"/>
                    <a:pt x="1" y="770"/>
                    <a:pt x="50" y="976"/>
                  </a:cubicBezTo>
                  <a:cubicBezTo>
                    <a:pt x="91" y="1181"/>
                    <a:pt x="223" y="1362"/>
                    <a:pt x="396" y="1469"/>
                  </a:cubicBezTo>
                  <a:cubicBezTo>
                    <a:pt x="527" y="1552"/>
                    <a:pt x="675" y="1593"/>
                    <a:pt x="824" y="1593"/>
                  </a:cubicBezTo>
                  <a:cubicBezTo>
                    <a:pt x="881" y="1593"/>
                    <a:pt x="939" y="1585"/>
                    <a:pt x="996" y="1576"/>
                  </a:cubicBezTo>
                  <a:cubicBezTo>
                    <a:pt x="1210" y="1527"/>
                    <a:pt x="1383" y="1395"/>
                    <a:pt x="1498" y="1223"/>
                  </a:cubicBezTo>
                  <a:cubicBezTo>
                    <a:pt x="1729" y="844"/>
                    <a:pt x="1614" y="358"/>
                    <a:pt x="1243" y="120"/>
                  </a:cubicBezTo>
                  <a:cubicBezTo>
                    <a:pt x="1114" y="43"/>
                    <a:pt x="967"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7"/>
            <p:cNvSpPr/>
            <p:nvPr/>
          </p:nvSpPr>
          <p:spPr>
            <a:xfrm>
              <a:off x="1282500" y="-300625"/>
              <a:ext cx="37050" cy="32525"/>
            </a:xfrm>
            <a:custGeom>
              <a:avLst/>
              <a:gdLst/>
              <a:ahLst/>
              <a:cxnLst/>
              <a:rect l="l" t="t" r="r" b="b"/>
              <a:pathLst>
                <a:path w="1482" h="1301" extrusionOk="0">
                  <a:moveTo>
                    <a:pt x="741" y="1"/>
                  </a:moveTo>
                  <a:cubicBezTo>
                    <a:pt x="524" y="1"/>
                    <a:pt x="312" y="108"/>
                    <a:pt x="189" y="305"/>
                  </a:cubicBezTo>
                  <a:cubicBezTo>
                    <a:pt x="0" y="610"/>
                    <a:pt x="91" y="1013"/>
                    <a:pt x="395" y="1202"/>
                  </a:cubicBezTo>
                  <a:cubicBezTo>
                    <a:pt x="503" y="1269"/>
                    <a:pt x="622" y="1301"/>
                    <a:pt x="741" y="1301"/>
                  </a:cubicBezTo>
                  <a:cubicBezTo>
                    <a:pt x="958" y="1301"/>
                    <a:pt x="1170" y="1193"/>
                    <a:pt x="1292" y="996"/>
                  </a:cubicBezTo>
                  <a:cubicBezTo>
                    <a:pt x="1481" y="692"/>
                    <a:pt x="1391" y="289"/>
                    <a:pt x="1086" y="99"/>
                  </a:cubicBezTo>
                  <a:cubicBezTo>
                    <a:pt x="979" y="33"/>
                    <a:pt x="859" y="1"/>
                    <a:pt x="7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7"/>
            <p:cNvSpPr/>
            <p:nvPr/>
          </p:nvSpPr>
          <p:spPr>
            <a:xfrm>
              <a:off x="1280425" y="-304275"/>
              <a:ext cx="43225" cy="39875"/>
            </a:xfrm>
            <a:custGeom>
              <a:avLst/>
              <a:gdLst/>
              <a:ahLst/>
              <a:cxnLst/>
              <a:rect l="l" t="t" r="r" b="b"/>
              <a:pathLst>
                <a:path w="1729" h="1595" extrusionOk="0">
                  <a:moveTo>
                    <a:pt x="824" y="295"/>
                  </a:moveTo>
                  <a:cubicBezTo>
                    <a:pt x="914" y="295"/>
                    <a:pt x="1005" y="319"/>
                    <a:pt x="1087" y="377"/>
                  </a:cubicBezTo>
                  <a:cubicBezTo>
                    <a:pt x="1318" y="517"/>
                    <a:pt x="1392" y="830"/>
                    <a:pt x="1243" y="1060"/>
                  </a:cubicBezTo>
                  <a:cubicBezTo>
                    <a:pt x="1153" y="1209"/>
                    <a:pt x="989" y="1293"/>
                    <a:pt x="823" y="1293"/>
                  </a:cubicBezTo>
                  <a:cubicBezTo>
                    <a:pt x="733" y="1293"/>
                    <a:pt x="641" y="1269"/>
                    <a:pt x="560" y="1216"/>
                  </a:cubicBezTo>
                  <a:cubicBezTo>
                    <a:pt x="445" y="1151"/>
                    <a:pt x="371" y="1035"/>
                    <a:pt x="338" y="912"/>
                  </a:cubicBezTo>
                  <a:cubicBezTo>
                    <a:pt x="305" y="780"/>
                    <a:pt x="330" y="649"/>
                    <a:pt x="404" y="533"/>
                  </a:cubicBezTo>
                  <a:cubicBezTo>
                    <a:pt x="495" y="377"/>
                    <a:pt x="659" y="295"/>
                    <a:pt x="824" y="295"/>
                  </a:cubicBezTo>
                  <a:close/>
                  <a:moveTo>
                    <a:pt x="829" y="1"/>
                  </a:moveTo>
                  <a:cubicBezTo>
                    <a:pt x="767" y="1"/>
                    <a:pt x="704" y="8"/>
                    <a:pt x="643" y="23"/>
                  </a:cubicBezTo>
                  <a:cubicBezTo>
                    <a:pt x="437" y="73"/>
                    <a:pt x="264" y="196"/>
                    <a:pt x="149" y="377"/>
                  </a:cubicBezTo>
                  <a:cubicBezTo>
                    <a:pt x="34" y="558"/>
                    <a:pt x="1" y="772"/>
                    <a:pt x="50" y="978"/>
                  </a:cubicBezTo>
                  <a:cubicBezTo>
                    <a:pt x="100" y="1184"/>
                    <a:pt x="223" y="1356"/>
                    <a:pt x="404" y="1472"/>
                  </a:cubicBezTo>
                  <a:cubicBezTo>
                    <a:pt x="536" y="1554"/>
                    <a:pt x="676" y="1595"/>
                    <a:pt x="824" y="1595"/>
                  </a:cubicBezTo>
                  <a:cubicBezTo>
                    <a:pt x="1087" y="1595"/>
                    <a:pt x="1350" y="1463"/>
                    <a:pt x="1499" y="1216"/>
                  </a:cubicBezTo>
                  <a:cubicBezTo>
                    <a:pt x="1729" y="846"/>
                    <a:pt x="1622" y="352"/>
                    <a:pt x="1243" y="122"/>
                  </a:cubicBezTo>
                  <a:cubicBezTo>
                    <a:pt x="1117" y="41"/>
                    <a:pt x="974" y="1"/>
                    <a:pt x="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9" name="Google Shape;599;p37"/>
          <p:cNvGrpSpPr/>
          <p:nvPr/>
        </p:nvGrpSpPr>
        <p:grpSpPr>
          <a:xfrm rot="3116597" flipH="1">
            <a:off x="5908751" y="3898759"/>
            <a:ext cx="370936" cy="491074"/>
            <a:chOff x="1634870" y="-5372769"/>
            <a:chExt cx="3048801" cy="4036247"/>
          </a:xfrm>
        </p:grpSpPr>
        <p:sp>
          <p:nvSpPr>
            <p:cNvPr id="600" name="Google Shape;600;p37"/>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1" name="Google Shape;601;p37"/>
            <p:cNvGrpSpPr/>
            <p:nvPr/>
          </p:nvGrpSpPr>
          <p:grpSpPr>
            <a:xfrm>
              <a:off x="2350651" y="-4726440"/>
              <a:ext cx="1617712" cy="2740755"/>
              <a:chOff x="1279825" y="-1982000"/>
              <a:chExt cx="85600" cy="145025"/>
            </a:xfrm>
          </p:grpSpPr>
          <p:sp>
            <p:nvSpPr>
              <p:cNvPr id="602" name="Google Shape;602;p37"/>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7"/>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7"/>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7"/>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06" name="Google Shape;606;p37"/>
          <p:cNvSpPr/>
          <p:nvPr/>
        </p:nvSpPr>
        <p:spPr>
          <a:xfrm>
            <a:off x="5331553" y="453305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7"/>
          <p:cNvSpPr/>
          <p:nvPr/>
        </p:nvSpPr>
        <p:spPr>
          <a:xfrm>
            <a:off x="7993228" y="791279"/>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8" name="Google Shape;608;p37"/>
          <p:cNvGrpSpPr/>
          <p:nvPr/>
        </p:nvGrpSpPr>
        <p:grpSpPr>
          <a:xfrm rot="2437917" flipH="1">
            <a:off x="4588221" y="852844"/>
            <a:ext cx="370801" cy="490897"/>
            <a:chOff x="1634870" y="-5372769"/>
            <a:chExt cx="3048801" cy="4036247"/>
          </a:xfrm>
        </p:grpSpPr>
        <p:sp>
          <p:nvSpPr>
            <p:cNvPr id="609" name="Google Shape;609;p37"/>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0" name="Google Shape;610;p37"/>
            <p:cNvGrpSpPr/>
            <p:nvPr/>
          </p:nvGrpSpPr>
          <p:grpSpPr>
            <a:xfrm>
              <a:off x="2350651" y="-4726440"/>
              <a:ext cx="1617712" cy="2740755"/>
              <a:chOff x="1279825" y="-1982000"/>
              <a:chExt cx="85600" cy="145025"/>
            </a:xfrm>
          </p:grpSpPr>
          <p:sp>
            <p:nvSpPr>
              <p:cNvPr id="611" name="Google Shape;611;p37"/>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7"/>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7"/>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7"/>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15" name="Google Shape;615;p37"/>
          <p:cNvGrpSpPr/>
          <p:nvPr/>
        </p:nvGrpSpPr>
        <p:grpSpPr>
          <a:xfrm rot="-2147605">
            <a:off x="4294775" y="519166"/>
            <a:ext cx="444655" cy="588669"/>
            <a:chOff x="1634870" y="-5372769"/>
            <a:chExt cx="3048801" cy="4036247"/>
          </a:xfrm>
        </p:grpSpPr>
        <p:sp>
          <p:nvSpPr>
            <p:cNvPr id="616" name="Google Shape;616;p37"/>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7" name="Google Shape;617;p37"/>
            <p:cNvGrpSpPr/>
            <p:nvPr/>
          </p:nvGrpSpPr>
          <p:grpSpPr>
            <a:xfrm>
              <a:off x="2350651" y="-4726440"/>
              <a:ext cx="1617712" cy="2740755"/>
              <a:chOff x="1279825" y="-1982000"/>
              <a:chExt cx="85600" cy="145025"/>
            </a:xfrm>
          </p:grpSpPr>
          <p:sp>
            <p:nvSpPr>
              <p:cNvPr id="618" name="Google Shape;618;p37"/>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7"/>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7"/>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7"/>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 name="TextBox 7">
            <a:extLst>
              <a:ext uri="{FF2B5EF4-FFF2-40B4-BE49-F238E27FC236}">
                <a16:creationId xmlns:a16="http://schemas.microsoft.com/office/drawing/2014/main" id="{86C13FA0-E028-330F-5912-81FFBD2A8B8C}"/>
              </a:ext>
            </a:extLst>
          </p:cNvPr>
          <p:cNvSpPr txBox="1"/>
          <p:nvPr/>
        </p:nvSpPr>
        <p:spPr>
          <a:xfrm>
            <a:off x="633280" y="2617324"/>
            <a:ext cx="6292566" cy="830997"/>
          </a:xfrm>
          <a:prstGeom prst="rect">
            <a:avLst/>
          </a:prstGeom>
          <a:noFill/>
        </p:spPr>
        <p:txBody>
          <a:bodyPr wrap="square">
            <a:spAutoFit/>
          </a:bodyPr>
          <a:lstStyle/>
          <a:p>
            <a:pPr algn="just"/>
            <a:r>
              <a:rPr lang="en-US" sz="4800" b="1">
                <a:solidFill>
                  <a:srgbClr val="432349"/>
                </a:solidFill>
                <a:latin typeface="+mn-lt"/>
              </a:rPr>
              <a:t>TÍNH TAN CỦA MUỐI</a:t>
            </a:r>
          </a:p>
        </p:txBody>
      </p:sp>
    </p:spTree>
    <p:extLst>
      <p:ext uri="{BB962C8B-B14F-4D97-AF65-F5344CB8AC3E}">
        <p14:creationId xmlns:p14="http://schemas.microsoft.com/office/powerpoint/2010/main" val="2516453593"/>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75"/>
        <p:cNvGrpSpPr/>
        <p:nvPr/>
      </p:nvGrpSpPr>
      <p:grpSpPr>
        <a:xfrm>
          <a:off x="0" y="0"/>
          <a:ext cx="0" cy="0"/>
          <a:chOff x="0" y="0"/>
          <a:chExt cx="0" cy="0"/>
        </a:xfrm>
      </p:grpSpPr>
      <p:graphicFrame>
        <p:nvGraphicFramePr>
          <p:cNvPr id="22" name="Table 22">
            <a:extLst>
              <a:ext uri="{FF2B5EF4-FFF2-40B4-BE49-F238E27FC236}">
                <a16:creationId xmlns:a16="http://schemas.microsoft.com/office/drawing/2014/main" id="{30B9A1C2-3C4B-7185-2A66-495180E5F920}"/>
              </a:ext>
            </a:extLst>
          </p:cNvPr>
          <p:cNvGraphicFramePr>
            <a:graphicFrameLocks noGrp="1"/>
          </p:cNvGraphicFramePr>
          <p:nvPr>
            <p:extLst>
              <p:ext uri="{D42A27DB-BD31-4B8C-83A1-F6EECF244321}">
                <p14:modId xmlns:p14="http://schemas.microsoft.com/office/powerpoint/2010/main" val="2556875495"/>
              </p:ext>
            </p:extLst>
          </p:nvPr>
        </p:nvGraphicFramePr>
        <p:xfrm>
          <a:off x="0" y="1"/>
          <a:ext cx="9144002" cy="5143884"/>
        </p:xfrm>
        <a:graphic>
          <a:graphicData uri="http://schemas.openxmlformats.org/drawingml/2006/table">
            <a:tbl>
              <a:tblPr firstRow="1" bandRow="1">
                <a:tableStyleId>{0505E3EF-67EA-436B-97B2-0124C06EBD24}</a:tableStyleId>
              </a:tblPr>
              <a:tblGrid>
                <a:gridCol w="858253">
                  <a:extLst>
                    <a:ext uri="{9D8B030D-6E8A-4147-A177-3AD203B41FA5}">
                      <a16:colId xmlns:a16="http://schemas.microsoft.com/office/drawing/2014/main" val="3540731172"/>
                    </a:ext>
                  </a:extLst>
                </a:gridCol>
                <a:gridCol w="1002363">
                  <a:extLst>
                    <a:ext uri="{9D8B030D-6E8A-4147-A177-3AD203B41FA5}">
                      <a16:colId xmlns:a16="http://schemas.microsoft.com/office/drawing/2014/main" val="2379357094"/>
                    </a:ext>
                  </a:extLst>
                </a:gridCol>
                <a:gridCol w="662126">
                  <a:extLst>
                    <a:ext uri="{9D8B030D-6E8A-4147-A177-3AD203B41FA5}">
                      <a16:colId xmlns:a16="http://schemas.microsoft.com/office/drawing/2014/main" val="3656951546"/>
                    </a:ext>
                  </a:extLst>
                </a:gridCol>
                <a:gridCol w="662126">
                  <a:extLst>
                    <a:ext uri="{9D8B030D-6E8A-4147-A177-3AD203B41FA5}">
                      <a16:colId xmlns:a16="http://schemas.microsoft.com/office/drawing/2014/main" val="2231352728"/>
                    </a:ext>
                  </a:extLst>
                </a:gridCol>
                <a:gridCol w="662126">
                  <a:extLst>
                    <a:ext uri="{9D8B030D-6E8A-4147-A177-3AD203B41FA5}">
                      <a16:colId xmlns:a16="http://schemas.microsoft.com/office/drawing/2014/main" val="3420169019"/>
                    </a:ext>
                  </a:extLst>
                </a:gridCol>
                <a:gridCol w="662126">
                  <a:extLst>
                    <a:ext uri="{9D8B030D-6E8A-4147-A177-3AD203B41FA5}">
                      <a16:colId xmlns:a16="http://schemas.microsoft.com/office/drawing/2014/main" val="2493079429"/>
                    </a:ext>
                  </a:extLst>
                </a:gridCol>
                <a:gridCol w="662126">
                  <a:extLst>
                    <a:ext uri="{9D8B030D-6E8A-4147-A177-3AD203B41FA5}">
                      <a16:colId xmlns:a16="http://schemas.microsoft.com/office/drawing/2014/main" val="263267774"/>
                    </a:ext>
                  </a:extLst>
                </a:gridCol>
                <a:gridCol w="662126">
                  <a:extLst>
                    <a:ext uri="{9D8B030D-6E8A-4147-A177-3AD203B41FA5}">
                      <a16:colId xmlns:a16="http://schemas.microsoft.com/office/drawing/2014/main" val="4279196403"/>
                    </a:ext>
                  </a:extLst>
                </a:gridCol>
                <a:gridCol w="662126">
                  <a:extLst>
                    <a:ext uri="{9D8B030D-6E8A-4147-A177-3AD203B41FA5}">
                      <a16:colId xmlns:a16="http://schemas.microsoft.com/office/drawing/2014/main" val="3087853027"/>
                    </a:ext>
                  </a:extLst>
                </a:gridCol>
                <a:gridCol w="662126">
                  <a:extLst>
                    <a:ext uri="{9D8B030D-6E8A-4147-A177-3AD203B41FA5}">
                      <a16:colId xmlns:a16="http://schemas.microsoft.com/office/drawing/2014/main" val="1620360590"/>
                    </a:ext>
                  </a:extLst>
                </a:gridCol>
                <a:gridCol w="662126">
                  <a:extLst>
                    <a:ext uri="{9D8B030D-6E8A-4147-A177-3AD203B41FA5}">
                      <a16:colId xmlns:a16="http://schemas.microsoft.com/office/drawing/2014/main" val="2743543062"/>
                    </a:ext>
                  </a:extLst>
                </a:gridCol>
                <a:gridCol w="662126">
                  <a:extLst>
                    <a:ext uri="{9D8B030D-6E8A-4147-A177-3AD203B41FA5}">
                      <a16:colId xmlns:a16="http://schemas.microsoft.com/office/drawing/2014/main" val="1858234279"/>
                    </a:ext>
                  </a:extLst>
                </a:gridCol>
                <a:gridCol w="662126">
                  <a:extLst>
                    <a:ext uri="{9D8B030D-6E8A-4147-A177-3AD203B41FA5}">
                      <a16:colId xmlns:a16="http://schemas.microsoft.com/office/drawing/2014/main" val="2411655701"/>
                    </a:ext>
                  </a:extLst>
                </a:gridCol>
              </a:tblGrid>
              <a:tr h="427865">
                <a:tc gridSpan="13">
                  <a:txBody>
                    <a:bodyPr/>
                    <a:lstStyle/>
                    <a:p>
                      <a:pPr algn="ctr"/>
                      <a:r>
                        <a:rPr lang="en-US" sz="2000">
                          <a:solidFill>
                            <a:srgbClr val="000000"/>
                          </a:solidFill>
                        </a:rPr>
                        <a:t>BẢNG 11.3. BẢNG TÍNH TAN TRONG NƯỚC CỦA MỘT SỐ MUỐI</a:t>
                      </a:r>
                    </a:p>
                  </a:txBody>
                  <a:tcPr anchor="ctr"/>
                </a:tc>
                <a:tc hMerge="1">
                  <a:txBody>
                    <a:bodyPr/>
                    <a:lstStyle/>
                    <a:p>
                      <a:endParaRPr lang="en-US"/>
                    </a:p>
                  </a:txBody>
                  <a:tcPr anchor="ctr"/>
                </a:tc>
                <a:tc hMerge="1">
                  <a:txBody>
                    <a:bodyPr/>
                    <a:lstStyle/>
                    <a:p>
                      <a:endParaRPr lang="en-US"/>
                    </a:p>
                  </a:txBody>
                  <a:tcPr anchor="ctr"/>
                </a:tc>
                <a:tc hMerge="1">
                  <a:txBody>
                    <a:bodyPr/>
                    <a:lstStyle/>
                    <a:p>
                      <a:endParaRPr lang="en-US"/>
                    </a:p>
                  </a:txBody>
                  <a:tcPr anchor="ctr"/>
                </a:tc>
                <a:tc hMerge="1">
                  <a:txBody>
                    <a:bodyPr/>
                    <a:lstStyle/>
                    <a:p>
                      <a:endParaRPr lang="en-US"/>
                    </a:p>
                  </a:txBody>
                  <a:tcPr anchor="ctr"/>
                </a:tc>
                <a:tc hMerge="1">
                  <a:txBody>
                    <a:bodyPr/>
                    <a:lstStyle/>
                    <a:p>
                      <a:endParaRPr lang="en-US"/>
                    </a:p>
                  </a:txBody>
                  <a:tcPr anchor="ctr"/>
                </a:tc>
                <a:tc hMerge="1">
                  <a:txBody>
                    <a:bodyPr/>
                    <a:lstStyle/>
                    <a:p>
                      <a:endParaRPr lang="en-US"/>
                    </a:p>
                  </a:txBody>
                  <a:tcPr anchor="ctr"/>
                </a:tc>
                <a:tc hMerge="1">
                  <a:txBody>
                    <a:bodyPr/>
                    <a:lstStyle/>
                    <a:p>
                      <a:endParaRPr lang="en-US"/>
                    </a:p>
                  </a:txBody>
                  <a:tcPr anchor="ctr"/>
                </a:tc>
                <a:tc hMerge="1">
                  <a:txBody>
                    <a:bodyPr/>
                    <a:lstStyle/>
                    <a:p>
                      <a:endParaRPr lang="en-US"/>
                    </a:p>
                  </a:txBody>
                  <a:tcPr anchor="ctr"/>
                </a:tc>
                <a:tc hMerge="1">
                  <a:txBody>
                    <a:bodyPr/>
                    <a:lstStyle/>
                    <a:p>
                      <a:endParaRPr lang="en-US"/>
                    </a:p>
                  </a:txBody>
                  <a:tcPr anchor="ctr"/>
                </a:tc>
                <a:tc hMerge="1">
                  <a:txBody>
                    <a:bodyPr/>
                    <a:lstStyle/>
                    <a:p>
                      <a:endParaRPr lang="en-US"/>
                    </a:p>
                  </a:txBody>
                  <a:tcPr anchor="ctr"/>
                </a:tc>
                <a:tc hMerge="1">
                  <a:txBody>
                    <a:bodyPr/>
                    <a:lstStyle/>
                    <a:p>
                      <a:endParaRPr lang="en-US"/>
                    </a:p>
                  </a:txBody>
                  <a:tcPr anchor="ctr"/>
                </a:tc>
                <a:tc hMerge="1">
                  <a:txBody>
                    <a:bodyPr/>
                    <a:lstStyle/>
                    <a:p>
                      <a:endParaRPr lang="en-US"/>
                    </a:p>
                  </a:txBody>
                  <a:tcPr anchor="ctr"/>
                </a:tc>
                <a:extLst>
                  <a:ext uri="{0D108BD9-81ED-4DB2-BD59-A6C34878D82A}">
                    <a16:rowId xmlns:a16="http://schemas.microsoft.com/office/drawing/2014/main" val="2328870389"/>
                  </a:ext>
                </a:extLst>
              </a:tr>
              <a:tr h="427865">
                <a:tc rowSpan="2">
                  <a:txBody>
                    <a:bodyPr/>
                    <a:lstStyle/>
                    <a:p>
                      <a:pPr algn="ctr">
                        <a:lnSpc>
                          <a:spcPct val="150000"/>
                        </a:lnSpc>
                      </a:pPr>
                      <a:r>
                        <a:rPr lang="en-US" sz="2000">
                          <a:solidFill>
                            <a:srgbClr val="000000"/>
                          </a:solidFill>
                        </a:rPr>
                        <a:t>Gốc acid</a:t>
                      </a:r>
                    </a:p>
                  </a:txBody>
                  <a:tcPr anchor="ctr"/>
                </a:tc>
                <a:tc gridSpan="12">
                  <a:txBody>
                    <a:bodyPr/>
                    <a:lstStyle/>
                    <a:p>
                      <a:pPr algn="ctr"/>
                      <a:r>
                        <a:rPr lang="en-US" sz="2000">
                          <a:solidFill>
                            <a:srgbClr val="000000"/>
                          </a:solidFill>
                        </a:rPr>
                        <a:t>Các kim loại</a:t>
                      </a:r>
                    </a:p>
                  </a:txBody>
                  <a:tcPr anchor="ctr"/>
                </a:tc>
                <a:tc hMerge="1">
                  <a:txBody>
                    <a:bodyPr/>
                    <a:lstStyle/>
                    <a:p>
                      <a:endParaRPr lang="en-US" sz="2000">
                        <a:solidFill>
                          <a:srgbClr val="000000"/>
                        </a:solidFill>
                      </a:endParaRPr>
                    </a:p>
                  </a:txBody>
                  <a:tcPr anchor="ctr"/>
                </a:tc>
                <a:tc hMerge="1">
                  <a:txBody>
                    <a:bodyPr/>
                    <a:lstStyle/>
                    <a:p>
                      <a:endParaRPr lang="en-US" sz="2000">
                        <a:solidFill>
                          <a:srgbClr val="000000"/>
                        </a:solidFill>
                      </a:endParaRPr>
                    </a:p>
                  </a:txBody>
                  <a:tcPr anchor="ctr"/>
                </a:tc>
                <a:tc hMerge="1">
                  <a:txBody>
                    <a:bodyPr/>
                    <a:lstStyle/>
                    <a:p>
                      <a:endParaRPr lang="en-US" sz="2000">
                        <a:solidFill>
                          <a:srgbClr val="000000"/>
                        </a:solidFill>
                      </a:endParaRPr>
                    </a:p>
                  </a:txBody>
                  <a:tcPr anchor="ctr"/>
                </a:tc>
                <a:tc hMerge="1">
                  <a:txBody>
                    <a:bodyPr/>
                    <a:lstStyle/>
                    <a:p>
                      <a:endParaRPr lang="en-US" sz="2000">
                        <a:solidFill>
                          <a:srgbClr val="000000"/>
                        </a:solidFill>
                      </a:endParaRPr>
                    </a:p>
                  </a:txBody>
                  <a:tcPr anchor="ctr"/>
                </a:tc>
                <a:tc hMerge="1">
                  <a:txBody>
                    <a:bodyPr/>
                    <a:lstStyle/>
                    <a:p>
                      <a:endParaRPr lang="en-US" sz="2000">
                        <a:solidFill>
                          <a:srgbClr val="000000"/>
                        </a:solidFill>
                      </a:endParaRPr>
                    </a:p>
                  </a:txBody>
                  <a:tcPr anchor="ctr"/>
                </a:tc>
                <a:tc hMerge="1">
                  <a:txBody>
                    <a:bodyPr/>
                    <a:lstStyle/>
                    <a:p>
                      <a:endParaRPr lang="en-US" sz="2000">
                        <a:solidFill>
                          <a:srgbClr val="000000"/>
                        </a:solidFill>
                      </a:endParaRPr>
                    </a:p>
                  </a:txBody>
                  <a:tcPr anchor="ctr"/>
                </a:tc>
                <a:tc hMerge="1">
                  <a:txBody>
                    <a:bodyPr/>
                    <a:lstStyle/>
                    <a:p>
                      <a:endParaRPr lang="en-US" sz="2000">
                        <a:solidFill>
                          <a:srgbClr val="000000"/>
                        </a:solidFill>
                      </a:endParaRPr>
                    </a:p>
                  </a:txBody>
                  <a:tcPr anchor="ctr"/>
                </a:tc>
                <a:tc hMerge="1">
                  <a:txBody>
                    <a:bodyPr/>
                    <a:lstStyle/>
                    <a:p>
                      <a:endParaRPr lang="en-US" sz="2000">
                        <a:solidFill>
                          <a:srgbClr val="000000"/>
                        </a:solidFill>
                      </a:endParaRPr>
                    </a:p>
                  </a:txBody>
                  <a:tcPr anchor="ctr"/>
                </a:tc>
                <a:tc hMerge="1">
                  <a:txBody>
                    <a:bodyPr/>
                    <a:lstStyle/>
                    <a:p>
                      <a:endParaRPr lang="en-US" sz="2000">
                        <a:solidFill>
                          <a:srgbClr val="000000"/>
                        </a:solidFill>
                      </a:endParaRPr>
                    </a:p>
                  </a:txBody>
                  <a:tcPr anchor="ctr"/>
                </a:tc>
                <a:tc hMerge="1">
                  <a:txBody>
                    <a:bodyPr/>
                    <a:lstStyle/>
                    <a:p>
                      <a:endParaRPr lang="en-US" sz="2000">
                        <a:solidFill>
                          <a:srgbClr val="000000"/>
                        </a:solidFill>
                      </a:endParaRPr>
                    </a:p>
                  </a:txBody>
                  <a:tcPr anchor="ctr"/>
                </a:tc>
                <a:tc hMerge="1">
                  <a:txBody>
                    <a:bodyPr/>
                    <a:lstStyle/>
                    <a:p>
                      <a:endParaRPr lang="en-US" sz="2000">
                        <a:solidFill>
                          <a:srgbClr val="000000"/>
                        </a:solidFill>
                      </a:endParaRPr>
                    </a:p>
                  </a:txBody>
                  <a:tcPr anchor="ctr"/>
                </a:tc>
                <a:extLst>
                  <a:ext uri="{0D108BD9-81ED-4DB2-BD59-A6C34878D82A}">
                    <a16:rowId xmlns:a16="http://schemas.microsoft.com/office/drawing/2014/main" val="741759604"/>
                  </a:ext>
                </a:extLst>
              </a:tr>
              <a:tr h="1005321">
                <a:tc vMerge="1">
                  <a:txBody>
                    <a:bodyPr/>
                    <a:lstStyle/>
                    <a:p>
                      <a:endParaRPr lang="en-US" sz="2000">
                        <a:solidFill>
                          <a:srgbClr val="000000"/>
                        </a:solidFill>
                      </a:endParaRPr>
                    </a:p>
                  </a:txBody>
                  <a:tcPr anchor="ctr"/>
                </a:tc>
                <a:tc>
                  <a:txBody>
                    <a:bodyPr/>
                    <a:lstStyle/>
                    <a:p>
                      <a:pPr algn="ctr">
                        <a:lnSpc>
                          <a:spcPct val="150000"/>
                        </a:lnSpc>
                      </a:pPr>
                      <a:r>
                        <a:rPr lang="en-US" sz="2000">
                          <a:solidFill>
                            <a:srgbClr val="000000"/>
                          </a:solidFill>
                        </a:rPr>
                        <a:t>K</a:t>
                      </a:r>
                    </a:p>
                    <a:p>
                      <a:pPr algn="ctr">
                        <a:lnSpc>
                          <a:spcPct val="150000"/>
                        </a:lnSpc>
                      </a:pPr>
                      <a:r>
                        <a:rPr lang="en-US" sz="2000">
                          <a:solidFill>
                            <a:srgbClr val="000000"/>
                          </a:solidFill>
                        </a:rPr>
                        <a:t>I</a:t>
                      </a:r>
                    </a:p>
                  </a:txBody>
                  <a:tcPr anchor="ctr"/>
                </a:tc>
                <a:tc>
                  <a:txBody>
                    <a:bodyPr/>
                    <a:lstStyle/>
                    <a:p>
                      <a:pPr algn="ctr">
                        <a:lnSpc>
                          <a:spcPct val="150000"/>
                        </a:lnSpc>
                      </a:pPr>
                      <a:r>
                        <a:rPr lang="en-US" sz="2000">
                          <a:solidFill>
                            <a:srgbClr val="000000"/>
                          </a:solidFill>
                        </a:rPr>
                        <a:t>Na</a:t>
                      </a:r>
                    </a:p>
                    <a:p>
                      <a:pPr algn="ctr">
                        <a:lnSpc>
                          <a:spcPct val="150000"/>
                        </a:lnSpc>
                      </a:pPr>
                      <a:r>
                        <a:rPr lang="en-US" sz="2000">
                          <a:solidFill>
                            <a:srgbClr val="000000"/>
                          </a:solidFill>
                        </a:rPr>
                        <a:t>I</a:t>
                      </a:r>
                    </a:p>
                  </a:txBody>
                  <a:tcPr anchor="ctr"/>
                </a:tc>
                <a:tc>
                  <a:txBody>
                    <a:bodyPr/>
                    <a:lstStyle/>
                    <a:p>
                      <a:pPr algn="ctr">
                        <a:lnSpc>
                          <a:spcPct val="150000"/>
                        </a:lnSpc>
                      </a:pPr>
                      <a:r>
                        <a:rPr lang="en-US" sz="2000">
                          <a:solidFill>
                            <a:srgbClr val="000000"/>
                          </a:solidFill>
                        </a:rPr>
                        <a:t>Ag</a:t>
                      </a:r>
                    </a:p>
                    <a:p>
                      <a:pPr algn="ctr">
                        <a:lnSpc>
                          <a:spcPct val="150000"/>
                        </a:lnSpc>
                      </a:pPr>
                      <a:r>
                        <a:rPr lang="en-US" sz="2000">
                          <a:solidFill>
                            <a:srgbClr val="000000"/>
                          </a:solidFill>
                        </a:rPr>
                        <a:t>I</a:t>
                      </a:r>
                    </a:p>
                  </a:txBody>
                  <a:tcPr anchor="ctr"/>
                </a:tc>
                <a:tc>
                  <a:txBody>
                    <a:bodyPr/>
                    <a:lstStyle/>
                    <a:p>
                      <a:pPr algn="ctr">
                        <a:lnSpc>
                          <a:spcPct val="150000"/>
                        </a:lnSpc>
                      </a:pPr>
                      <a:r>
                        <a:rPr lang="en-US" sz="2000">
                          <a:solidFill>
                            <a:srgbClr val="000000"/>
                          </a:solidFill>
                        </a:rPr>
                        <a:t>Mg</a:t>
                      </a:r>
                    </a:p>
                    <a:p>
                      <a:pPr algn="ctr">
                        <a:lnSpc>
                          <a:spcPct val="150000"/>
                        </a:lnSpc>
                      </a:pPr>
                      <a:r>
                        <a:rPr lang="en-US" sz="2000">
                          <a:solidFill>
                            <a:srgbClr val="000000"/>
                          </a:solidFill>
                        </a:rPr>
                        <a:t>II</a:t>
                      </a:r>
                    </a:p>
                  </a:txBody>
                  <a:tcPr anchor="ctr"/>
                </a:tc>
                <a:tc>
                  <a:txBody>
                    <a:bodyPr/>
                    <a:lstStyle/>
                    <a:p>
                      <a:pPr algn="ctr">
                        <a:lnSpc>
                          <a:spcPct val="150000"/>
                        </a:lnSpc>
                      </a:pPr>
                      <a:r>
                        <a:rPr lang="en-US" sz="2000">
                          <a:solidFill>
                            <a:srgbClr val="000000"/>
                          </a:solidFill>
                        </a:rPr>
                        <a:t>Ca</a:t>
                      </a:r>
                    </a:p>
                    <a:p>
                      <a:pPr algn="ctr">
                        <a:lnSpc>
                          <a:spcPct val="150000"/>
                        </a:lnSpc>
                      </a:pPr>
                      <a:r>
                        <a:rPr lang="en-US" sz="2000">
                          <a:solidFill>
                            <a:srgbClr val="000000"/>
                          </a:solidFill>
                        </a:rPr>
                        <a:t>II</a:t>
                      </a:r>
                    </a:p>
                  </a:txBody>
                  <a:tcPr anchor="ctr"/>
                </a:tc>
                <a:tc>
                  <a:txBody>
                    <a:bodyPr/>
                    <a:lstStyle/>
                    <a:p>
                      <a:pPr algn="ctr">
                        <a:lnSpc>
                          <a:spcPct val="150000"/>
                        </a:lnSpc>
                      </a:pPr>
                      <a:r>
                        <a:rPr lang="en-US" sz="2000">
                          <a:solidFill>
                            <a:srgbClr val="000000"/>
                          </a:solidFill>
                        </a:rPr>
                        <a:t>Ba</a:t>
                      </a:r>
                    </a:p>
                    <a:p>
                      <a:pPr algn="ctr">
                        <a:lnSpc>
                          <a:spcPct val="150000"/>
                        </a:lnSpc>
                      </a:pPr>
                      <a:r>
                        <a:rPr lang="en-US" sz="2000">
                          <a:solidFill>
                            <a:srgbClr val="000000"/>
                          </a:solidFill>
                        </a:rPr>
                        <a:t>II</a:t>
                      </a:r>
                    </a:p>
                  </a:txBody>
                  <a:tcPr anchor="ctr"/>
                </a:tc>
                <a:tc>
                  <a:txBody>
                    <a:bodyPr/>
                    <a:lstStyle/>
                    <a:p>
                      <a:pPr algn="ctr">
                        <a:lnSpc>
                          <a:spcPct val="150000"/>
                        </a:lnSpc>
                      </a:pPr>
                      <a:r>
                        <a:rPr lang="en-US" sz="2000">
                          <a:solidFill>
                            <a:srgbClr val="000000"/>
                          </a:solidFill>
                        </a:rPr>
                        <a:t>Zn</a:t>
                      </a:r>
                    </a:p>
                    <a:p>
                      <a:pPr algn="ctr">
                        <a:lnSpc>
                          <a:spcPct val="150000"/>
                        </a:lnSpc>
                      </a:pPr>
                      <a:r>
                        <a:rPr lang="en-US" sz="2000">
                          <a:solidFill>
                            <a:srgbClr val="000000"/>
                          </a:solidFill>
                        </a:rPr>
                        <a:t>II</a:t>
                      </a:r>
                    </a:p>
                  </a:txBody>
                  <a:tcPr anchor="ctr"/>
                </a:tc>
                <a:tc>
                  <a:txBody>
                    <a:bodyPr/>
                    <a:lstStyle/>
                    <a:p>
                      <a:pPr algn="ctr">
                        <a:lnSpc>
                          <a:spcPct val="150000"/>
                        </a:lnSpc>
                      </a:pPr>
                      <a:r>
                        <a:rPr lang="en-US" sz="2000">
                          <a:solidFill>
                            <a:srgbClr val="000000"/>
                          </a:solidFill>
                        </a:rPr>
                        <a:t>Pb</a:t>
                      </a:r>
                    </a:p>
                    <a:p>
                      <a:pPr algn="ctr">
                        <a:lnSpc>
                          <a:spcPct val="150000"/>
                        </a:lnSpc>
                      </a:pPr>
                      <a:r>
                        <a:rPr lang="en-US" sz="2000">
                          <a:solidFill>
                            <a:srgbClr val="000000"/>
                          </a:solidFill>
                        </a:rPr>
                        <a:t>II</a:t>
                      </a:r>
                    </a:p>
                  </a:txBody>
                  <a:tcPr anchor="ctr"/>
                </a:tc>
                <a:tc>
                  <a:txBody>
                    <a:bodyPr/>
                    <a:lstStyle/>
                    <a:p>
                      <a:pPr algn="ctr">
                        <a:lnSpc>
                          <a:spcPct val="150000"/>
                        </a:lnSpc>
                      </a:pPr>
                      <a:r>
                        <a:rPr lang="en-US" sz="2000">
                          <a:solidFill>
                            <a:srgbClr val="000000"/>
                          </a:solidFill>
                        </a:rPr>
                        <a:t>Cu</a:t>
                      </a:r>
                    </a:p>
                    <a:p>
                      <a:pPr algn="ctr">
                        <a:lnSpc>
                          <a:spcPct val="150000"/>
                        </a:lnSpc>
                      </a:pPr>
                      <a:r>
                        <a:rPr lang="en-US" sz="2000">
                          <a:solidFill>
                            <a:srgbClr val="000000"/>
                          </a:solidFill>
                        </a:rPr>
                        <a:t>II</a:t>
                      </a:r>
                    </a:p>
                  </a:txBody>
                  <a:tcPr anchor="ctr"/>
                </a:tc>
                <a:tc>
                  <a:txBody>
                    <a:bodyPr/>
                    <a:lstStyle/>
                    <a:p>
                      <a:pPr algn="ctr">
                        <a:lnSpc>
                          <a:spcPct val="150000"/>
                        </a:lnSpc>
                      </a:pPr>
                      <a:r>
                        <a:rPr lang="en-US" sz="2000">
                          <a:solidFill>
                            <a:srgbClr val="000000"/>
                          </a:solidFill>
                        </a:rPr>
                        <a:t>Fe</a:t>
                      </a:r>
                    </a:p>
                    <a:p>
                      <a:pPr algn="ctr">
                        <a:lnSpc>
                          <a:spcPct val="150000"/>
                        </a:lnSpc>
                      </a:pPr>
                      <a:r>
                        <a:rPr lang="en-US" sz="2000">
                          <a:solidFill>
                            <a:srgbClr val="000000"/>
                          </a:solidFill>
                        </a:rPr>
                        <a:t>II</a:t>
                      </a:r>
                    </a:p>
                  </a:txBody>
                  <a:tcPr anchor="ctr"/>
                </a:tc>
                <a:tc>
                  <a:txBody>
                    <a:bodyPr/>
                    <a:lstStyle/>
                    <a:p>
                      <a:pPr algn="ctr">
                        <a:lnSpc>
                          <a:spcPct val="150000"/>
                        </a:lnSpc>
                      </a:pPr>
                      <a:r>
                        <a:rPr lang="en-US" sz="2000">
                          <a:solidFill>
                            <a:srgbClr val="000000"/>
                          </a:solidFill>
                        </a:rPr>
                        <a:t>Fe</a:t>
                      </a:r>
                    </a:p>
                    <a:p>
                      <a:pPr algn="ctr">
                        <a:lnSpc>
                          <a:spcPct val="150000"/>
                        </a:lnSpc>
                      </a:pPr>
                      <a:r>
                        <a:rPr lang="en-US" sz="2000">
                          <a:solidFill>
                            <a:srgbClr val="000000"/>
                          </a:solidFill>
                        </a:rPr>
                        <a:t>III</a:t>
                      </a:r>
                    </a:p>
                  </a:txBody>
                  <a:tcPr anchor="ctr"/>
                </a:tc>
                <a:tc>
                  <a:txBody>
                    <a:bodyPr/>
                    <a:lstStyle/>
                    <a:p>
                      <a:pPr algn="ctr">
                        <a:lnSpc>
                          <a:spcPct val="150000"/>
                        </a:lnSpc>
                      </a:pPr>
                      <a:r>
                        <a:rPr lang="en-US" sz="2000">
                          <a:solidFill>
                            <a:srgbClr val="000000"/>
                          </a:solidFill>
                        </a:rPr>
                        <a:t>Al</a:t>
                      </a:r>
                    </a:p>
                    <a:p>
                      <a:pPr algn="ctr">
                        <a:lnSpc>
                          <a:spcPct val="150000"/>
                        </a:lnSpc>
                      </a:pPr>
                      <a:r>
                        <a:rPr lang="en-US" sz="2000">
                          <a:solidFill>
                            <a:srgbClr val="000000"/>
                          </a:solidFill>
                        </a:rPr>
                        <a:t>III</a:t>
                      </a:r>
                    </a:p>
                  </a:txBody>
                  <a:tcPr anchor="ctr"/>
                </a:tc>
                <a:extLst>
                  <a:ext uri="{0D108BD9-81ED-4DB2-BD59-A6C34878D82A}">
                    <a16:rowId xmlns:a16="http://schemas.microsoft.com/office/drawing/2014/main" val="1301691375"/>
                  </a:ext>
                </a:extLst>
              </a:tr>
              <a:tr h="427865">
                <a:tc>
                  <a:txBody>
                    <a:bodyPr/>
                    <a:lstStyle/>
                    <a:p>
                      <a:r>
                        <a:rPr lang="en-US" sz="2000">
                          <a:solidFill>
                            <a:srgbClr val="000000"/>
                          </a:solidFill>
                        </a:rPr>
                        <a:t>-Cl</a:t>
                      </a: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k</a:t>
                      </a: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i</a:t>
                      </a: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t</a:t>
                      </a:r>
                    </a:p>
                  </a:txBody>
                  <a:tcPr anchor="ctr"/>
                </a:tc>
                <a:extLst>
                  <a:ext uri="{0D108BD9-81ED-4DB2-BD59-A6C34878D82A}">
                    <a16:rowId xmlns:a16="http://schemas.microsoft.com/office/drawing/2014/main" val="3819188442"/>
                  </a:ext>
                </a:extLst>
              </a:tr>
              <a:tr h="427865">
                <a:tc>
                  <a:txBody>
                    <a:bodyPr/>
                    <a:lstStyle/>
                    <a:p>
                      <a:r>
                        <a:rPr lang="en-US" sz="2000">
                          <a:solidFill>
                            <a:srgbClr val="000000"/>
                          </a:solidFill>
                        </a:rPr>
                        <a:t>-NO</a:t>
                      </a:r>
                      <a:r>
                        <a:rPr lang="en-US" sz="2000" baseline="-25000">
                          <a:solidFill>
                            <a:srgbClr val="000000"/>
                          </a:solidFill>
                        </a:rPr>
                        <a:t>3</a:t>
                      </a:r>
                      <a:endParaRPr lang="en-US" sz="2000">
                        <a:solidFill>
                          <a:srgbClr val="000000"/>
                        </a:solidFill>
                      </a:endParaRP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t</a:t>
                      </a:r>
                    </a:p>
                  </a:txBody>
                  <a:tcPr anchor="ctr"/>
                </a:tc>
                <a:extLst>
                  <a:ext uri="{0D108BD9-81ED-4DB2-BD59-A6C34878D82A}">
                    <a16:rowId xmlns:a16="http://schemas.microsoft.com/office/drawing/2014/main" val="2802405443"/>
                  </a:ext>
                </a:extLst>
              </a:tr>
              <a:tr h="427865">
                <a:tc>
                  <a:txBody>
                    <a:bodyPr/>
                    <a:lstStyle/>
                    <a:p>
                      <a:r>
                        <a:rPr lang="en-US" sz="2000">
                          <a:solidFill>
                            <a:srgbClr val="000000"/>
                          </a:solidFill>
                        </a:rPr>
                        <a:t>=SO</a:t>
                      </a:r>
                      <a:r>
                        <a:rPr lang="en-US" sz="2000" baseline="-25000">
                          <a:solidFill>
                            <a:srgbClr val="000000"/>
                          </a:solidFill>
                        </a:rPr>
                        <a:t>4</a:t>
                      </a:r>
                      <a:endParaRPr lang="en-US" sz="2000">
                        <a:solidFill>
                          <a:srgbClr val="000000"/>
                        </a:solidFill>
                      </a:endParaRP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i</a:t>
                      </a: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i</a:t>
                      </a:r>
                    </a:p>
                  </a:txBody>
                  <a:tcPr anchor="ctr"/>
                </a:tc>
                <a:tc>
                  <a:txBody>
                    <a:bodyPr/>
                    <a:lstStyle/>
                    <a:p>
                      <a:pPr algn="ctr"/>
                      <a:r>
                        <a:rPr lang="en-US" sz="2000">
                          <a:solidFill>
                            <a:srgbClr val="000000"/>
                          </a:solidFill>
                        </a:rPr>
                        <a:t>k</a:t>
                      </a: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k</a:t>
                      </a: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t</a:t>
                      </a:r>
                    </a:p>
                  </a:txBody>
                  <a:tcPr anchor="ctr"/>
                </a:tc>
                <a:extLst>
                  <a:ext uri="{0D108BD9-81ED-4DB2-BD59-A6C34878D82A}">
                    <a16:rowId xmlns:a16="http://schemas.microsoft.com/office/drawing/2014/main" val="1974672017"/>
                  </a:ext>
                </a:extLst>
              </a:tr>
              <a:tr h="427865">
                <a:tc>
                  <a:txBody>
                    <a:bodyPr/>
                    <a:lstStyle/>
                    <a:p>
                      <a:r>
                        <a:rPr lang="en-US" sz="2000">
                          <a:solidFill>
                            <a:srgbClr val="000000"/>
                          </a:solidFill>
                        </a:rPr>
                        <a:t>=CO</a:t>
                      </a:r>
                      <a:r>
                        <a:rPr lang="en-US" sz="2000" baseline="-25000">
                          <a:solidFill>
                            <a:srgbClr val="000000"/>
                          </a:solidFill>
                        </a:rPr>
                        <a:t>3</a:t>
                      </a:r>
                      <a:endParaRPr lang="en-US" sz="2000">
                        <a:solidFill>
                          <a:srgbClr val="000000"/>
                        </a:solidFill>
                      </a:endParaRP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k</a:t>
                      </a:r>
                    </a:p>
                  </a:txBody>
                  <a:tcPr anchor="ctr"/>
                </a:tc>
                <a:tc>
                  <a:txBody>
                    <a:bodyPr/>
                    <a:lstStyle/>
                    <a:p>
                      <a:pPr algn="ctr"/>
                      <a:r>
                        <a:rPr lang="en-US" sz="2000">
                          <a:solidFill>
                            <a:srgbClr val="000000"/>
                          </a:solidFill>
                        </a:rPr>
                        <a:t>k</a:t>
                      </a:r>
                    </a:p>
                  </a:txBody>
                  <a:tcPr anchor="ctr"/>
                </a:tc>
                <a:tc>
                  <a:txBody>
                    <a:bodyPr/>
                    <a:lstStyle/>
                    <a:p>
                      <a:pPr algn="ctr"/>
                      <a:r>
                        <a:rPr lang="en-US" sz="2000">
                          <a:solidFill>
                            <a:srgbClr val="000000"/>
                          </a:solidFill>
                        </a:rPr>
                        <a:t>k</a:t>
                      </a:r>
                    </a:p>
                  </a:txBody>
                  <a:tcPr anchor="ctr"/>
                </a:tc>
                <a:tc>
                  <a:txBody>
                    <a:bodyPr/>
                    <a:lstStyle/>
                    <a:p>
                      <a:pPr algn="ctr"/>
                      <a:r>
                        <a:rPr lang="en-US" sz="2000">
                          <a:solidFill>
                            <a:srgbClr val="000000"/>
                          </a:solidFill>
                        </a:rPr>
                        <a:t>k</a:t>
                      </a:r>
                    </a:p>
                  </a:txBody>
                  <a:tcPr anchor="ctr"/>
                </a:tc>
                <a:tc>
                  <a:txBody>
                    <a:bodyPr/>
                    <a:lstStyle/>
                    <a:p>
                      <a:pPr algn="ctr"/>
                      <a:r>
                        <a:rPr lang="en-US" sz="2000">
                          <a:solidFill>
                            <a:srgbClr val="000000"/>
                          </a:solidFill>
                        </a:rPr>
                        <a:t>k</a:t>
                      </a:r>
                    </a:p>
                  </a:txBody>
                  <a:tcPr anchor="ctr"/>
                </a:tc>
                <a:tc>
                  <a:txBody>
                    <a:bodyPr/>
                    <a:lstStyle/>
                    <a:p>
                      <a:pPr algn="ctr"/>
                      <a:r>
                        <a:rPr lang="en-US" sz="2000">
                          <a:solidFill>
                            <a:srgbClr val="000000"/>
                          </a:solidFill>
                        </a:rPr>
                        <a:t>k</a:t>
                      </a:r>
                    </a:p>
                  </a:txBody>
                  <a:tcPr anchor="ctr"/>
                </a:tc>
                <a:tc>
                  <a:txBody>
                    <a:bodyPr/>
                    <a:lstStyle/>
                    <a:p>
                      <a:pPr algn="ctr"/>
                      <a:r>
                        <a:rPr lang="en-US" sz="2000">
                          <a:solidFill>
                            <a:srgbClr val="000000"/>
                          </a:solidFill>
                        </a:rPr>
                        <a:t>-</a:t>
                      </a:r>
                    </a:p>
                  </a:txBody>
                  <a:tcPr anchor="ctr"/>
                </a:tc>
                <a:tc>
                  <a:txBody>
                    <a:bodyPr/>
                    <a:lstStyle/>
                    <a:p>
                      <a:pPr algn="ctr"/>
                      <a:r>
                        <a:rPr lang="en-US" sz="2000">
                          <a:solidFill>
                            <a:srgbClr val="000000"/>
                          </a:solidFill>
                        </a:rPr>
                        <a:t>k</a:t>
                      </a:r>
                    </a:p>
                  </a:txBody>
                  <a:tcPr anchor="ctr"/>
                </a:tc>
                <a:tc>
                  <a:txBody>
                    <a:bodyPr/>
                    <a:lstStyle/>
                    <a:p>
                      <a:pPr algn="ctr"/>
                      <a:r>
                        <a:rPr lang="en-US" sz="2000">
                          <a:solidFill>
                            <a:srgbClr val="000000"/>
                          </a:solidFill>
                        </a:rPr>
                        <a:t>-</a:t>
                      </a:r>
                    </a:p>
                  </a:txBody>
                  <a:tcPr anchor="ctr"/>
                </a:tc>
                <a:tc>
                  <a:txBody>
                    <a:bodyPr/>
                    <a:lstStyle/>
                    <a:p>
                      <a:pPr algn="ctr"/>
                      <a:r>
                        <a:rPr lang="en-US" sz="2000">
                          <a:solidFill>
                            <a:srgbClr val="000000"/>
                          </a:solidFill>
                        </a:rPr>
                        <a:t>-</a:t>
                      </a:r>
                    </a:p>
                  </a:txBody>
                  <a:tcPr anchor="ctr"/>
                </a:tc>
                <a:extLst>
                  <a:ext uri="{0D108BD9-81ED-4DB2-BD59-A6C34878D82A}">
                    <a16:rowId xmlns:a16="http://schemas.microsoft.com/office/drawing/2014/main" val="3007388799"/>
                  </a:ext>
                </a:extLst>
              </a:tr>
              <a:tr h="427865">
                <a:tc>
                  <a:txBody>
                    <a:bodyPr/>
                    <a:lstStyle/>
                    <a:p>
                      <a:r>
                        <a:rPr lang="en-US" sz="2000">
                          <a:solidFill>
                            <a:srgbClr val="000000"/>
                          </a:solidFill>
                          <a:latin typeface="Arial" panose="020B0604020202020204" pitchFamily="34" charset="0"/>
                          <a:cs typeface="Arial" panose="020B0604020202020204" pitchFamily="34" charset="0"/>
                        </a:rPr>
                        <a:t>≡PO</a:t>
                      </a:r>
                      <a:r>
                        <a:rPr lang="en-US" sz="2000" baseline="-25000">
                          <a:solidFill>
                            <a:srgbClr val="000000"/>
                          </a:solidFill>
                          <a:latin typeface="Arial" panose="020B0604020202020204" pitchFamily="34" charset="0"/>
                          <a:cs typeface="Arial" panose="020B0604020202020204" pitchFamily="34" charset="0"/>
                        </a:rPr>
                        <a:t>4</a:t>
                      </a:r>
                      <a:endParaRPr lang="en-US" sz="2000">
                        <a:solidFill>
                          <a:srgbClr val="000000"/>
                        </a:solidFill>
                      </a:endParaRP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t</a:t>
                      </a:r>
                    </a:p>
                  </a:txBody>
                  <a:tcPr anchor="ctr"/>
                </a:tc>
                <a:tc>
                  <a:txBody>
                    <a:bodyPr/>
                    <a:lstStyle/>
                    <a:p>
                      <a:pPr algn="ctr"/>
                      <a:r>
                        <a:rPr lang="en-US" sz="2000">
                          <a:solidFill>
                            <a:srgbClr val="000000"/>
                          </a:solidFill>
                        </a:rPr>
                        <a:t>k</a:t>
                      </a:r>
                    </a:p>
                  </a:txBody>
                  <a:tcPr anchor="ctr"/>
                </a:tc>
                <a:tc>
                  <a:txBody>
                    <a:bodyPr/>
                    <a:lstStyle/>
                    <a:p>
                      <a:pPr algn="ctr"/>
                      <a:r>
                        <a:rPr lang="en-US" sz="2000">
                          <a:solidFill>
                            <a:srgbClr val="000000"/>
                          </a:solidFill>
                        </a:rPr>
                        <a:t>k</a:t>
                      </a:r>
                    </a:p>
                  </a:txBody>
                  <a:tcPr anchor="ctr"/>
                </a:tc>
                <a:tc>
                  <a:txBody>
                    <a:bodyPr/>
                    <a:lstStyle/>
                    <a:p>
                      <a:pPr algn="ctr"/>
                      <a:r>
                        <a:rPr lang="en-US" sz="2000">
                          <a:solidFill>
                            <a:srgbClr val="000000"/>
                          </a:solidFill>
                        </a:rPr>
                        <a:t>k</a:t>
                      </a:r>
                    </a:p>
                  </a:txBody>
                  <a:tcPr anchor="ctr"/>
                </a:tc>
                <a:tc>
                  <a:txBody>
                    <a:bodyPr/>
                    <a:lstStyle/>
                    <a:p>
                      <a:pPr algn="ctr"/>
                      <a:r>
                        <a:rPr lang="en-US" sz="2000">
                          <a:solidFill>
                            <a:srgbClr val="000000"/>
                          </a:solidFill>
                        </a:rPr>
                        <a:t>k</a:t>
                      </a:r>
                    </a:p>
                  </a:txBody>
                  <a:tcPr anchor="ctr"/>
                </a:tc>
                <a:tc>
                  <a:txBody>
                    <a:bodyPr/>
                    <a:lstStyle/>
                    <a:p>
                      <a:pPr algn="ctr"/>
                      <a:r>
                        <a:rPr lang="en-US" sz="2000">
                          <a:solidFill>
                            <a:srgbClr val="000000"/>
                          </a:solidFill>
                        </a:rPr>
                        <a:t>k</a:t>
                      </a:r>
                    </a:p>
                  </a:txBody>
                  <a:tcPr anchor="ctr"/>
                </a:tc>
                <a:tc>
                  <a:txBody>
                    <a:bodyPr/>
                    <a:lstStyle/>
                    <a:p>
                      <a:pPr algn="ctr"/>
                      <a:r>
                        <a:rPr lang="en-US" sz="2000">
                          <a:solidFill>
                            <a:srgbClr val="000000"/>
                          </a:solidFill>
                        </a:rPr>
                        <a:t>k</a:t>
                      </a:r>
                    </a:p>
                  </a:txBody>
                  <a:tcPr anchor="ctr"/>
                </a:tc>
                <a:tc>
                  <a:txBody>
                    <a:bodyPr/>
                    <a:lstStyle/>
                    <a:p>
                      <a:pPr algn="ctr"/>
                      <a:r>
                        <a:rPr lang="en-US" sz="2000">
                          <a:solidFill>
                            <a:srgbClr val="000000"/>
                          </a:solidFill>
                        </a:rPr>
                        <a:t>k</a:t>
                      </a:r>
                    </a:p>
                  </a:txBody>
                  <a:tcPr anchor="ctr"/>
                </a:tc>
                <a:tc>
                  <a:txBody>
                    <a:bodyPr/>
                    <a:lstStyle/>
                    <a:p>
                      <a:pPr algn="ctr"/>
                      <a:r>
                        <a:rPr lang="en-US" sz="2000">
                          <a:solidFill>
                            <a:srgbClr val="000000"/>
                          </a:solidFill>
                        </a:rPr>
                        <a:t>k</a:t>
                      </a:r>
                    </a:p>
                  </a:txBody>
                  <a:tcPr anchor="ctr"/>
                </a:tc>
                <a:tc>
                  <a:txBody>
                    <a:bodyPr/>
                    <a:lstStyle/>
                    <a:p>
                      <a:pPr algn="ctr"/>
                      <a:r>
                        <a:rPr lang="en-US" sz="2000">
                          <a:solidFill>
                            <a:srgbClr val="000000"/>
                          </a:solidFill>
                        </a:rPr>
                        <a:t>k</a:t>
                      </a:r>
                    </a:p>
                  </a:txBody>
                  <a:tcPr anchor="ctr"/>
                </a:tc>
                <a:tc>
                  <a:txBody>
                    <a:bodyPr/>
                    <a:lstStyle/>
                    <a:p>
                      <a:pPr algn="ctr"/>
                      <a:r>
                        <a:rPr lang="en-US" sz="2000">
                          <a:solidFill>
                            <a:srgbClr val="000000"/>
                          </a:solidFill>
                        </a:rPr>
                        <a:t>k</a:t>
                      </a:r>
                    </a:p>
                  </a:txBody>
                  <a:tcPr anchor="ctr"/>
                </a:tc>
                <a:extLst>
                  <a:ext uri="{0D108BD9-81ED-4DB2-BD59-A6C34878D82A}">
                    <a16:rowId xmlns:a16="http://schemas.microsoft.com/office/drawing/2014/main" val="1466820779"/>
                  </a:ext>
                </a:extLst>
              </a:tr>
              <a:tr h="1143125">
                <a:tc gridSpan="6">
                  <a:txBody>
                    <a:bodyPr/>
                    <a:lstStyle/>
                    <a:p>
                      <a:pPr algn="just">
                        <a:lnSpc>
                          <a:spcPct val="150000"/>
                        </a:lnSpc>
                      </a:pPr>
                      <a:r>
                        <a:rPr lang="en-US" sz="1600">
                          <a:solidFill>
                            <a:srgbClr val="000000"/>
                          </a:solidFill>
                        </a:rPr>
                        <a:t>t: chất dễ tan trong nước.</a:t>
                      </a:r>
                    </a:p>
                    <a:p>
                      <a:pPr algn="just">
                        <a:lnSpc>
                          <a:spcPct val="150000"/>
                        </a:lnSpc>
                      </a:pPr>
                      <a:r>
                        <a:rPr lang="en-US" sz="1600">
                          <a:solidFill>
                            <a:srgbClr val="000000"/>
                          </a:solidFill>
                        </a:rPr>
                        <a:t>i: chất ít tan (độ tan nhỏ hơn 1g/100g nước).</a:t>
                      </a:r>
                    </a:p>
                  </a:txBody>
                  <a:tcPr anchor="ctr"/>
                </a:tc>
                <a:tc hMerge="1">
                  <a:txBody>
                    <a:bodyPr/>
                    <a:lstStyle/>
                    <a:p>
                      <a:pPr algn="ctr"/>
                      <a:endParaRPr lang="en-US" sz="2000">
                        <a:solidFill>
                          <a:srgbClr val="000000"/>
                        </a:solidFill>
                      </a:endParaRPr>
                    </a:p>
                  </a:txBody>
                  <a:tcPr anchor="ctr"/>
                </a:tc>
                <a:tc hMerge="1">
                  <a:txBody>
                    <a:bodyPr/>
                    <a:lstStyle/>
                    <a:p>
                      <a:pPr algn="ctr"/>
                      <a:endParaRPr lang="en-US" sz="2000">
                        <a:solidFill>
                          <a:srgbClr val="000000"/>
                        </a:solidFill>
                      </a:endParaRPr>
                    </a:p>
                  </a:txBody>
                  <a:tcPr anchor="ctr"/>
                </a:tc>
                <a:tc hMerge="1">
                  <a:txBody>
                    <a:bodyPr/>
                    <a:lstStyle/>
                    <a:p>
                      <a:pPr algn="ctr"/>
                      <a:endParaRPr lang="en-US" sz="2000">
                        <a:solidFill>
                          <a:srgbClr val="000000"/>
                        </a:solidFill>
                      </a:endParaRPr>
                    </a:p>
                  </a:txBody>
                  <a:tcPr anchor="ctr"/>
                </a:tc>
                <a:tc hMerge="1">
                  <a:txBody>
                    <a:bodyPr/>
                    <a:lstStyle/>
                    <a:p>
                      <a:pPr algn="ctr"/>
                      <a:endParaRPr lang="en-US" sz="2000">
                        <a:solidFill>
                          <a:srgbClr val="000000"/>
                        </a:solidFill>
                      </a:endParaRPr>
                    </a:p>
                  </a:txBody>
                  <a:tcPr anchor="ctr"/>
                </a:tc>
                <a:tc hMerge="1">
                  <a:txBody>
                    <a:bodyPr/>
                    <a:lstStyle/>
                    <a:p>
                      <a:pPr algn="ctr"/>
                      <a:endParaRPr lang="en-US" sz="2000">
                        <a:solidFill>
                          <a:srgbClr val="000000"/>
                        </a:solidFill>
                      </a:endParaRPr>
                    </a:p>
                  </a:txBody>
                  <a:tcPr anchor="ctr"/>
                </a:tc>
                <a:tc gridSpan="7">
                  <a:txBody>
                    <a:bodyPr/>
                    <a:lstStyle/>
                    <a:p>
                      <a:pPr algn="just">
                        <a:lnSpc>
                          <a:spcPct val="150000"/>
                        </a:lnSpc>
                      </a:pPr>
                      <a:r>
                        <a:rPr lang="en-US" sz="1600">
                          <a:solidFill>
                            <a:srgbClr val="000000"/>
                          </a:solidFill>
                        </a:rPr>
                        <a:t>k: chất không tan (độ tan nhỏ hơn 0,01 g/100 g nước).</a:t>
                      </a:r>
                    </a:p>
                    <a:p>
                      <a:pPr algn="just">
                        <a:lnSpc>
                          <a:spcPct val="150000"/>
                        </a:lnSpc>
                      </a:pPr>
                      <a:r>
                        <a:rPr lang="en-US" sz="1600">
                          <a:solidFill>
                            <a:srgbClr val="000000"/>
                          </a:solidFill>
                        </a:rPr>
                        <a:t>(-): chất không tồn tại hoặc bị nước thủy phân.</a:t>
                      </a:r>
                    </a:p>
                  </a:txBody>
                  <a:tcPr anchor="ctr"/>
                </a:tc>
                <a:tc hMerge="1">
                  <a:txBody>
                    <a:bodyPr/>
                    <a:lstStyle/>
                    <a:p>
                      <a:pPr algn="ctr"/>
                      <a:endParaRPr lang="en-US" sz="2000">
                        <a:solidFill>
                          <a:srgbClr val="000000"/>
                        </a:solidFill>
                      </a:endParaRPr>
                    </a:p>
                  </a:txBody>
                  <a:tcPr anchor="ctr"/>
                </a:tc>
                <a:tc hMerge="1">
                  <a:txBody>
                    <a:bodyPr/>
                    <a:lstStyle/>
                    <a:p>
                      <a:pPr algn="ctr"/>
                      <a:endParaRPr lang="en-US" sz="2000">
                        <a:solidFill>
                          <a:srgbClr val="000000"/>
                        </a:solidFill>
                      </a:endParaRPr>
                    </a:p>
                  </a:txBody>
                  <a:tcPr anchor="ctr"/>
                </a:tc>
                <a:tc hMerge="1">
                  <a:txBody>
                    <a:bodyPr/>
                    <a:lstStyle/>
                    <a:p>
                      <a:pPr algn="ctr"/>
                      <a:endParaRPr lang="en-US" sz="2000">
                        <a:solidFill>
                          <a:srgbClr val="000000"/>
                        </a:solidFill>
                      </a:endParaRPr>
                    </a:p>
                  </a:txBody>
                  <a:tcPr anchor="ctr"/>
                </a:tc>
                <a:tc hMerge="1">
                  <a:txBody>
                    <a:bodyPr/>
                    <a:lstStyle/>
                    <a:p>
                      <a:pPr algn="ctr"/>
                      <a:endParaRPr lang="en-US" sz="2000">
                        <a:solidFill>
                          <a:srgbClr val="000000"/>
                        </a:solidFill>
                      </a:endParaRPr>
                    </a:p>
                  </a:txBody>
                  <a:tcPr anchor="ctr"/>
                </a:tc>
                <a:tc hMerge="1">
                  <a:txBody>
                    <a:bodyPr/>
                    <a:lstStyle/>
                    <a:p>
                      <a:pPr algn="ctr"/>
                      <a:endParaRPr lang="en-US" sz="2000">
                        <a:solidFill>
                          <a:srgbClr val="000000"/>
                        </a:solidFill>
                      </a:endParaRPr>
                    </a:p>
                  </a:txBody>
                  <a:tcPr anchor="ctr"/>
                </a:tc>
                <a:tc hMerge="1">
                  <a:txBody>
                    <a:bodyPr/>
                    <a:lstStyle/>
                    <a:p>
                      <a:pPr algn="ctr"/>
                      <a:endParaRPr lang="en-US" sz="2000">
                        <a:solidFill>
                          <a:srgbClr val="000000"/>
                        </a:solidFill>
                      </a:endParaRPr>
                    </a:p>
                  </a:txBody>
                  <a:tcPr anchor="ctr"/>
                </a:tc>
                <a:extLst>
                  <a:ext uri="{0D108BD9-81ED-4DB2-BD59-A6C34878D82A}">
                    <a16:rowId xmlns:a16="http://schemas.microsoft.com/office/drawing/2014/main" val="275946466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73"/>
        <p:cNvGrpSpPr/>
        <p:nvPr/>
      </p:nvGrpSpPr>
      <p:grpSpPr>
        <a:xfrm>
          <a:off x="0" y="0"/>
          <a:ext cx="0" cy="0"/>
          <a:chOff x="0" y="0"/>
          <a:chExt cx="0" cy="0"/>
        </a:xfrm>
      </p:grpSpPr>
      <p:grpSp>
        <p:nvGrpSpPr>
          <p:cNvPr id="1547" name="Google Shape;1547;p54"/>
          <p:cNvGrpSpPr/>
          <p:nvPr/>
        </p:nvGrpSpPr>
        <p:grpSpPr>
          <a:xfrm rot="-2437917">
            <a:off x="8388074" y="483295"/>
            <a:ext cx="370801" cy="490897"/>
            <a:chOff x="1634870" y="-5372769"/>
            <a:chExt cx="3048801" cy="4036247"/>
          </a:xfrm>
        </p:grpSpPr>
        <p:sp>
          <p:nvSpPr>
            <p:cNvPr id="1548" name="Google Shape;1548;p54"/>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9" name="Google Shape;1549;p54"/>
            <p:cNvGrpSpPr/>
            <p:nvPr/>
          </p:nvGrpSpPr>
          <p:grpSpPr>
            <a:xfrm>
              <a:off x="2350651" y="-4726440"/>
              <a:ext cx="1617712" cy="2740755"/>
              <a:chOff x="1279825" y="-1982000"/>
              <a:chExt cx="85600" cy="145025"/>
            </a:xfrm>
          </p:grpSpPr>
          <p:sp>
            <p:nvSpPr>
              <p:cNvPr id="1550" name="Google Shape;1550;p54"/>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4"/>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4"/>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4"/>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54" name="Google Shape;1554;p54"/>
          <p:cNvGrpSpPr/>
          <p:nvPr/>
        </p:nvGrpSpPr>
        <p:grpSpPr>
          <a:xfrm rot="2147605" flipH="1">
            <a:off x="8569190" y="187340"/>
            <a:ext cx="444655" cy="588669"/>
            <a:chOff x="1634870" y="-5372769"/>
            <a:chExt cx="3048801" cy="4036247"/>
          </a:xfrm>
        </p:grpSpPr>
        <p:sp>
          <p:nvSpPr>
            <p:cNvPr id="1555" name="Google Shape;1555;p54"/>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6" name="Google Shape;1556;p54"/>
            <p:cNvGrpSpPr/>
            <p:nvPr/>
          </p:nvGrpSpPr>
          <p:grpSpPr>
            <a:xfrm>
              <a:off x="2350651" y="-4726440"/>
              <a:ext cx="1617712" cy="2740755"/>
              <a:chOff x="1279825" y="-1982000"/>
              <a:chExt cx="85600" cy="145025"/>
            </a:xfrm>
          </p:grpSpPr>
          <p:sp>
            <p:nvSpPr>
              <p:cNvPr id="1557" name="Google Shape;1557;p54"/>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4"/>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4"/>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54"/>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 name="Group 5">
            <a:extLst>
              <a:ext uri="{FF2B5EF4-FFF2-40B4-BE49-F238E27FC236}">
                <a16:creationId xmlns:a16="http://schemas.microsoft.com/office/drawing/2014/main" id="{0D278CC2-CC11-F676-7B4F-8FFAD8B4C777}"/>
              </a:ext>
            </a:extLst>
          </p:cNvPr>
          <p:cNvGrpSpPr/>
          <p:nvPr/>
        </p:nvGrpSpPr>
        <p:grpSpPr>
          <a:xfrm>
            <a:off x="786463" y="268527"/>
            <a:ext cx="7573253" cy="1129866"/>
            <a:chOff x="891388" y="268527"/>
            <a:chExt cx="7573253" cy="1129866"/>
          </a:xfrm>
        </p:grpSpPr>
        <p:pic>
          <p:nvPicPr>
            <p:cNvPr id="4" name="Picture 11">
              <a:extLst>
                <a:ext uri="{FF2B5EF4-FFF2-40B4-BE49-F238E27FC236}">
                  <a16:creationId xmlns:a16="http://schemas.microsoft.com/office/drawing/2014/main" id="{E37C1587-0532-1B2F-2BE5-4AA9B363E3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91388" y="268527"/>
              <a:ext cx="1105856" cy="1129866"/>
            </a:xfrm>
            <a:prstGeom prst="rect">
              <a:avLst/>
            </a:prstGeom>
          </p:spPr>
        </p:pic>
        <p:sp>
          <p:nvSpPr>
            <p:cNvPr id="5" name="TextBox 4">
              <a:extLst>
                <a:ext uri="{FF2B5EF4-FFF2-40B4-BE49-F238E27FC236}">
                  <a16:creationId xmlns:a16="http://schemas.microsoft.com/office/drawing/2014/main" id="{A2FF4C52-B859-551E-08D6-607DBDE93D6C}"/>
                </a:ext>
              </a:extLst>
            </p:cNvPr>
            <p:cNvSpPr txBox="1"/>
            <p:nvPr/>
          </p:nvSpPr>
          <p:spPr>
            <a:xfrm>
              <a:off x="2039886" y="371120"/>
              <a:ext cx="6424755" cy="958660"/>
            </a:xfrm>
            <a:prstGeom prst="rect">
              <a:avLst/>
            </a:prstGeom>
            <a:noFill/>
          </p:spPr>
          <p:txBody>
            <a:bodyPr wrap="square" rtlCol="0">
              <a:spAutoFit/>
            </a:bodyPr>
            <a:lstStyle/>
            <a:p>
              <a:pPr algn="just">
                <a:lnSpc>
                  <a:spcPct val="150000"/>
                </a:lnSpc>
              </a:pPr>
              <a:r>
                <a:rPr lang="en-US" sz="2000" b="1" i="1">
                  <a:solidFill>
                    <a:srgbClr val="FF0000"/>
                  </a:solidFill>
                </a:rPr>
                <a:t>Dựa vào bảng 11.3, em hãy kể tên một số muối tan, muối ít tan và muối không tan.</a:t>
              </a:r>
            </a:p>
          </p:txBody>
        </p:sp>
      </p:grpSp>
      <p:grpSp>
        <p:nvGrpSpPr>
          <p:cNvPr id="16" name="Group 15">
            <a:extLst>
              <a:ext uri="{FF2B5EF4-FFF2-40B4-BE49-F238E27FC236}">
                <a16:creationId xmlns:a16="http://schemas.microsoft.com/office/drawing/2014/main" id="{83E9C854-22F1-763C-CB89-1BA4881A5560}"/>
              </a:ext>
            </a:extLst>
          </p:cNvPr>
          <p:cNvGrpSpPr/>
          <p:nvPr/>
        </p:nvGrpSpPr>
        <p:grpSpPr>
          <a:xfrm>
            <a:off x="445197" y="1756609"/>
            <a:ext cx="2979527" cy="2697129"/>
            <a:chOff x="389315" y="1756611"/>
            <a:chExt cx="2979527" cy="2697129"/>
          </a:xfrm>
        </p:grpSpPr>
        <p:sp>
          <p:nvSpPr>
            <p:cNvPr id="7" name="Rectangle: Rounded Corners 6">
              <a:extLst>
                <a:ext uri="{FF2B5EF4-FFF2-40B4-BE49-F238E27FC236}">
                  <a16:creationId xmlns:a16="http://schemas.microsoft.com/office/drawing/2014/main" id="{C2208E04-DEF4-DF4A-6F45-CE8F2E0A8885}"/>
                </a:ext>
              </a:extLst>
            </p:cNvPr>
            <p:cNvSpPr/>
            <p:nvPr/>
          </p:nvSpPr>
          <p:spPr>
            <a:xfrm>
              <a:off x="945834" y="1756611"/>
              <a:ext cx="1892969" cy="649705"/>
            </a:xfrm>
            <a:prstGeom prst="roundRect">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Muối tan</a:t>
              </a:r>
            </a:p>
          </p:txBody>
        </p:sp>
        <p:sp>
          <p:nvSpPr>
            <p:cNvPr id="11" name="TextBox 10">
              <a:extLst>
                <a:ext uri="{FF2B5EF4-FFF2-40B4-BE49-F238E27FC236}">
                  <a16:creationId xmlns:a16="http://schemas.microsoft.com/office/drawing/2014/main" id="{9A197D04-F28A-A189-D3D6-53DB50B3AF8D}"/>
                </a:ext>
              </a:extLst>
            </p:cNvPr>
            <p:cNvSpPr txBox="1"/>
            <p:nvPr/>
          </p:nvSpPr>
          <p:spPr>
            <a:xfrm>
              <a:off x="389315" y="2571750"/>
              <a:ext cx="2979527" cy="1881990"/>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sz="2000"/>
                <a:t>Muối của gốc Cl</a:t>
              </a:r>
              <a:r>
                <a:rPr lang="en-US" sz="2000" baseline="30000"/>
                <a:t>-</a:t>
              </a:r>
              <a:r>
                <a:rPr lang="en-US" sz="2000"/>
                <a:t>, NO</a:t>
              </a:r>
              <a:r>
                <a:rPr lang="en-US" sz="2000" baseline="30000"/>
                <a:t>3-</a:t>
              </a:r>
              <a:r>
                <a:rPr lang="en-US" sz="2000"/>
                <a:t> (trừ AgCl, PbCl</a:t>
              </a:r>
              <a:r>
                <a:rPr lang="en-US" sz="2000" baseline="-25000"/>
                <a:t>2</a:t>
              </a:r>
              <a:r>
                <a:rPr lang="en-US" sz="2000"/>
                <a:t>)</a:t>
              </a:r>
            </a:p>
            <a:p>
              <a:pPr marL="285750" indent="-285750" algn="just">
                <a:lnSpc>
                  <a:spcPct val="150000"/>
                </a:lnSpc>
                <a:buFont typeface="Arial" panose="020B0604020202020204" pitchFamily="34" charset="0"/>
                <a:buChar char="•"/>
              </a:pPr>
              <a:r>
                <a:rPr lang="en-US" sz="2000"/>
                <a:t>Muối của kim loại K, Na.</a:t>
              </a:r>
            </a:p>
          </p:txBody>
        </p:sp>
      </p:grpSp>
      <p:grpSp>
        <p:nvGrpSpPr>
          <p:cNvPr id="15" name="Group 14">
            <a:extLst>
              <a:ext uri="{FF2B5EF4-FFF2-40B4-BE49-F238E27FC236}">
                <a16:creationId xmlns:a16="http://schemas.microsoft.com/office/drawing/2014/main" id="{F3C0711C-A16E-0EC3-4B09-6271EF21D1A8}"/>
              </a:ext>
            </a:extLst>
          </p:cNvPr>
          <p:cNvGrpSpPr/>
          <p:nvPr/>
        </p:nvGrpSpPr>
        <p:grpSpPr>
          <a:xfrm>
            <a:off x="3732328" y="1756609"/>
            <a:ext cx="2042832" cy="1312136"/>
            <a:chOff x="3550583" y="1756610"/>
            <a:chExt cx="2042832" cy="1312136"/>
          </a:xfrm>
        </p:grpSpPr>
        <p:sp>
          <p:nvSpPr>
            <p:cNvPr id="8" name="Rectangle: Rounded Corners 7">
              <a:extLst>
                <a:ext uri="{FF2B5EF4-FFF2-40B4-BE49-F238E27FC236}">
                  <a16:creationId xmlns:a16="http://schemas.microsoft.com/office/drawing/2014/main" id="{4A247CA6-CC08-D267-2783-4F67B51D7D29}"/>
                </a:ext>
              </a:extLst>
            </p:cNvPr>
            <p:cNvSpPr/>
            <p:nvPr/>
          </p:nvSpPr>
          <p:spPr>
            <a:xfrm>
              <a:off x="3625515" y="1756610"/>
              <a:ext cx="1892969" cy="649705"/>
            </a:xfrm>
            <a:prstGeom prst="roundRect">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Muối ít tan</a:t>
              </a:r>
            </a:p>
          </p:txBody>
        </p:sp>
        <p:sp>
          <p:nvSpPr>
            <p:cNvPr id="12" name="TextBox 11">
              <a:extLst>
                <a:ext uri="{FF2B5EF4-FFF2-40B4-BE49-F238E27FC236}">
                  <a16:creationId xmlns:a16="http://schemas.microsoft.com/office/drawing/2014/main" id="{2C389830-9BA2-174C-961E-3B7F8866E81C}"/>
                </a:ext>
              </a:extLst>
            </p:cNvPr>
            <p:cNvSpPr txBox="1"/>
            <p:nvPr/>
          </p:nvSpPr>
          <p:spPr>
            <a:xfrm>
              <a:off x="3550583" y="2571750"/>
              <a:ext cx="2042832" cy="496996"/>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sz="2000"/>
                <a:t>PbCl</a:t>
              </a:r>
              <a:r>
                <a:rPr lang="en-US" sz="2000" baseline="-25000"/>
                <a:t>2</a:t>
              </a:r>
              <a:r>
                <a:rPr lang="en-US" sz="2000"/>
                <a:t>, AgSO</a:t>
              </a:r>
              <a:r>
                <a:rPr lang="en-US" sz="2000" baseline="-25000"/>
                <a:t>4</a:t>
              </a:r>
              <a:endParaRPr lang="en-US" sz="2000"/>
            </a:p>
          </p:txBody>
        </p:sp>
      </p:grpSp>
      <p:grpSp>
        <p:nvGrpSpPr>
          <p:cNvPr id="14" name="Group 13">
            <a:extLst>
              <a:ext uri="{FF2B5EF4-FFF2-40B4-BE49-F238E27FC236}">
                <a16:creationId xmlns:a16="http://schemas.microsoft.com/office/drawing/2014/main" id="{D96D9EAF-B8AE-05B7-CAD4-AF4AACDF8928}"/>
              </a:ext>
            </a:extLst>
          </p:cNvPr>
          <p:cNvGrpSpPr/>
          <p:nvPr/>
        </p:nvGrpSpPr>
        <p:grpSpPr>
          <a:xfrm>
            <a:off x="6233043" y="1756609"/>
            <a:ext cx="2298802" cy="2732429"/>
            <a:chOff x="6233043" y="1756609"/>
            <a:chExt cx="2298802" cy="2732429"/>
          </a:xfrm>
        </p:grpSpPr>
        <p:sp>
          <p:nvSpPr>
            <p:cNvPr id="9" name="Rectangle: Rounded Corners 8">
              <a:extLst>
                <a:ext uri="{FF2B5EF4-FFF2-40B4-BE49-F238E27FC236}">
                  <a16:creationId xmlns:a16="http://schemas.microsoft.com/office/drawing/2014/main" id="{24B830A9-EB88-6471-50B3-F3D5EC254423}"/>
                </a:ext>
              </a:extLst>
            </p:cNvPr>
            <p:cNvSpPr/>
            <p:nvPr/>
          </p:nvSpPr>
          <p:spPr>
            <a:xfrm>
              <a:off x="6305196" y="1756609"/>
              <a:ext cx="2193271" cy="649705"/>
            </a:xfrm>
            <a:prstGeom prst="roundRect">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Muối không tan</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C2DB705-92C4-80FE-D382-9C9827201398}"/>
                    </a:ext>
                  </a:extLst>
                </p:cNvPr>
                <p:cNvSpPr txBox="1"/>
                <p:nvPr/>
              </p:nvSpPr>
              <p:spPr>
                <a:xfrm>
                  <a:off x="6233043" y="2536452"/>
                  <a:ext cx="2298802" cy="1952586"/>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pl-PL" sz="2000">
                      <a:latin typeface="+mj-lt"/>
                    </a:rPr>
                    <a:t>Muối của gốc</a:t>
                  </a:r>
                  <a:r>
                    <a:rPr lang="en-US" sz="2000">
                      <a:latin typeface="+mj-lt"/>
                    </a:rPr>
                    <a:t> </a:t>
                  </a:r>
                  <a14:m>
                    <m:oMath xmlns:m="http://schemas.openxmlformats.org/officeDocument/2006/math">
                      <m:sSubSup>
                        <m:sSubSupPr>
                          <m:ctrlPr>
                            <a:rPr lang="en-US" sz="2000" i="1" smtClean="0">
                              <a:latin typeface="Cambria Math" panose="02040503050406030204" pitchFamily="18" charset="0"/>
                            </a:rPr>
                          </m:ctrlPr>
                        </m:sSubSupPr>
                        <m:e>
                          <m:r>
                            <m:rPr>
                              <m:sty m:val="p"/>
                            </m:rPr>
                            <a:rPr lang="en-US" sz="2000" b="0" i="0" smtClean="0">
                              <a:latin typeface="Cambria Math" panose="02040503050406030204" pitchFamily="18" charset="0"/>
                            </a:rPr>
                            <m:t>CO</m:t>
                          </m:r>
                        </m:e>
                        <m:sub>
                          <m:r>
                            <a:rPr lang="en-US" sz="2000" b="0" i="0" smtClean="0">
                              <a:latin typeface="Cambria Math" panose="02040503050406030204" pitchFamily="18" charset="0"/>
                            </a:rPr>
                            <m:t>3</m:t>
                          </m:r>
                        </m:sub>
                        <m:sup>
                          <m:r>
                            <a:rPr lang="en-US" sz="2000" b="0" i="0" smtClean="0">
                              <a:latin typeface="Cambria Math" panose="02040503050406030204" pitchFamily="18" charset="0"/>
                            </a:rPr>
                            <m:t>2−</m:t>
                          </m:r>
                        </m:sup>
                      </m:sSubSup>
                    </m:oMath>
                  </a14:m>
                  <a:r>
                    <a:rPr lang="en-US" sz="2000">
                      <a:latin typeface="+mj-lt"/>
                    </a:rPr>
                    <a:t>, </a:t>
                  </a:r>
                  <a14:m>
                    <m:oMath xmlns:m="http://schemas.openxmlformats.org/officeDocument/2006/math">
                      <m:sSubSup>
                        <m:sSubSupPr>
                          <m:ctrlPr>
                            <a:rPr lang="en-US" sz="2000" i="1">
                              <a:latin typeface="Cambria Math" panose="02040503050406030204" pitchFamily="18" charset="0"/>
                            </a:rPr>
                          </m:ctrlPr>
                        </m:sSubSupPr>
                        <m:e>
                          <m:r>
                            <m:rPr>
                              <m:sty m:val="p"/>
                            </m:rPr>
                            <a:rPr lang="en-US" sz="2000" b="0" i="0" smtClean="0">
                              <a:latin typeface="Cambria Math" panose="02040503050406030204" pitchFamily="18" charset="0"/>
                            </a:rPr>
                            <m:t>PO</m:t>
                          </m:r>
                        </m:e>
                        <m:sub>
                          <m:r>
                            <a:rPr lang="en-US" sz="2000" b="0" i="0" smtClean="0">
                              <a:latin typeface="Cambria Math" panose="02040503050406030204" pitchFamily="18" charset="0"/>
                            </a:rPr>
                            <m:t>4</m:t>
                          </m:r>
                        </m:sub>
                        <m:sup>
                          <m:r>
                            <a:rPr lang="en-US" sz="2000" b="0" i="0" smtClean="0">
                              <a:latin typeface="Cambria Math" panose="02040503050406030204" pitchFamily="18" charset="0"/>
                            </a:rPr>
                            <m:t>3</m:t>
                          </m:r>
                          <m:r>
                            <a:rPr lang="en-US" sz="2000" i="0">
                              <a:latin typeface="Cambria Math" panose="02040503050406030204" pitchFamily="18" charset="0"/>
                            </a:rPr>
                            <m:t>−</m:t>
                          </m:r>
                        </m:sup>
                      </m:sSubSup>
                    </m:oMath>
                  </a14:m>
                  <a:r>
                    <a:rPr lang="en-US" sz="2000">
                      <a:latin typeface="+mj-lt"/>
                    </a:rPr>
                    <a:t> </a:t>
                  </a:r>
                  <a:r>
                    <a:rPr lang="pl-PL" sz="2000">
                      <a:latin typeface="+mj-lt"/>
                    </a:rPr>
                    <a:t> (trừ muối với kim loại K, Na).</a:t>
                  </a:r>
                  <a:endParaRPr lang="en-US" sz="2000">
                    <a:latin typeface="+mj-lt"/>
                  </a:endParaRPr>
                </a:p>
              </p:txBody>
            </p:sp>
          </mc:Choice>
          <mc:Fallback xmlns="">
            <p:sp>
              <p:nvSpPr>
                <p:cNvPr id="13" name="TextBox 12">
                  <a:extLst>
                    <a:ext uri="{FF2B5EF4-FFF2-40B4-BE49-F238E27FC236}">
                      <a16:creationId xmlns:a16="http://schemas.microsoft.com/office/drawing/2014/main" id="{BC2DB705-92C4-80FE-D382-9C9827201398}"/>
                    </a:ext>
                  </a:extLst>
                </p:cNvPr>
                <p:cNvSpPr txBox="1">
                  <a:spLocks noRot="1" noChangeAspect="1" noMove="1" noResize="1" noEditPoints="1" noAdjustHandles="1" noChangeArrowheads="1" noChangeShapeType="1" noTextEdit="1"/>
                </p:cNvSpPr>
                <p:nvPr/>
              </p:nvSpPr>
              <p:spPr>
                <a:xfrm>
                  <a:off x="6233043" y="2536452"/>
                  <a:ext cx="2298802" cy="1952586"/>
                </a:xfrm>
                <a:prstGeom prst="rect">
                  <a:avLst/>
                </a:prstGeom>
                <a:blipFill>
                  <a:blip r:embed="rId5"/>
                  <a:stretch>
                    <a:fillRect l="-2381" r="-2646" b="-2813"/>
                  </a:stretch>
                </a:blipFill>
              </p:spPr>
              <p:txBody>
                <a:bodyPr/>
                <a:lstStyle/>
                <a:p>
                  <a:r>
                    <a:rPr lang="en-US">
                      <a:noFill/>
                    </a:rPr>
                    <a:t> </a:t>
                  </a:r>
                </a:p>
              </p:txBody>
            </p:sp>
          </mc:Fallback>
        </mc:AlternateContent>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up)">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grpSp>
        <p:nvGrpSpPr>
          <p:cNvPr id="385" name="Google Shape;385;p34"/>
          <p:cNvGrpSpPr/>
          <p:nvPr/>
        </p:nvGrpSpPr>
        <p:grpSpPr>
          <a:xfrm rot="2437917" flipH="1">
            <a:off x="530218" y="4417909"/>
            <a:ext cx="370801" cy="490897"/>
            <a:chOff x="1634870" y="-5372769"/>
            <a:chExt cx="3048801" cy="4036247"/>
          </a:xfrm>
        </p:grpSpPr>
        <p:sp>
          <p:nvSpPr>
            <p:cNvPr id="386" name="Google Shape;386;p34"/>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7" name="Google Shape;387;p34"/>
            <p:cNvGrpSpPr/>
            <p:nvPr/>
          </p:nvGrpSpPr>
          <p:grpSpPr>
            <a:xfrm>
              <a:off x="2350651" y="-4726440"/>
              <a:ext cx="1617712" cy="2740755"/>
              <a:chOff x="1279825" y="-1982000"/>
              <a:chExt cx="85600" cy="145025"/>
            </a:xfrm>
          </p:grpSpPr>
          <p:sp>
            <p:nvSpPr>
              <p:cNvPr id="388" name="Google Shape;388;p34"/>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4"/>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4"/>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4"/>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2" name="Google Shape;392;p34"/>
          <p:cNvGrpSpPr/>
          <p:nvPr/>
        </p:nvGrpSpPr>
        <p:grpSpPr>
          <a:xfrm rot="-2147605">
            <a:off x="275250" y="4121954"/>
            <a:ext cx="444655" cy="588669"/>
            <a:chOff x="1634870" y="-5372769"/>
            <a:chExt cx="3048801" cy="4036247"/>
          </a:xfrm>
        </p:grpSpPr>
        <p:sp>
          <p:nvSpPr>
            <p:cNvPr id="393" name="Google Shape;393;p34"/>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4" name="Google Shape;394;p34"/>
            <p:cNvGrpSpPr/>
            <p:nvPr/>
          </p:nvGrpSpPr>
          <p:grpSpPr>
            <a:xfrm>
              <a:off x="2350651" y="-4726440"/>
              <a:ext cx="1617712" cy="2740755"/>
              <a:chOff x="1279825" y="-1982000"/>
              <a:chExt cx="85600" cy="145025"/>
            </a:xfrm>
          </p:grpSpPr>
          <p:sp>
            <p:nvSpPr>
              <p:cNvPr id="395" name="Google Shape;395;p34"/>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4"/>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4"/>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4"/>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TextBox 17">
            <a:extLst>
              <a:ext uri="{FF2B5EF4-FFF2-40B4-BE49-F238E27FC236}">
                <a16:creationId xmlns:a16="http://schemas.microsoft.com/office/drawing/2014/main" id="{B4451B50-CC8A-BA40-8370-88DE8F569D79}"/>
              </a:ext>
            </a:extLst>
          </p:cNvPr>
          <p:cNvSpPr txBox="1"/>
          <p:nvPr/>
        </p:nvSpPr>
        <p:spPr>
          <a:xfrm>
            <a:off x="2286000" y="372512"/>
            <a:ext cx="4572000" cy="646331"/>
          </a:xfrm>
          <a:prstGeom prst="rect">
            <a:avLst/>
          </a:prstGeom>
          <a:noFill/>
        </p:spPr>
        <p:txBody>
          <a:bodyPr wrap="square">
            <a:spAutoFit/>
          </a:bodyPr>
          <a:lstStyle/>
          <a:p>
            <a:pPr algn="ctr"/>
            <a:r>
              <a:rPr lang="en" sz="3600" b="1">
                <a:solidFill>
                  <a:schemeClr val="tx1">
                    <a:lumMod val="75000"/>
                  </a:schemeClr>
                </a:solidFill>
                <a:latin typeface="+mj-lt"/>
              </a:rPr>
              <a:t>KHỞI ĐỘNG</a:t>
            </a:r>
            <a:endParaRPr lang="en-US" sz="3600">
              <a:solidFill>
                <a:schemeClr val="tx1">
                  <a:lumMod val="75000"/>
                </a:schemeClr>
              </a:solidFill>
            </a:endParaRPr>
          </a:p>
        </p:txBody>
      </p:sp>
      <p:grpSp>
        <p:nvGrpSpPr>
          <p:cNvPr id="31" name="Group 30">
            <a:extLst>
              <a:ext uri="{FF2B5EF4-FFF2-40B4-BE49-F238E27FC236}">
                <a16:creationId xmlns:a16="http://schemas.microsoft.com/office/drawing/2014/main" id="{7525D73C-01B9-06FE-E0C5-B44DB4597F54}"/>
              </a:ext>
            </a:extLst>
          </p:cNvPr>
          <p:cNvGrpSpPr/>
          <p:nvPr/>
        </p:nvGrpSpPr>
        <p:grpSpPr>
          <a:xfrm>
            <a:off x="497577" y="1240118"/>
            <a:ext cx="2473384" cy="3803723"/>
            <a:chOff x="497577" y="1240118"/>
            <a:chExt cx="2473384" cy="3803723"/>
          </a:xfrm>
        </p:grpSpPr>
        <p:sp>
          <p:nvSpPr>
            <p:cNvPr id="4" name="Rectangle: Rounded Corners 3">
              <a:extLst>
                <a:ext uri="{FF2B5EF4-FFF2-40B4-BE49-F238E27FC236}">
                  <a16:creationId xmlns:a16="http://schemas.microsoft.com/office/drawing/2014/main" id="{7E0EC11B-4278-62CA-CA6D-35940C3D392A}"/>
                </a:ext>
              </a:extLst>
            </p:cNvPr>
            <p:cNvSpPr/>
            <p:nvPr/>
          </p:nvSpPr>
          <p:spPr>
            <a:xfrm>
              <a:off x="591516" y="1240118"/>
              <a:ext cx="2312239" cy="646331"/>
            </a:xfrm>
            <a:prstGeom prst="roundRect">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latin typeface="Arial" panose="020B0604020202020204" pitchFamily="34" charset="0"/>
                  <a:cs typeface="Arial" panose="020B0604020202020204" pitchFamily="34" charset="0"/>
                </a:rPr>
                <a:t>Muối ăn (NaCl)</a:t>
              </a:r>
            </a:p>
          </p:txBody>
        </p:sp>
        <p:sp>
          <p:nvSpPr>
            <p:cNvPr id="24" name="TextBox 23">
              <a:extLst>
                <a:ext uri="{FF2B5EF4-FFF2-40B4-BE49-F238E27FC236}">
                  <a16:creationId xmlns:a16="http://schemas.microsoft.com/office/drawing/2014/main" id="{E692F6A8-203E-F11E-5DA4-28E1564D69BB}"/>
                </a:ext>
              </a:extLst>
            </p:cNvPr>
            <p:cNvSpPr txBox="1"/>
            <p:nvPr/>
          </p:nvSpPr>
          <p:spPr>
            <a:xfrm>
              <a:off x="497577" y="2035905"/>
              <a:ext cx="2473384" cy="1703030"/>
            </a:xfrm>
            <a:prstGeom prst="rect">
              <a:avLst/>
            </a:prstGeom>
            <a:noFill/>
          </p:spPr>
          <p:txBody>
            <a:bodyPr wrap="square">
              <a:spAutoFit/>
            </a:bodyPr>
            <a:lstStyle/>
            <a:p>
              <a:pPr algn="just">
                <a:lnSpc>
                  <a:spcPct val="150000"/>
                </a:lnSpc>
              </a:pPr>
              <a:r>
                <a:rPr lang="en-US" sz="1800"/>
                <a:t>Đ</a:t>
              </a:r>
              <a:r>
                <a:rPr lang="vi-VN" sz="1800"/>
                <a:t>óng vai trò vô cùng quan trọng đối với  hoạt động trao đổi chất của con người</a:t>
              </a:r>
              <a:r>
                <a:rPr lang="en-US" sz="1800"/>
                <a:t>.</a:t>
              </a:r>
            </a:p>
          </p:txBody>
        </p:sp>
        <p:pic>
          <p:nvPicPr>
            <p:cNvPr id="28" name="Picture 27" descr="A bowl of salt and a spoon&#10;&#10;Description automatically generated">
              <a:extLst>
                <a:ext uri="{FF2B5EF4-FFF2-40B4-BE49-F238E27FC236}">
                  <a16:creationId xmlns:a16="http://schemas.microsoft.com/office/drawing/2014/main" id="{5C605B00-CABD-13F3-DB7A-0EC8060BC1A8}"/>
                </a:ext>
              </a:extLst>
            </p:cNvPr>
            <p:cNvPicPr>
              <a:picLocks noChangeAspect="1"/>
            </p:cNvPicPr>
            <p:nvPr/>
          </p:nvPicPr>
          <p:blipFill>
            <a:blip r:embed="rId3"/>
            <a:stretch>
              <a:fillRect/>
            </a:stretch>
          </p:blipFill>
          <p:spPr>
            <a:xfrm>
              <a:off x="776495" y="3788732"/>
              <a:ext cx="1882075" cy="1255109"/>
            </a:xfrm>
            <a:prstGeom prst="ellipse">
              <a:avLst/>
            </a:prstGeom>
          </p:spPr>
        </p:pic>
      </p:grpSp>
      <p:grpSp>
        <p:nvGrpSpPr>
          <p:cNvPr id="352" name="Group 351">
            <a:extLst>
              <a:ext uri="{FF2B5EF4-FFF2-40B4-BE49-F238E27FC236}">
                <a16:creationId xmlns:a16="http://schemas.microsoft.com/office/drawing/2014/main" id="{88D3B126-C249-4E9A-E053-A4B0AB7556E9}"/>
              </a:ext>
            </a:extLst>
          </p:cNvPr>
          <p:cNvGrpSpPr/>
          <p:nvPr/>
        </p:nvGrpSpPr>
        <p:grpSpPr>
          <a:xfrm>
            <a:off x="3195663" y="1240118"/>
            <a:ext cx="2752672" cy="3803723"/>
            <a:chOff x="3195663" y="1240118"/>
            <a:chExt cx="2752672" cy="3803723"/>
          </a:xfrm>
        </p:grpSpPr>
        <p:sp>
          <p:nvSpPr>
            <p:cNvPr id="19" name="Rectangle: Rounded Corners 18">
              <a:extLst>
                <a:ext uri="{FF2B5EF4-FFF2-40B4-BE49-F238E27FC236}">
                  <a16:creationId xmlns:a16="http://schemas.microsoft.com/office/drawing/2014/main" id="{522AFBD4-2967-B83C-806D-CC06E896C7C7}"/>
                </a:ext>
              </a:extLst>
            </p:cNvPr>
            <p:cNvSpPr/>
            <p:nvPr/>
          </p:nvSpPr>
          <p:spPr>
            <a:xfrm>
              <a:off x="3415880" y="1240118"/>
              <a:ext cx="2312239" cy="646331"/>
            </a:xfrm>
            <a:prstGeom prst="roundRect">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latin typeface="Arial" panose="020B0604020202020204" pitchFamily="34" charset="0"/>
                  <a:cs typeface="Arial" panose="020B0604020202020204" pitchFamily="34" charset="0"/>
                </a:rPr>
                <a:t>Đá vôi (CaCO</a:t>
              </a:r>
              <a:r>
                <a:rPr lang="en-US" sz="2000" baseline="-25000">
                  <a:solidFill>
                    <a:srgbClr val="000000"/>
                  </a:solidFill>
                  <a:latin typeface="Arial" panose="020B0604020202020204" pitchFamily="34" charset="0"/>
                  <a:cs typeface="Arial" panose="020B0604020202020204" pitchFamily="34" charset="0"/>
                </a:rPr>
                <a:t>3</a:t>
              </a:r>
              <a:r>
                <a:rPr lang="en-US" sz="2000">
                  <a:solidFill>
                    <a:srgbClr val="000000"/>
                  </a:solidFill>
                  <a:latin typeface="Arial" panose="020B0604020202020204" pitchFamily="34" charset="0"/>
                  <a:cs typeface="Arial" panose="020B0604020202020204" pitchFamily="34" charset="0"/>
                </a:rPr>
                <a:t>)</a:t>
              </a:r>
            </a:p>
          </p:txBody>
        </p:sp>
        <p:sp>
          <p:nvSpPr>
            <p:cNvPr id="25" name="TextBox 24">
              <a:extLst>
                <a:ext uri="{FF2B5EF4-FFF2-40B4-BE49-F238E27FC236}">
                  <a16:creationId xmlns:a16="http://schemas.microsoft.com/office/drawing/2014/main" id="{94B34812-57CB-3658-99FA-65DB29D57943}"/>
                </a:ext>
              </a:extLst>
            </p:cNvPr>
            <p:cNvSpPr txBox="1"/>
            <p:nvPr/>
          </p:nvSpPr>
          <p:spPr>
            <a:xfrm>
              <a:off x="3195663" y="2035905"/>
              <a:ext cx="2752672" cy="1703030"/>
            </a:xfrm>
            <a:prstGeom prst="rect">
              <a:avLst/>
            </a:prstGeom>
            <a:noFill/>
          </p:spPr>
          <p:txBody>
            <a:bodyPr wrap="square">
              <a:spAutoFit/>
            </a:bodyPr>
            <a:lstStyle/>
            <a:p>
              <a:pPr algn="just">
                <a:lnSpc>
                  <a:spcPct val="150000"/>
                </a:lnSpc>
              </a:pPr>
              <a:r>
                <a:rPr lang="en-US" sz="1800"/>
                <a:t>D</a:t>
              </a:r>
              <a:r>
                <a:rPr lang="vi-VN" sz="1800"/>
                <a:t>ùng để sản xuất vôi sống, làm đường, làm bê tông, chất độn trong sản xuất cao su, xà phòng,</a:t>
              </a:r>
              <a:r>
                <a:rPr lang="en-US" sz="1800"/>
                <a:t>…</a:t>
              </a:r>
            </a:p>
          </p:txBody>
        </p:sp>
        <p:pic>
          <p:nvPicPr>
            <p:cNvPr id="29" name="Picture 28">
              <a:extLst>
                <a:ext uri="{FF2B5EF4-FFF2-40B4-BE49-F238E27FC236}">
                  <a16:creationId xmlns:a16="http://schemas.microsoft.com/office/drawing/2014/main" id="{423ADD49-C59C-1E8B-630F-7B454C812F32}"/>
                </a:ext>
              </a:extLst>
            </p:cNvPr>
            <p:cNvPicPr>
              <a:picLocks noChangeAspect="1"/>
            </p:cNvPicPr>
            <p:nvPr/>
          </p:nvPicPr>
          <p:blipFill>
            <a:blip r:embed="rId4"/>
            <a:srcRect l="8098" r="8098"/>
            <a:stretch/>
          </p:blipFill>
          <p:spPr>
            <a:xfrm>
              <a:off x="3630961" y="3788732"/>
              <a:ext cx="1882075" cy="1255109"/>
            </a:xfrm>
            <a:prstGeom prst="ellipse">
              <a:avLst/>
            </a:prstGeom>
          </p:spPr>
        </p:pic>
      </p:grpSp>
      <p:grpSp>
        <p:nvGrpSpPr>
          <p:cNvPr id="353" name="Group 352">
            <a:extLst>
              <a:ext uri="{FF2B5EF4-FFF2-40B4-BE49-F238E27FC236}">
                <a16:creationId xmlns:a16="http://schemas.microsoft.com/office/drawing/2014/main" id="{9DA901AE-4B33-6633-AA54-2EBE19F3C2C3}"/>
              </a:ext>
            </a:extLst>
          </p:cNvPr>
          <p:cNvGrpSpPr/>
          <p:nvPr/>
        </p:nvGrpSpPr>
        <p:grpSpPr>
          <a:xfrm>
            <a:off x="6031832" y="1240118"/>
            <a:ext cx="2893877" cy="3803723"/>
            <a:chOff x="6031832" y="1240118"/>
            <a:chExt cx="2893877" cy="3803723"/>
          </a:xfrm>
        </p:grpSpPr>
        <p:sp>
          <p:nvSpPr>
            <p:cNvPr id="20" name="Rectangle: Rounded Corners 19">
              <a:extLst>
                <a:ext uri="{FF2B5EF4-FFF2-40B4-BE49-F238E27FC236}">
                  <a16:creationId xmlns:a16="http://schemas.microsoft.com/office/drawing/2014/main" id="{62397D8A-F670-E888-1307-AF397AA30F12}"/>
                </a:ext>
              </a:extLst>
            </p:cNvPr>
            <p:cNvSpPr/>
            <p:nvPr/>
          </p:nvSpPr>
          <p:spPr>
            <a:xfrm>
              <a:off x="6240245" y="1240118"/>
              <a:ext cx="2312239" cy="646331"/>
            </a:xfrm>
            <a:prstGeom prst="roundRect">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latin typeface="Arial" panose="020B0604020202020204" pitchFamily="34" charset="0"/>
                  <a:cs typeface="Arial" panose="020B0604020202020204" pitchFamily="34" charset="0"/>
                </a:rPr>
                <a:t>Diêm tiêu (KNO</a:t>
              </a:r>
              <a:r>
                <a:rPr lang="en-US" sz="2000" baseline="-25000">
                  <a:solidFill>
                    <a:srgbClr val="000000"/>
                  </a:solidFill>
                  <a:latin typeface="Arial" panose="020B0604020202020204" pitchFamily="34" charset="0"/>
                  <a:cs typeface="Arial" panose="020B0604020202020204" pitchFamily="34" charset="0"/>
                </a:rPr>
                <a:t>3</a:t>
              </a:r>
              <a:r>
                <a:rPr lang="en-US" sz="2000">
                  <a:solidFill>
                    <a:srgbClr val="000000"/>
                  </a:solidFill>
                  <a:latin typeface="Arial" panose="020B0604020202020204" pitchFamily="34" charset="0"/>
                  <a:cs typeface="Arial" panose="020B0604020202020204" pitchFamily="34" charset="0"/>
                </a:rPr>
                <a:t>)</a:t>
              </a:r>
            </a:p>
          </p:txBody>
        </p:sp>
        <p:sp>
          <p:nvSpPr>
            <p:cNvPr id="26" name="TextBox 25">
              <a:extLst>
                <a:ext uri="{FF2B5EF4-FFF2-40B4-BE49-F238E27FC236}">
                  <a16:creationId xmlns:a16="http://schemas.microsoft.com/office/drawing/2014/main" id="{456480CA-10D1-8ACF-76A3-A88C63C2739B}"/>
                </a:ext>
              </a:extLst>
            </p:cNvPr>
            <p:cNvSpPr txBox="1"/>
            <p:nvPr/>
          </p:nvSpPr>
          <p:spPr>
            <a:xfrm>
              <a:off x="6031832" y="2035905"/>
              <a:ext cx="2893877" cy="1703030"/>
            </a:xfrm>
            <a:prstGeom prst="rect">
              <a:avLst/>
            </a:prstGeom>
            <a:noFill/>
          </p:spPr>
          <p:txBody>
            <a:bodyPr wrap="square">
              <a:spAutoFit/>
            </a:bodyPr>
            <a:lstStyle/>
            <a:p>
              <a:pPr algn="just">
                <a:lnSpc>
                  <a:spcPct val="150000"/>
                </a:lnSpc>
              </a:pPr>
              <a:r>
                <a:rPr lang="en-US" sz="1800"/>
                <a:t>Sử dụng để chế tạo thuốc nổ đen, bảo quản thực phẩm, điều chế oxygen trong phòng thí nghiệm.</a:t>
              </a:r>
            </a:p>
          </p:txBody>
        </p:sp>
        <p:pic>
          <p:nvPicPr>
            <p:cNvPr id="30" name="Picture 29">
              <a:extLst>
                <a:ext uri="{FF2B5EF4-FFF2-40B4-BE49-F238E27FC236}">
                  <a16:creationId xmlns:a16="http://schemas.microsoft.com/office/drawing/2014/main" id="{14E58BE1-6792-3B40-75B5-B555AF83A752}"/>
                </a:ext>
              </a:extLst>
            </p:cNvPr>
            <p:cNvPicPr>
              <a:picLocks noChangeAspect="1"/>
            </p:cNvPicPr>
            <p:nvPr/>
          </p:nvPicPr>
          <p:blipFill>
            <a:blip r:embed="rId5"/>
            <a:srcRect t="1857" b="1857"/>
            <a:stretch/>
          </p:blipFill>
          <p:spPr>
            <a:xfrm>
              <a:off x="6455326" y="3788732"/>
              <a:ext cx="1882075" cy="1255109"/>
            </a:xfrm>
            <a:prstGeom prst="ellipse">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52"/>
                                        </p:tgtEl>
                                        <p:attrNameLst>
                                          <p:attrName>style.visibility</p:attrName>
                                        </p:attrNameLst>
                                      </p:cBhvr>
                                      <p:to>
                                        <p:strVal val="visible"/>
                                      </p:to>
                                    </p:set>
                                    <p:anim calcmode="lin" valueType="num">
                                      <p:cBhvr additive="base">
                                        <p:cTn id="12" dur="500" fill="hold"/>
                                        <p:tgtEl>
                                          <p:spTgt spid="352"/>
                                        </p:tgtEl>
                                        <p:attrNameLst>
                                          <p:attrName>ppt_x</p:attrName>
                                        </p:attrNameLst>
                                      </p:cBhvr>
                                      <p:tavLst>
                                        <p:tav tm="0">
                                          <p:val>
                                            <p:strVal val="#ppt_x"/>
                                          </p:val>
                                        </p:tav>
                                        <p:tav tm="100000">
                                          <p:val>
                                            <p:strVal val="#ppt_x"/>
                                          </p:val>
                                        </p:tav>
                                      </p:tavLst>
                                    </p:anim>
                                    <p:anim calcmode="lin" valueType="num">
                                      <p:cBhvr additive="base">
                                        <p:cTn id="13" dur="500" fill="hold"/>
                                        <p:tgtEl>
                                          <p:spTgt spid="35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53"/>
                                        </p:tgtEl>
                                        <p:attrNameLst>
                                          <p:attrName>style.visibility</p:attrName>
                                        </p:attrNameLst>
                                      </p:cBhvr>
                                      <p:to>
                                        <p:strVal val="visible"/>
                                      </p:to>
                                    </p:set>
                                    <p:anim calcmode="lin" valueType="num">
                                      <p:cBhvr additive="base">
                                        <p:cTn id="17" dur="500" fill="hold"/>
                                        <p:tgtEl>
                                          <p:spTgt spid="353"/>
                                        </p:tgtEl>
                                        <p:attrNameLst>
                                          <p:attrName>ppt_x</p:attrName>
                                        </p:attrNameLst>
                                      </p:cBhvr>
                                      <p:tavLst>
                                        <p:tav tm="0">
                                          <p:val>
                                            <p:strVal val="#ppt_x"/>
                                          </p:val>
                                        </p:tav>
                                        <p:tav tm="100000">
                                          <p:val>
                                            <p:strVal val="#ppt_x"/>
                                          </p:val>
                                        </p:tav>
                                      </p:tavLst>
                                    </p:anim>
                                    <p:anim calcmode="lin" valueType="num">
                                      <p:cBhvr additive="base">
                                        <p:cTn id="18" dur="500" fill="hold"/>
                                        <p:tgtEl>
                                          <p:spTgt spid="3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grpSp>
        <p:nvGrpSpPr>
          <p:cNvPr id="540" name="Google Shape;540;p37"/>
          <p:cNvGrpSpPr/>
          <p:nvPr/>
        </p:nvGrpSpPr>
        <p:grpSpPr>
          <a:xfrm>
            <a:off x="713220" y="988184"/>
            <a:ext cx="1371600" cy="1371600"/>
            <a:chOff x="3478075" y="1668425"/>
            <a:chExt cx="985200" cy="984900"/>
          </a:xfrm>
        </p:grpSpPr>
        <p:sp>
          <p:nvSpPr>
            <p:cNvPr id="541" name="Google Shape;541;p37"/>
            <p:cNvSpPr/>
            <p:nvPr/>
          </p:nvSpPr>
          <p:spPr>
            <a:xfrm>
              <a:off x="3478075" y="1668425"/>
              <a:ext cx="985200" cy="984900"/>
            </a:xfrm>
            <a:prstGeom prst="ellipse">
              <a:avLst/>
            </a:prstGeom>
            <a:solidFill>
              <a:schemeClr val="lt1"/>
            </a:solidFill>
            <a:ln>
              <a:noFill/>
            </a:ln>
            <a:effectLst>
              <a:outerShdw blurRad="85725" dist="76200" dir="4560000" algn="bl" rotWithShape="0">
                <a:schemeClr val="dk1">
                  <a:alpha val="27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6600" b="1">
                  <a:solidFill>
                    <a:srgbClr val="008FE9"/>
                  </a:solidFill>
                </a:rPr>
                <a:t>III</a:t>
              </a:r>
              <a:endParaRPr sz="6600" b="1">
                <a:solidFill>
                  <a:srgbClr val="008FE9"/>
                </a:solidFill>
              </a:endParaRPr>
            </a:p>
          </p:txBody>
        </p:sp>
        <p:sp>
          <p:nvSpPr>
            <p:cNvPr id="542" name="Google Shape;542;p37"/>
            <p:cNvSpPr/>
            <p:nvPr/>
          </p:nvSpPr>
          <p:spPr>
            <a:xfrm>
              <a:off x="3542965" y="1733300"/>
              <a:ext cx="855600" cy="8553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6600" b="1">
                <a:solidFill>
                  <a:srgbClr val="008FE9"/>
                </a:solidFill>
              </a:endParaRPr>
            </a:p>
          </p:txBody>
        </p:sp>
      </p:grpSp>
      <p:grpSp>
        <p:nvGrpSpPr>
          <p:cNvPr id="546" name="Google Shape;546;p37"/>
          <p:cNvGrpSpPr/>
          <p:nvPr/>
        </p:nvGrpSpPr>
        <p:grpSpPr>
          <a:xfrm rot="934093" flipH="1">
            <a:off x="6346282" y="555472"/>
            <a:ext cx="1639459" cy="1678473"/>
            <a:chOff x="1823775" y="-1222075"/>
            <a:chExt cx="760600" cy="778700"/>
          </a:xfrm>
        </p:grpSpPr>
        <p:sp>
          <p:nvSpPr>
            <p:cNvPr id="547" name="Google Shape;547;p37"/>
            <p:cNvSpPr/>
            <p:nvPr/>
          </p:nvSpPr>
          <p:spPr>
            <a:xfrm>
              <a:off x="1827250" y="-1218575"/>
              <a:ext cx="753625" cy="771700"/>
            </a:xfrm>
            <a:custGeom>
              <a:avLst/>
              <a:gdLst/>
              <a:ahLst/>
              <a:cxnLst/>
              <a:rect l="l" t="t" r="r" b="b"/>
              <a:pathLst>
                <a:path w="30145" h="30868" extrusionOk="0">
                  <a:moveTo>
                    <a:pt x="16369" y="11389"/>
                  </a:moveTo>
                  <a:cubicBezTo>
                    <a:pt x="16402" y="11389"/>
                    <a:pt x="16426" y="11397"/>
                    <a:pt x="16459" y="11414"/>
                  </a:cubicBezTo>
                  <a:lnTo>
                    <a:pt x="16772" y="11595"/>
                  </a:lnTo>
                  <a:lnTo>
                    <a:pt x="16665" y="11784"/>
                  </a:lnTo>
                  <a:cubicBezTo>
                    <a:pt x="16344" y="11817"/>
                    <a:pt x="16048" y="11957"/>
                    <a:pt x="15809" y="12163"/>
                  </a:cubicBezTo>
                  <a:lnTo>
                    <a:pt x="16212" y="11480"/>
                  </a:lnTo>
                  <a:cubicBezTo>
                    <a:pt x="16237" y="11430"/>
                    <a:pt x="16270" y="11406"/>
                    <a:pt x="16319" y="11389"/>
                  </a:cubicBezTo>
                  <a:close/>
                  <a:moveTo>
                    <a:pt x="14707" y="14064"/>
                  </a:moveTo>
                  <a:cubicBezTo>
                    <a:pt x="14657" y="14302"/>
                    <a:pt x="14665" y="14541"/>
                    <a:pt x="14731" y="14780"/>
                  </a:cubicBezTo>
                  <a:cubicBezTo>
                    <a:pt x="14748" y="14854"/>
                    <a:pt x="14772" y="14920"/>
                    <a:pt x="14797" y="14994"/>
                  </a:cubicBezTo>
                  <a:lnTo>
                    <a:pt x="14600" y="15339"/>
                  </a:lnTo>
                  <a:cubicBezTo>
                    <a:pt x="14394" y="15693"/>
                    <a:pt x="14336" y="16113"/>
                    <a:pt x="14443" y="16516"/>
                  </a:cubicBezTo>
                  <a:cubicBezTo>
                    <a:pt x="14443" y="16532"/>
                    <a:pt x="14451" y="16549"/>
                    <a:pt x="14451" y="16565"/>
                  </a:cubicBezTo>
                  <a:lnTo>
                    <a:pt x="13735" y="16154"/>
                  </a:lnTo>
                  <a:cubicBezTo>
                    <a:pt x="13678" y="16113"/>
                    <a:pt x="13612" y="16088"/>
                    <a:pt x="13554" y="16063"/>
                  </a:cubicBezTo>
                  <a:lnTo>
                    <a:pt x="14707" y="14064"/>
                  </a:lnTo>
                  <a:close/>
                  <a:moveTo>
                    <a:pt x="23676" y="0"/>
                  </a:moveTo>
                  <a:cubicBezTo>
                    <a:pt x="23125" y="0"/>
                    <a:pt x="22607" y="296"/>
                    <a:pt x="22335" y="774"/>
                  </a:cubicBezTo>
                  <a:lnTo>
                    <a:pt x="21718" y="1835"/>
                  </a:lnTo>
                  <a:cubicBezTo>
                    <a:pt x="21553" y="2115"/>
                    <a:pt x="21479" y="2444"/>
                    <a:pt x="21512" y="2765"/>
                  </a:cubicBezTo>
                  <a:cubicBezTo>
                    <a:pt x="21224" y="2897"/>
                    <a:pt x="20969" y="3119"/>
                    <a:pt x="20804" y="3407"/>
                  </a:cubicBezTo>
                  <a:lnTo>
                    <a:pt x="20195" y="4460"/>
                  </a:lnTo>
                  <a:cubicBezTo>
                    <a:pt x="20162" y="4518"/>
                    <a:pt x="20130" y="4576"/>
                    <a:pt x="20105" y="4625"/>
                  </a:cubicBezTo>
                  <a:cubicBezTo>
                    <a:pt x="19809" y="4682"/>
                    <a:pt x="19512" y="4773"/>
                    <a:pt x="19241" y="4905"/>
                  </a:cubicBezTo>
                  <a:lnTo>
                    <a:pt x="17760" y="4041"/>
                  </a:lnTo>
                  <a:cubicBezTo>
                    <a:pt x="16920" y="3555"/>
                    <a:pt x="15966" y="3300"/>
                    <a:pt x="15003" y="3300"/>
                  </a:cubicBezTo>
                  <a:cubicBezTo>
                    <a:pt x="14525" y="3300"/>
                    <a:pt x="14048" y="3358"/>
                    <a:pt x="13587" y="3481"/>
                  </a:cubicBezTo>
                  <a:cubicBezTo>
                    <a:pt x="12172" y="3860"/>
                    <a:pt x="10979" y="4765"/>
                    <a:pt x="10246" y="6040"/>
                  </a:cubicBezTo>
                  <a:lnTo>
                    <a:pt x="6033" y="13290"/>
                  </a:lnTo>
                  <a:cubicBezTo>
                    <a:pt x="5301" y="14566"/>
                    <a:pt x="5095" y="16039"/>
                    <a:pt x="5473" y="17462"/>
                  </a:cubicBezTo>
                  <a:cubicBezTo>
                    <a:pt x="5597" y="17931"/>
                    <a:pt x="5786" y="18376"/>
                    <a:pt x="6017" y="18787"/>
                  </a:cubicBezTo>
                  <a:lnTo>
                    <a:pt x="3260" y="17183"/>
                  </a:lnTo>
                  <a:cubicBezTo>
                    <a:pt x="3021" y="17051"/>
                    <a:pt x="2750" y="16977"/>
                    <a:pt x="2478" y="16977"/>
                  </a:cubicBezTo>
                  <a:cubicBezTo>
                    <a:pt x="1927" y="16977"/>
                    <a:pt x="1408" y="17273"/>
                    <a:pt x="1137" y="17750"/>
                  </a:cubicBezTo>
                  <a:lnTo>
                    <a:pt x="264" y="19248"/>
                  </a:lnTo>
                  <a:cubicBezTo>
                    <a:pt x="59" y="19602"/>
                    <a:pt x="1" y="20022"/>
                    <a:pt x="108" y="20425"/>
                  </a:cubicBezTo>
                  <a:cubicBezTo>
                    <a:pt x="207" y="20820"/>
                    <a:pt x="470" y="21166"/>
                    <a:pt x="824" y="21371"/>
                  </a:cubicBezTo>
                  <a:lnTo>
                    <a:pt x="16830" y="30654"/>
                  </a:lnTo>
                  <a:cubicBezTo>
                    <a:pt x="17068" y="30794"/>
                    <a:pt x="17332" y="30868"/>
                    <a:pt x="17611" y="30868"/>
                  </a:cubicBezTo>
                  <a:cubicBezTo>
                    <a:pt x="18163" y="30868"/>
                    <a:pt x="18673" y="30571"/>
                    <a:pt x="18953" y="30094"/>
                  </a:cubicBezTo>
                  <a:lnTo>
                    <a:pt x="19825" y="28596"/>
                  </a:lnTo>
                  <a:cubicBezTo>
                    <a:pt x="20031" y="28243"/>
                    <a:pt x="20088" y="27823"/>
                    <a:pt x="19981" y="27420"/>
                  </a:cubicBezTo>
                  <a:cubicBezTo>
                    <a:pt x="19874" y="27025"/>
                    <a:pt x="19611" y="26679"/>
                    <a:pt x="19257" y="26473"/>
                  </a:cubicBezTo>
                  <a:lnTo>
                    <a:pt x="17208" y="25280"/>
                  </a:lnTo>
                  <a:cubicBezTo>
                    <a:pt x="17455" y="25148"/>
                    <a:pt x="17669" y="24943"/>
                    <a:pt x="17817" y="24696"/>
                  </a:cubicBezTo>
                  <a:lnTo>
                    <a:pt x="18401" y="23692"/>
                  </a:lnTo>
                  <a:cubicBezTo>
                    <a:pt x="18640" y="23774"/>
                    <a:pt x="18895" y="23824"/>
                    <a:pt x="19159" y="23824"/>
                  </a:cubicBezTo>
                  <a:cubicBezTo>
                    <a:pt x="19348" y="23824"/>
                    <a:pt x="19545" y="23799"/>
                    <a:pt x="19726" y="23741"/>
                  </a:cubicBezTo>
                  <a:cubicBezTo>
                    <a:pt x="20311" y="23593"/>
                    <a:pt x="20788" y="23223"/>
                    <a:pt x="21092" y="22704"/>
                  </a:cubicBezTo>
                  <a:lnTo>
                    <a:pt x="21331" y="22293"/>
                  </a:lnTo>
                  <a:cubicBezTo>
                    <a:pt x="21742" y="21577"/>
                    <a:pt x="21504" y="20655"/>
                    <a:pt x="20788" y="20244"/>
                  </a:cubicBezTo>
                  <a:lnTo>
                    <a:pt x="20072" y="19824"/>
                  </a:lnTo>
                  <a:cubicBezTo>
                    <a:pt x="20088" y="19824"/>
                    <a:pt x="20105" y="19824"/>
                    <a:pt x="20121" y="19816"/>
                  </a:cubicBezTo>
                  <a:cubicBezTo>
                    <a:pt x="20516" y="19709"/>
                    <a:pt x="20862" y="19446"/>
                    <a:pt x="21068" y="19092"/>
                  </a:cubicBezTo>
                  <a:lnTo>
                    <a:pt x="21273" y="18746"/>
                  </a:lnTo>
                  <a:cubicBezTo>
                    <a:pt x="21751" y="18689"/>
                    <a:pt x="22187" y="18409"/>
                    <a:pt x="22434" y="17981"/>
                  </a:cubicBezTo>
                  <a:lnTo>
                    <a:pt x="23043" y="16927"/>
                  </a:lnTo>
                  <a:cubicBezTo>
                    <a:pt x="23257" y="16565"/>
                    <a:pt x="23314" y="16146"/>
                    <a:pt x="23207" y="15751"/>
                  </a:cubicBezTo>
                  <a:cubicBezTo>
                    <a:pt x="23183" y="15677"/>
                    <a:pt x="23158" y="15611"/>
                    <a:pt x="23133" y="15537"/>
                  </a:cubicBezTo>
                  <a:lnTo>
                    <a:pt x="26573" y="9604"/>
                  </a:lnTo>
                  <a:cubicBezTo>
                    <a:pt x="27059" y="9546"/>
                    <a:pt x="27495" y="9266"/>
                    <a:pt x="27733" y="8846"/>
                  </a:cubicBezTo>
                  <a:lnTo>
                    <a:pt x="28351" y="7785"/>
                  </a:lnTo>
                  <a:cubicBezTo>
                    <a:pt x="28515" y="7497"/>
                    <a:pt x="28589" y="7176"/>
                    <a:pt x="28556" y="6847"/>
                  </a:cubicBezTo>
                  <a:cubicBezTo>
                    <a:pt x="28844" y="6715"/>
                    <a:pt x="29099" y="6501"/>
                    <a:pt x="29264" y="6213"/>
                  </a:cubicBezTo>
                  <a:lnTo>
                    <a:pt x="29873" y="5152"/>
                  </a:lnTo>
                  <a:cubicBezTo>
                    <a:pt x="30087" y="4798"/>
                    <a:pt x="30144" y="4378"/>
                    <a:pt x="30037" y="3975"/>
                  </a:cubicBezTo>
                  <a:cubicBezTo>
                    <a:pt x="29931" y="3580"/>
                    <a:pt x="29667" y="3234"/>
                    <a:pt x="29313" y="3028"/>
                  </a:cubicBezTo>
                  <a:lnTo>
                    <a:pt x="24458" y="214"/>
                  </a:lnTo>
                  <a:cubicBezTo>
                    <a:pt x="24219" y="74"/>
                    <a:pt x="23948" y="0"/>
                    <a:pt x="23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7"/>
            <p:cNvSpPr/>
            <p:nvPr/>
          </p:nvSpPr>
          <p:spPr>
            <a:xfrm>
              <a:off x="1823775" y="-1222075"/>
              <a:ext cx="760600" cy="778700"/>
            </a:xfrm>
            <a:custGeom>
              <a:avLst/>
              <a:gdLst/>
              <a:ahLst/>
              <a:cxnLst/>
              <a:rect l="l" t="t" r="r" b="b"/>
              <a:pathLst>
                <a:path w="30424" h="31148" extrusionOk="0">
                  <a:moveTo>
                    <a:pt x="23815" y="0"/>
                  </a:moveTo>
                  <a:cubicBezTo>
                    <a:pt x="23215" y="0"/>
                    <a:pt x="22655" y="329"/>
                    <a:pt x="22351" y="848"/>
                  </a:cubicBezTo>
                  <a:lnTo>
                    <a:pt x="21742" y="1901"/>
                  </a:lnTo>
                  <a:cubicBezTo>
                    <a:pt x="21577" y="2189"/>
                    <a:pt x="21495" y="2502"/>
                    <a:pt x="21511" y="2823"/>
                  </a:cubicBezTo>
                  <a:cubicBezTo>
                    <a:pt x="21223" y="2971"/>
                    <a:pt x="20993" y="3193"/>
                    <a:pt x="20828" y="3473"/>
                  </a:cubicBezTo>
                  <a:lnTo>
                    <a:pt x="20211" y="4534"/>
                  </a:lnTo>
                  <a:cubicBezTo>
                    <a:pt x="20195" y="4567"/>
                    <a:pt x="20170" y="4609"/>
                    <a:pt x="20153" y="4650"/>
                  </a:cubicBezTo>
                  <a:cubicBezTo>
                    <a:pt x="19890" y="4699"/>
                    <a:pt x="19627" y="4773"/>
                    <a:pt x="19380" y="4888"/>
                  </a:cubicBezTo>
                  <a:lnTo>
                    <a:pt x="17964" y="4065"/>
                  </a:lnTo>
                  <a:cubicBezTo>
                    <a:pt x="17109" y="3563"/>
                    <a:pt x="16129" y="3300"/>
                    <a:pt x="15142" y="3300"/>
                  </a:cubicBezTo>
                  <a:cubicBezTo>
                    <a:pt x="14656" y="3300"/>
                    <a:pt x="14171" y="3366"/>
                    <a:pt x="13693" y="3489"/>
                  </a:cubicBezTo>
                  <a:cubicBezTo>
                    <a:pt x="12237" y="3876"/>
                    <a:pt x="11019" y="4806"/>
                    <a:pt x="10262" y="6106"/>
                  </a:cubicBezTo>
                  <a:lnTo>
                    <a:pt x="6057" y="13364"/>
                  </a:lnTo>
                  <a:cubicBezTo>
                    <a:pt x="5300" y="14665"/>
                    <a:pt x="5094" y="16179"/>
                    <a:pt x="5481" y="17635"/>
                  </a:cubicBezTo>
                  <a:cubicBezTo>
                    <a:pt x="5571" y="17956"/>
                    <a:pt x="5678" y="18277"/>
                    <a:pt x="5818" y="18573"/>
                  </a:cubicBezTo>
                  <a:lnTo>
                    <a:pt x="3465" y="17207"/>
                  </a:lnTo>
                  <a:cubicBezTo>
                    <a:pt x="3209" y="17059"/>
                    <a:pt x="2913" y="16977"/>
                    <a:pt x="2617" y="16977"/>
                  </a:cubicBezTo>
                  <a:cubicBezTo>
                    <a:pt x="2016" y="16977"/>
                    <a:pt x="1457" y="17298"/>
                    <a:pt x="1152" y="17816"/>
                  </a:cubicBezTo>
                  <a:lnTo>
                    <a:pt x="288" y="19314"/>
                  </a:lnTo>
                  <a:cubicBezTo>
                    <a:pt x="58" y="19709"/>
                    <a:pt x="0" y="20162"/>
                    <a:pt x="115" y="20598"/>
                  </a:cubicBezTo>
                  <a:cubicBezTo>
                    <a:pt x="222" y="21026"/>
                    <a:pt x="510" y="21404"/>
                    <a:pt x="897" y="21626"/>
                  </a:cubicBezTo>
                  <a:lnTo>
                    <a:pt x="16895" y="30917"/>
                  </a:lnTo>
                  <a:cubicBezTo>
                    <a:pt x="17158" y="31065"/>
                    <a:pt x="17454" y="31148"/>
                    <a:pt x="17750" y="31148"/>
                  </a:cubicBezTo>
                  <a:cubicBezTo>
                    <a:pt x="18351" y="31148"/>
                    <a:pt x="18911" y="30827"/>
                    <a:pt x="19207" y="30300"/>
                  </a:cubicBezTo>
                  <a:lnTo>
                    <a:pt x="20079" y="28811"/>
                  </a:lnTo>
                  <a:cubicBezTo>
                    <a:pt x="20310" y="28416"/>
                    <a:pt x="20367" y="27963"/>
                    <a:pt x="20252" y="27527"/>
                  </a:cubicBezTo>
                  <a:cubicBezTo>
                    <a:pt x="20137" y="27091"/>
                    <a:pt x="19857" y="26720"/>
                    <a:pt x="19470" y="26498"/>
                  </a:cubicBezTo>
                  <a:lnTo>
                    <a:pt x="17611" y="25420"/>
                  </a:lnTo>
                  <a:cubicBezTo>
                    <a:pt x="17800" y="25280"/>
                    <a:pt x="17956" y="25107"/>
                    <a:pt x="18080" y="24902"/>
                  </a:cubicBezTo>
                  <a:lnTo>
                    <a:pt x="18606" y="23996"/>
                  </a:lnTo>
                  <a:cubicBezTo>
                    <a:pt x="18828" y="24062"/>
                    <a:pt x="19059" y="24095"/>
                    <a:pt x="19298" y="24095"/>
                  </a:cubicBezTo>
                  <a:cubicBezTo>
                    <a:pt x="19495" y="24095"/>
                    <a:pt x="19701" y="24071"/>
                    <a:pt x="19906" y="24021"/>
                  </a:cubicBezTo>
                  <a:cubicBezTo>
                    <a:pt x="20515" y="23857"/>
                    <a:pt x="21026" y="23462"/>
                    <a:pt x="21347" y="22918"/>
                  </a:cubicBezTo>
                  <a:lnTo>
                    <a:pt x="21593" y="22499"/>
                  </a:lnTo>
                  <a:cubicBezTo>
                    <a:pt x="22038" y="21717"/>
                    <a:pt x="21775" y="20713"/>
                    <a:pt x="20993" y="20260"/>
                  </a:cubicBezTo>
                  <a:lnTo>
                    <a:pt x="20540" y="20005"/>
                  </a:lnTo>
                  <a:cubicBezTo>
                    <a:pt x="20869" y="19857"/>
                    <a:pt x="21149" y="19610"/>
                    <a:pt x="21322" y="19306"/>
                  </a:cubicBezTo>
                  <a:lnTo>
                    <a:pt x="21495" y="19010"/>
                  </a:lnTo>
                  <a:cubicBezTo>
                    <a:pt x="21988" y="18936"/>
                    <a:pt x="22433" y="18631"/>
                    <a:pt x="22688" y="18195"/>
                  </a:cubicBezTo>
                  <a:lnTo>
                    <a:pt x="23305" y="17133"/>
                  </a:lnTo>
                  <a:cubicBezTo>
                    <a:pt x="23527" y="16747"/>
                    <a:pt x="23593" y="16286"/>
                    <a:pt x="23478" y="15858"/>
                  </a:cubicBezTo>
                  <a:cubicBezTo>
                    <a:pt x="23461" y="15800"/>
                    <a:pt x="23445" y="15743"/>
                    <a:pt x="23420" y="15693"/>
                  </a:cubicBezTo>
                  <a:lnTo>
                    <a:pt x="26803" y="9875"/>
                  </a:lnTo>
                  <a:cubicBezTo>
                    <a:pt x="27296" y="9793"/>
                    <a:pt x="27741" y="9488"/>
                    <a:pt x="27996" y="9052"/>
                  </a:cubicBezTo>
                  <a:lnTo>
                    <a:pt x="28605" y="7991"/>
                  </a:lnTo>
                  <a:cubicBezTo>
                    <a:pt x="28769" y="7711"/>
                    <a:pt x="28852" y="7390"/>
                    <a:pt x="28835" y="7069"/>
                  </a:cubicBezTo>
                  <a:cubicBezTo>
                    <a:pt x="29123" y="6921"/>
                    <a:pt x="29362" y="6699"/>
                    <a:pt x="29518" y="6419"/>
                  </a:cubicBezTo>
                  <a:lnTo>
                    <a:pt x="30135" y="5366"/>
                  </a:lnTo>
                  <a:cubicBezTo>
                    <a:pt x="30366" y="4971"/>
                    <a:pt x="30423" y="4518"/>
                    <a:pt x="30308" y="4082"/>
                  </a:cubicBezTo>
                  <a:cubicBezTo>
                    <a:pt x="30193" y="3654"/>
                    <a:pt x="29905" y="3275"/>
                    <a:pt x="29526" y="3053"/>
                  </a:cubicBezTo>
                  <a:lnTo>
                    <a:pt x="24663" y="231"/>
                  </a:lnTo>
                  <a:cubicBezTo>
                    <a:pt x="24408" y="82"/>
                    <a:pt x="24112" y="0"/>
                    <a:pt x="23815" y="0"/>
                  </a:cubicBezTo>
                  <a:close/>
                </a:path>
              </a:pathLst>
            </a:custGeom>
            <a:solidFill>
              <a:schemeClr val="lt1"/>
            </a:solidFill>
            <a:ln>
              <a:noFill/>
            </a:ln>
            <a:effectLst>
              <a:outerShdw blurRad="71438" dist="66675" dir="44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7"/>
            <p:cNvSpPr/>
            <p:nvPr/>
          </p:nvSpPr>
          <p:spPr>
            <a:xfrm>
              <a:off x="1984225" y="-1097400"/>
              <a:ext cx="384325" cy="476700"/>
            </a:xfrm>
            <a:custGeom>
              <a:avLst/>
              <a:gdLst/>
              <a:ahLst/>
              <a:cxnLst/>
              <a:rect l="l" t="t" r="r" b="b"/>
              <a:pathLst>
                <a:path w="15373" h="19068" extrusionOk="0">
                  <a:moveTo>
                    <a:pt x="8723" y="1"/>
                  </a:moveTo>
                  <a:cubicBezTo>
                    <a:pt x="7364" y="1"/>
                    <a:pt x="6041" y="706"/>
                    <a:pt x="5309" y="1967"/>
                  </a:cubicBezTo>
                  <a:lnTo>
                    <a:pt x="1095" y="9225"/>
                  </a:lnTo>
                  <a:cubicBezTo>
                    <a:pt x="1" y="11109"/>
                    <a:pt x="643" y="13521"/>
                    <a:pt x="2527" y="14615"/>
                  </a:cubicBezTo>
                  <a:lnTo>
                    <a:pt x="10197" y="19067"/>
                  </a:lnTo>
                  <a:lnTo>
                    <a:pt x="11629" y="16598"/>
                  </a:lnTo>
                  <a:lnTo>
                    <a:pt x="9250" y="15224"/>
                  </a:lnTo>
                  <a:lnTo>
                    <a:pt x="8872" y="15874"/>
                  </a:lnTo>
                  <a:lnTo>
                    <a:pt x="5811" y="14097"/>
                  </a:lnTo>
                  <a:cubicBezTo>
                    <a:pt x="4980" y="13611"/>
                    <a:pt x="4700" y="12550"/>
                    <a:pt x="5177" y="11727"/>
                  </a:cubicBezTo>
                  <a:lnTo>
                    <a:pt x="8592" y="5851"/>
                  </a:lnTo>
                  <a:cubicBezTo>
                    <a:pt x="8911" y="5296"/>
                    <a:pt x="9489" y="4987"/>
                    <a:pt x="10086" y="4987"/>
                  </a:cubicBezTo>
                  <a:cubicBezTo>
                    <a:pt x="10384" y="4987"/>
                    <a:pt x="10686" y="5064"/>
                    <a:pt x="10962" y="5226"/>
                  </a:cubicBezTo>
                  <a:lnTo>
                    <a:pt x="13406" y="6641"/>
                  </a:lnTo>
                  <a:lnTo>
                    <a:pt x="15373" y="3251"/>
                  </a:lnTo>
                  <a:lnTo>
                    <a:pt x="14048" y="2477"/>
                  </a:lnTo>
                  <a:lnTo>
                    <a:pt x="10699" y="535"/>
                  </a:lnTo>
                  <a:cubicBezTo>
                    <a:pt x="10076" y="173"/>
                    <a:pt x="9395" y="1"/>
                    <a:pt x="87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7"/>
            <p:cNvSpPr/>
            <p:nvPr/>
          </p:nvSpPr>
          <p:spPr>
            <a:xfrm>
              <a:off x="1990200" y="-1101900"/>
              <a:ext cx="382875" cy="485725"/>
            </a:xfrm>
            <a:custGeom>
              <a:avLst/>
              <a:gdLst/>
              <a:ahLst/>
              <a:cxnLst/>
              <a:rect l="l" t="t" r="r" b="b"/>
              <a:pathLst>
                <a:path w="15315" h="19429" extrusionOk="0">
                  <a:moveTo>
                    <a:pt x="8485" y="361"/>
                  </a:moveTo>
                  <a:cubicBezTo>
                    <a:pt x="9143" y="361"/>
                    <a:pt x="9785" y="534"/>
                    <a:pt x="10369" y="871"/>
                  </a:cubicBezTo>
                  <a:lnTo>
                    <a:pt x="13719" y="2813"/>
                  </a:lnTo>
                  <a:lnTo>
                    <a:pt x="14887" y="3496"/>
                  </a:lnTo>
                  <a:lnTo>
                    <a:pt x="13101" y="6574"/>
                  </a:lnTo>
                  <a:lnTo>
                    <a:pt x="10814" y="5249"/>
                  </a:lnTo>
                  <a:cubicBezTo>
                    <a:pt x="10511" y="5072"/>
                    <a:pt x="10179" y="4988"/>
                    <a:pt x="9852" y="4988"/>
                  </a:cubicBezTo>
                  <a:cubicBezTo>
                    <a:pt x="9191" y="4988"/>
                    <a:pt x="8549" y="5330"/>
                    <a:pt x="8197" y="5940"/>
                  </a:cubicBezTo>
                  <a:lnTo>
                    <a:pt x="4782" y="11816"/>
                  </a:lnTo>
                  <a:cubicBezTo>
                    <a:pt x="4255" y="12730"/>
                    <a:pt x="4568" y="13898"/>
                    <a:pt x="5481" y="14433"/>
                  </a:cubicBezTo>
                  <a:lnTo>
                    <a:pt x="8542" y="16210"/>
                  </a:lnTo>
                  <a:cubicBezTo>
                    <a:pt x="8569" y="16226"/>
                    <a:pt x="8599" y="16236"/>
                    <a:pt x="8630" y="16236"/>
                  </a:cubicBezTo>
                  <a:cubicBezTo>
                    <a:pt x="8647" y="16236"/>
                    <a:pt x="8665" y="16233"/>
                    <a:pt x="8682" y="16227"/>
                  </a:cubicBezTo>
                  <a:cubicBezTo>
                    <a:pt x="8732" y="16219"/>
                    <a:pt x="8765" y="16186"/>
                    <a:pt x="8789" y="16145"/>
                  </a:cubicBezTo>
                  <a:lnTo>
                    <a:pt x="9077" y="15651"/>
                  </a:lnTo>
                  <a:lnTo>
                    <a:pt x="11143" y="16844"/>
                  </a:lnTo>
                  <a:lnTo>
                    <a:pt x="9892" y="19000"/>
                  </a:lnTo>
                  <a:lnTo>
                    <a:pt x="2379" y="14639"/>
                  </a:lnTo>
                  <a:cubicBezTo>
                    <a:pt x="1506" y="14137"/>
                    <a:pt x="889" y="13322"/>
                    <a:pt x="634" y="12351"/>
                  </a:cubicBezTo>
                  <a:cubicBezTo>
                    <a:pt x="371" y="11380"/>
                    <a:pt x="511" y="10368"/>
                    <a:pt x="1013" y="9495"/>
                  </a:cubicBezTo>
                  <a:lnTo>
                    <a:pt x="5226" y="2237"/>
                  </a:lnTo>
                  <a:cubicBezTo>
                    <a:pt x="5728" y="1373"/>
                    <a:pt x="6543" y="748"/>
                    <a:pt x="7514" y="493"/>
                  </a:cubicBezTo>
                  <a:cubicBezTo>
                    <a:pt x="7835" y="402"/>
                    <a:pt x="8164" y="361"/>
                    <a:pt x="8485" y="361"/>
                  </a:cubicBezTo>
                  <a:close/>
                  <a:moveTo>
                    <a:pt x="8483" y="1"/>
                  </a:moveTo>
                  <a:cubicBezTo>
                    <a:pt x="8129" y="1"/>
                    <a:pt x="7774" y="47"/>
                    <a:pt x="7423" y="139"/>
                  </a:cubicBezTo>
                  <a:cubicBezTo>
                    <a:pt x="6353" y="427"/>
                    <a:pt x="5465" y="1102"/>
                    <a:pt x="4913" y="2056"/>
                  </a:cubicBezTo>
                  <a:lnTo>
                    <a:pt x="700" y="9314"/>
                  </a:lnTo>
                  <a:cubicBezTo>
                    <a:pt x="149" y="10269"/>
                    <a:pt x="1" y="11380"/>
                    <a:pt x="280" y="12442"/>
                  </a:cubicBezTo>
                  <a:cubicBezTo>
                    <a:pt x="568" y="13503"/>
                    <a:pt x="1243" y="14400"/>
                    <a:pt x="2198" y="14951"/>
                  </a:cubicBezTo>
                  <a:lnTo>
                    <a:pt x="9867" y="19403"/>
                  </a:lnTo>
                  <a:cubicBezTo>
                    <a:pt x="9900" y="19420"/>
                    <a:pt x="9925" y="19428"/>
                    <a:pt x="9958" y="19428"/>
                  </a:cubicBezTo>
                  <a:cubicBezTo>
                    <a:pt x="10024" y="19428"/>
                    <a:pt x="10081" y="19395"/>
                    <a:pt x="10114" y="19338"/>
                  </a:cubicBezTo>
                  <a:lnTo>
                    <a:pt x="11546" y="16869"/>
                  </a:lnTo>
                  <a:cubicBezTo>
                    <a:pt x="11595" y="16787"/>
                    <a:pt x="11562" y="16680"/>
                    <a:pt x="11480" y="16622"/>
                  </a:cubicBezTo>
                  <a:lnTo>
                    <a:pt x="9102" y="15248"/>
                  </a:lnTo>
                  <a:cubicBezTo>
                    <a:pt x="9075" y="15232"/>
                    <a:pt x="9045" y="15223"/>
                    <a:pt x="9016" y="15223"/>
                  </a:cubicBezTo>
                  <a:cubicBezTo>
                    <a:pt x="9000" y="15223"/>
                    <a:pt x="8985" y="15225"/>
                    <a:pt x="8970" y="15231"/>
                  </a:cubicBezTo>
                  <a:cubicBezTo>
                    <a:pt x="8921" y="15239"/>
                    <a:pt x="8880" y="15272"/>
                    <a:pt x="8855" y="15314"/>
                  </a:cubicBezTo>
                  <a:lnTo>
                    <a:pt x="8567" y="15807"/>
                  </a:lnTo>
                  <a:lnTo>
                    <a:pt x="5662" y="14120"/>
                  </a:lnTo>
                  <a:cubicBezTo>
                    <a:pt x="5300" y="13906"/>
                    <a:pt x="5045" y="13577"/>
                    <a:pt x="4938" y="13174"/>
                  </a:cubicBezTo>
                  <a:cubicBezTo>
                    <a:pt x="4831" y="12771"/>
                    <a:pt x="4889" y="12359"/>
                    <a:pt x="5094" y="11997"/>
                  </a:cubicBezTo>
                  <a:lnTo>
                    <a:pt x="8509" y="6122"/>
                  </a:lnTo>
                  <a:cubicBezTo>
                    <a:pt x="8715" y="5759"/>
                    <a:pt x="9053" y="5504"/>
                    <a:pt x="9448" y="5397"/>
                  </a:cubicBezTo>
                  <a:cubicBezTo>
                    <a:pt x="9580" y="5362"/>
                    <a:pt x="9714" y="5345"/>
                    <a:pt x="9847" y="5345"/>
                  </a:cubicBezTo>
                  <a:cubicBezTo>
                    <a:pt x="10120" y="5345"/>
                    <a:pt x="10389" y="5418"/>
                    <a:pt x="10633" y="5562"/>
                  </a:cubicBezTo>
                  <a:lnTo>
                    <a:pt x="13077" y="6977"/>
                  </a:lnTo>
                  <a:cubicBezTo>
                    <a:pt x="13103" y="6993"/>
                    <a:pt x="13133" y="7002"/>
                    <a:pt x="13162" y="7002"/>
                  </a:cubicBezTo>
                  <a:cubicBezTo>
                    <a:pt x="13178" y="7002"/>
                    <a:pt x="13194" y="7000"/>
                    <a:pt x="13208" y="6994"/>
                  </a:cubicBezTo>
                  <a:cubicBezTo>
                    <a:pt x="13258" y="6986"/>
                    <a:pt x="13299" y="6953"/>
                    <a:pt x="13324" y="6912"/>
                  </a:cubicBezTo>
                  <a:lnTo>
                    <a:pt x="15290" y="3521"/>
                  </a:lnTo>
                  <a:cubicBezTo>
                    <a:pt x="15315" y="3480"/>
                    <a:pt x="15315" y="3431"/>
                    <a:pt x="15307" y="3381"/>
                  </a:cubicBezTo>
                  <a:cubicBezTo>
                    <a:pt x="15299" y="3340"/>
                    <a:pt x="15266" y="3299"/>
                    <a:pt x="15224" y="3274"/>
                  </a:cubicBezTo>
                  <a:lnTo>
                    <a:pt x="10550" y="559"/>
                  </a:lnTo>
                  <a:cubicBezTo>
                    <a:pt x="9911" y="189"/>
                    <a:pt x="9201" y="1"/>
                    <a:pt x="84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7"/>
            <p:cNvSpPr/>
            <p:nvPr/>
          </p:nvSpPr>
          <p:spPr>
            <a:xfrm>
              <a:off x="2404125" y="-1151100"/>
              <a:ext cx="102275" cy="98150"/>
            </a:xfrm>
            <a:custGeom>
              <a:avLst/>
              <a:gdLst/>
              <a:ahLst/>
              <a:cxnLst/>
              <a:rect l="l" t="t" r="r" b="b"/>
              <a:pathLst>
                <a:path w="4091" h="3926" extrusionOk="0">
                  <a:moveTo>
                    <a:pt x="1358" y="0"/>
                  </a:moveTo>
                  <a:lnTo>
                    <a:pt x="1" y="2337"/>
                  </a:lnTo>
                  <a:lnTo>
                    <a:pt x="2733" y="3926"/>
                  </a:lnTo>
                  <a:lnTo>
                    <a:pt x="4091" y="1588"/>
                  </a:lnTo>
                  <a:lnTo>
                    <a:pt x="13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7"/>
            <p:cNvSpPr/>
            <p:nvPr/>
          </p:nvSpPr>
          <p:spPr>
            <a:xfrm>
              <a:off x="2398975" y="-1155600"/>
              <a:ext cx="112575" cy="107175"/>
            </a:xfrm>
            <a:custGeom>
              <a:avLst/>
              <a:gdLst/>
              <a:ahLst/>
              <a:cxnLst/>
              <a:rect l="l" t="t" r="r" b="b"/>
              <a:pathLst>
                <a:path w="4503" h="4287" extrusionOk="0">
                  <a:moveTo>
                    <a:pt x="1630" y="427"/>
                  </a:moveTo>
                  <a:lnTo>
                    <a:pt x="4050" y="1834"/>
                  </a:lnTo>
                  <a:lnTo>
                    <a:pt x="2873" y="3859"/>
                  </a:lnTo>
                  <a:lnTo>
                    <a:pt x="453" y="2452"/>
                  </a:lnTo>
                  <a:lnTo>
                    <a:pt x="1630" y="427"/>
                  </a:lnTo>
                  <a:close/>
                  <a:moveTo>
                    <a:pt x="1569" y="1"/>
                  </a:moveTo>
                  <a:cubicBezTo>
                    <a:pt x="1506" y="1"/>
                    <a:pt x="1442" y="34"/>
                    <a:pt x="1408" y="90"/>
                  </a:cubicBezTo>
                  <a:lnTo>
                    <a:pt x="50" y="2427"/>
                  </a:lnTo>
                  <a:cubicBezTo>
                    <a:pt x="1" y="2517"/>
                    <a:pt x="34" y="2624"/>
                    <a:pt x="116" y="2674"/>
                  </a:cubicBezTo>
                  <a:lnTo>
                    <a:pt x="2848" y="4262"/>
                  </a:lnTo>
                  <a:cubicBezTo>
                    <a:pt x="2873" y="4278"/>
                    <a:pt x="2906" y="4287"/>
                    <a:pt x="2939" y="4287"/>
                  </a:cubicBezTo>
                  <a:cubicBezTo>
                    <a:pt x="2955" y="4287"/>
                    <a:pt x="2972" y="4278"/>
                    <a:pt x="2988" y="4278"/>
                  </a:cubicBezTo>
                  <a:cubicBezTo>
                    <a:pt x="3029" y="4262"/>
                    <a:pt x="3070" y="4237"/>
                    <a:pt x="3095" y="4196"/>
                  </a:cubicBezTo>
                  <a:lnTo>
                    <a:pt x="4453" y="1859"/>
                  </a:lnTo>
                  <a:cubicBezTo>
                    <a:pt x="4502" y="1768"/>
                    <a:pt x="4469" y="1662"/>
                    <a:pt x="4387" y="1612"/>
                  </a:cubicBezTo>
                  <a:lnTo>
                    <a:pt x="1655" y="24"/>
                  </a:lnTo>
                  <a:cubicBezTo>
                    <a:pt x="1629" y="8"/>
                    <a:pt x="1599" y="1"/>
                    <a:pt x="1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7"/>
            <p:cNvSpPr/>
            <p:nvPr/>
          </p:nvSpPr>
          <p:spPr>
            <a:xfrm>
              <a:off x="2225750" y="-1098450"/>
              <a:ext cx="258850" cy="337850"/>
            </a:xfrm>
            <a:custGeom>
              <a:avLst/>
              <a:gdLst/>
              <a:ahLst/>
              <a:cxnLst/>
              <a:rect l="l" t="t" r="r" b="b"/>
              <a:pathLst>
                <a:path w="10354" h="13514" extrusionOk="0">
                  <a:moveTo>
                    <a:pt x="6568" y="1"/>
                  </a:moveTo>
                  <a:lnTo>
                    <a:pt x="1" y="11316"/>
                  </a:lnTo>
                  <a:lnTo>
                    <a:pt x="3786" y="13513"/>
                  </a:lnTo>
                  <a:lnTo>
                    <a:pt x="10353" y="2198"/>
                  </a:lnTo>
                  <a:lnTo>
                    <a:pt x="6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7"/>
            <p:cNvSpPr/>
            <p:nvPr/>
          </p:nvSpPr>
          <p:spPr>
            <a:xfrm>
              <a:off x="2220625" y="-1102975"/>
              <a:ext cx="268700" cy="346900"/>
            </a:xfrm>
            <a:custGeom>
              <a:avLst/>
              <a:gdLst/>
              <a:ahLst/>
              <a:cxnLst/>
              <a:rect l="l" t="t" r="r" b="b"/>
              <a:pathLst>
                <a:path w="10748" h="13876" extrusionOk="0">
                  <a:moveTo>
                    <a:pt x="6839" y="429"/>
                  </a:moveTo>
                  <a:lnTo>
                    <a:pt x="10311" y="2445"/>
                  </a:lnTo>
                  <a:lnTo>
                    <a:pt x="3926" y="13447"/>
                  </a:lnTo>
                  <a:lnTo>
                    <a:pt x="453" y="11431"/>
                  </a:lnTo>
                  <a:lnTo>
                    <a:pt x="6839" y="429"/>
                  </a:lnTo>
                  <a:close/>
                  <a:moveTo>
                    <a:pt x="6768" y="1"/>
                  </a:moveTo>
                  <a:cubicBezTo>
                    <a:pt x="6707" y="1"/>
                    <a:pt x="6649" y="32"/>
                    <a:pt x="6616" y="91"/>
                  </a:cubicBezTo>
                  <a:lnTo>
                    <a:pt x="50" y="11407"/>
                  </a:lnTo>
                  <a:cubicBezTo>
                    <a:pt x="0" y="11489"/>
                    <a:pt x="25" y="11604"/>
                    <a:pt x="115" y="11653"/>
                  </a:cubicBezTo>
                  <a:lnTo>
                    <a:pt x="3901" y="13851"/>
                  </a:lnTo>
                  <a:cubicBezTo>
                    <a:pt x="3926" y="13867"/>
                    <a:pt x="3958" y="13875"/>
                    <a:pt x="3991" y="13875"/>
                  </a:cubicBezTo>
                  <a:cubicBezTo>
                    <a:pt x="4008" y="13875"/>
                    <a:pt x="4024" y="13867"/>
                    <a:pt x="4041" y="13867"/>
                  </a:cubicBezTo>
                  <a:cubicBezTo>
                    <a:pt x="4082" y="13851"/>
                    <a:pt x="4123" y="13826"/>
                    <a:pt x="4148" y="13785"/>
                  </a:cubicBezTo>
                  <a:lnTo>
                    <a:pt x="10715" y="2470"/>
                  </a:lnTo>
                  <a:cubicBezTo>
                    <a:pt x="10739" y="2428"/>
                    <a:pt x="10747" y="2379"/>
                    <a:pt x="10731" y="2330"/>
                  </a:cubicBezTo>
                  <a:cubicBezTo>
                    <a:pt x="10723" y="2289"/>
                    <a:pt x="10690" y="2247"/>
                    <a:pt x="10649" y="2223"/>
                  </a:cubicBezTo>
                  <a:lnTo>
                    <a:pt x="6863" y="26"/>
                  </a:lnTo>
                  <a:cubicBezTo>
                    <a:pt x="6833" y="9"/>
                    <a:pt x="6800" y="1"/>
                    <a:pt x="6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7"/>
            <p:cNvSpPr/>
            <p:nvPr/>
          </p:nvSpPr>
          <p:spPr>
            <a:xfrm>
              <a:off x="2365650" y="-1114075"/>
              <a:ext cx="136850" cy="97125"/>
            </a:xfrm>
            <a:custGeom>
              <a:avLst/>
              <a:gdLst/>
              <a:ahLst/>
              <a:cxnLst/>
              <a:rect l="l" t="t" r="r" b="b"/>
              <a:pathLst>
                <a:path w="5474" h="3885" extrusionOk="0">
                  <a:moveTo>
                    <a:pt x="610" y="1"/>
                  </a:moveTo>
                  <a:lnTo>
                    <a:pt x="1" y="1062"/>
                  </a:lnTo>
                  <a:lnTo>
                    <a:pt x="4856" y="3885"/>
                  </a:lnTo>
                  <a:lnTo>
                    <a:pt x="5473" y="2823"/>
                  </a:lnTo>
                  <a:lnTo>
                    <a:pt x="6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7"/>
            <p:cNvSpPr/>
            <p:nvPr/>
          </p:nvSpPr>
          <p:spPr>
            <a:xfrm>
              <a:off x="2360925" y="-1118575"/>
              <a:ext cx="146300" cy="106150"/>
            </a:xfrm>
            <a:custGeom>
              <a:avLst/>
              <a:gdLst/>
              <a:ahLst/>
              <a:cxnLst/>
              <a:rect l="l" t="t" r="r" b="b"/>
              <a:pathLst>
                <a:path w="5852" h="4246" extrusionOk="0">
                  <a:moveTo>
                    <a:pt x="865" y="427"/>
                  </a:moveTo>
                  <a:lnTo>
                    <a:pt x="5415" y="3069"/>
                  </a:lnTo>
                  <a:lnTo>
                    <a:pt x="4979" y="3818"/>
                  </a:lnTo>
                  <a:lnTo>
                    <a:pt x="437" y="1176"/>
                  </a:lnTo>
                  <a:lnTo>
                    <a:pt x="865" y="427"/>
                  </a:lnTo>
                  <a:close/>
                  <a:moveTo>
                    <a:pt x="805" y="1"/>
                  </a:moveTo>
                  <a:cubicBezTo>
                    <a:pt x="744" y="1"/>
                    <a:pt x="684" y="34"/>
                    <a:pt x="651" y="90"/>
                  </a:cubicBezTo>
                  <a:lnTo>
                    <a:pt x="33" y="1152"/>
                  </a:lnTo>
                  <a:cubicBezTo>
                    <a:pt x="9" y="1193"/>
                    <a:pt x="0" y="1242"/>
                    <a:pt x="17" y="1291"/>
                  </a:cubicBezTo>
                  <a:cubicBezTo>
                    <a:pt x="25" y="1333"/>
                    <a:pt x="58" y="1374"/>
                    <a:pt x="99" y="1398"/>
                  </a:cubicBezTo>
                  <a:lnTo>
                    <a:pt x="4954" y="4221"/>
                  </a:lnTo>
                  <a:cubicBezTo>
                    <a:pt x="4987" y="4237"/>
                    <a:pt x="5020" y="4246"/>
                    <a:pt x="5045" y="4246"/>
                  </a:cubicBezTo>
                  <a:cubicBezTo>
                    <a:pt x="5111" y="4246"/>
                    <a:pt x="5168" y="4213"/>
                    <a:pt x="5201" y="4155"/>
                  </a:cubicBezTo>
                  <a:lnTo>
                    <a:pt x="5819" y="3094"/>
                  </a:lnTo>
                  <a:cubicBezTo>
                    <a:pt x="5843" y="3052"/>
                    <a:pt x="5851" y="3003"/>
                    <a:pt x="5835" y="2954"/>
                  </a:cubicBezTo>
                  <a:cubicBezTo>
                    <a:pt x="5827" y="2913"/>
                    <a:pt x="5794" y="2871"/>
                    <a:pt x="5753" y="2847"/>
                  </a:cubicBezTo>
                  <a:lnTo>
                    <a:pt x="889" y="24"/>
                  </a:lnTo>
                  <a:cubicBezTo>
                    <a:pt x="863" y="8"/>
                    <a:pt x="834" y="1"/>
                    <a:pt x="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7"/>
            <p:cNvSpPr/>
            <p:nvPr/>
          </p:nvSpPr>
          <p:spPr>
            <a:xfrm>
              <a:off x="2403725" y="-1179700"/>
              <a:ext cx="137025" cy="96925"/>
            </a:xfrm>
            <a:custGeom>
              <a:avLst/>
              <a:gdLst/>
              <a:ahLst/>
              <a:cxnLst/>
              <a:rect l="l" t="t" r="r" b="b"/>
              <a:pathLst>
                <a:path w="5481" h="3877" extrusionOk="0">
                  <a:moveTo>
                    <a:pt x="617" y="0"/>
                  </a:moveTo>
                  <a:lnTo>
                    <a:pt x="0" y="1062"/>
                  </a:lnTo>
                  <a:lnTo>
                    <a:pt x="4864" y="3876"/>
                  </a:lnTo>
                  <a:lnTo>
                    <a:pt x="5481" y="2823"/>
                  </a:lnTo>
                  <a:lnTo>
                    <a:pt x="6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7"/>
            <p:cNvSpPr/>
            <p:nvPr/>
          </p:nvSpPr>
          <p:spPr>
            <a:xfrm>
              <a:off x="2399200" y="-1184225"/>
              <a:ext cx="146075" cy="105975"/>
            </a:xfrm>
            <a:custGeom>
              <a:avLst/>
              <a:gdLst/>
              <a:ahLst/>
              <a:cxnLst/>
              <a:rect l="l" t="t" r="r" b="b"/>
              <a:pathLst>
                <a:path w="5843" h="4239" extrusionOk="0">
                  <a:moveTo>
                    <a:pt x="864" y="428"/>
                  </a:moveTo>
                  <a:lnTo>
                    <a:pt x="5415" y="3062"/>
                  </a:lnTo>
                  <a:lnTo>
                    <a:pt x="4979" y="3810"/>
                  </a:lnTo>
                  <a:lnTo>
                    <a:pt x="428" y="1177"/>
                  </a:lnTo>
                  <a:lnTo>
                    <a:pt x="864" y="428"/>
                  </a:lnTo>
                  <a:close/>
                  <a:moveTo>
                    <a:pt x="797" y="0"/>
                  </a:moveTo>
                  <a:cubicBezTo>
                    <a:pt x="736" y="0"/>
                    <a:pt x="675" y="31"/>
                    <a:pt x="642" y="91"/>
                  </a:cubicBezTo>
                  <a:lnTo>
                    <a:pt x="25" y="1144"/>
                  </a:lnTo>
                  <a:cubicBezTo>
                    <a:pt x="0" y="1194"/>
                    <a:pt x="0" y="1243"/>
                    <a:pt x="8" y="1284"/>
                  </a:cubicBezTo>
                  <a:cubicBezTo>
                    <a:pt x="17" y="1333"/>
                    <a:pt x="49" y="1375"/>
                    <a:pt x="91" y="1391"/>
                  </a:cubicBezTo>
                  <a:lnTo>
                    <a:pt x="4954" y="4214"/>
                  </a:lnTo>
                  <a:cubicBezTo>
                    <a:pt x="4979" y="4230"/>
                    <a:pt x="5012" y="4238"/>
                    <a:pt x="5045" y="4238"/>
                  </a:cubicBezTo>
                  <a:cubicBezTo>
                    <a:pt x="5102" y="4238"/>
                    <a:pt x="5168" y="4205"/>
                    <a:pt x="5201" y="4148"/>
                  </a:cubicBezTo>
                  <a:lnTo>
                    <a:pt x="5810" y="3095"/>
                  </a:lnTo>
                  <a:cubicBezTo>
                    <a:pt x="5835" y="3045"/>
                    <a:pt x="5843" y="3004"/>
                    <a:pt x="5835" y="2955"/>
                  </a:cubicBezTo>
                  <a:cubicBezTo>
                    <a:pt x="5818" y="2905"/>
                    <a:pt x="5793" y="2864"/>
                    <a:pt x="5752" y="2848"/>
                  </a:cubicBezTo>
                  <a:lnTo>
                    <a:pt x="889" y="25"/>
                  </a:lnTo>
                  <a:cubicBezTo>
                    <a:pt x="861" y="8"/>
                    <a:pt x="829" y="0"/>
                    <a:pt x="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7"/>
            <p:cNvSpPr/>
            <p:nvPr/>
          </p:nvSpPr>
          <p:spPr>
            <a:xfrm>
              <a:off x="2232950" y="-885500"/>
              <a:ext cx="136850" cy="97125"/>
            </a:xfrm>
            <a:custGeom>
              <a:avLst/>
              <a:gdLst/>
              <a:ahLst/>
              <a:cxnLst/>
              <a:rect l="l" t="t" r="r" b="b"/>
              <a:pathLst>
                <a:path w="5474" h="3885" extrusionOk="0">
                  <a:moveTo>
                    <a:pt x="618" y="0"/>
                  </a:moveTo>
                  <a:lnTo>
                    <a:pt x="1" y="1062"/>
                  </a:lnTo>
                  <a:lnTo>
                    <a:pt x="4864" y="3884"/>
                  </a:lnTo>
                  <a:lnTo>
                    <a:pt x="5473" y="2823"/>
                  </a:lnTo>
                  <a:lnTo>
                    <a:pt x="6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7"/>
            <p:cNvSpPr/>
            <p:nvPr/>
          </p:nvSpPr>
          <p:spPr>
            <a:xfrm>
              <a:off x="2228225" y="-890000"/>
              <a:ext cx="146300" cy="106150"/>
            </a:xfrm>
            <a:custGeom>
              <a:avLst/>
              <a:gdLst/>
              <a:ahLst/>
              <a:cxnLst/>
              <a:rect l="l" t="t" r="r" b="b"/>
              <a:pathLst>
                <a:path w="5852" h="4246" extrusionOk="0">
                  <a:moveTo>
                    <a:pt x="873" y="427"/>
                  </a:moveTo>
                  <a:lnTo>
                    <a:pt x="5415" y="3069"/>
                  </a:lnTo>
                  <a:lnTo>
                    <a:pt x="4988" y="3817"/>
                  </a:lnTo>
                  <a:lnTo>
                    <a:pt x="437" y="1176"/>
                  </a:lnTo>
                  <a:lnTo>
                    <a:pt x="873" y="427"/>
                  </a:lnTo>
                  <a:close/>
                  <a:moveTo>
                    <a:pt x="808" y="1"/>
                  </a:moveTo>
                  <a:cubicBezTo>
                    <a:pt x="744" y="1"/>
                    <a:pt x="684" y="34"/>
                    <a:pt x="651" y="90"/>
                  </a:cubicBezTo>
                  <a:lnTo>
                    <a:pt x="34" y="1151"/>
                  </a:lnTo>
                  <a:cubicBezTo>
                    <a:pt x="9" y="1192"/>
                    <a:pt x="1" y="1242"/>
                    <a:pt x="17" y="1291"/>
                  </a:cubicBezTo>
                  <a:cubicBezTo>
                    <a:pt x="25" y="1332"/>
                    <a:pt x="58" y="1373"/>
                    <a:pt x="99" y="1398"/>
                  </a:cubicBezTo>
                  <a:lnTo>
                    <a:pt x="4963" y="4221"/>
                  </a:lnTo>
                  <a:cubicBezTo>
                    <a:pt x="4988" y="4237"/>
                    <a:pt x="5020" y="4245"/>
                    <a:pt x="5053" y="4245"/>
                  </a:cubicBezTo>
                  <a:cubicBezTo>
                    <a:pt x="5111" y="4245"/>
                    <a:pt x="5169" y="4212"/>
                    <a:pt x="5202" y="4155"/>
                  </a:cubicBezTo>
                  <a:lnTo>
                    <a:pt x="5819" y="3093"/>
                  </a:lnTo>
                  <a:cubicBezTo>
                    <a:pt x="5843" y="3052"/>
                    <a:pt x="5852" y="3003"/>
                    <a:pt x="5835" y="2953"/>
                  </a:cubicBezTo>
                  <a:cubicBezTo>
                    <a:pt x="5827" y="2912"/>
                    <a:pt x="5794" y="2871"/>
                    <a:pt x="5753" y="2846"/>
                  </a:cubicBezTo>
                  <a:lnTo>
                    <a:pt x="898" y="24"/>
                  </a:lnTo>
                  <a:cubicBezTo>
                    <a:pt x="869" y="8"/>
                    <a:pt x="838" y="1"/>
                    <a:pt x="8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7"/>
            <p:cNvSpPr/>
            <p:nvPr/>
          </p:nvSpPr>
          <p:spPr>
            <a:xfrm>
              <a:off x="2227600" y="-809600"/>
              <a:ext cx="82525" cy="58175"/>
            </a:xfrm>
            <a:custGeom>
              <a:avLst/>
              <a:gdLst/>
              <a:ahLst/>
              <a:cxnLst/>
              <a:rect l="l" t="t" r="r" b="b"/>
              <a:pathLst>
                <a:path w="3301" h="2327" extrusionOk="0">
                  <a:moveTo>
                    <a:pt x="338" y="1"/>
                  </a:moveTo>
                  <a:lnTo>
                    <a:pt x="338" y="1"/>
                  </a:lnTo>
                  <a:cubicBezTo>
                    <a:pt x="1" y="585"/>
                    <a:pt x="198" y="1334"/>
                    <a:pt x="783" y="1671"/>
                  </a:cubicBezTo>
                  <a:lnTo>
                    <a:pt x="1622" y="2157"/>
                  </a:lnTo>
                  <a:cubicBezTo>
                    <a:pt x="1817" y="2272"/>
                    <a:pt x="2030" y="2327"/>
                    <a:pt x="2240" y="2327"/>
                  </a:cubicBezTo>
                  <a:cubicBezTo>
                    <a:pt x="2661" y="2327"/>
                    <a:pt x="3070" y="2107"/>
                    <a:pt x="3301" y="1712"/>
                  </a:cubicBezTo>
                  <a:lnTo>
                    <a:pt x="3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7"/>
            <p:cNvSpPr/>
            <p:nvPr/>
          </p:nvSpPr>
          <p:spPr>
            <a:xfrm>
              <a:off x="2223075" y="-813675"/>
              <a:ext cx="91175" cy="66225"/>
            </a:xfrm>
            <a:custGeom>
              <a:avLst/>
              <a:gdLst/>
              <a:ahLst/>
              <a:cxnLst/>
              <a:rect l="l" t="t" r="r" b="b"/>
              <a:pathLst>
                <a:path w="3647" h="2649" extrusionOk="0">
                  <a:moveTo>
                    <a:pt x="593" y="386"/>
                  </a:moveTo>
                  <a:lnTo>
                    <a:pt x="3251" y="1933"/>
                  </a:lnTo>
                  <a:cubicBezTo>
                    <a:pt x="3042" y="2190"/>
                    <a:pt x="2733" y="2330"/>
                    <a:pt x="2416" y="2330"/>
                  </a:cubicBezTo>
                  <a:cubicBezTo>
                    <a:pt x="2236" y="2330"/>
                    <a:pt x="2053" y="2284"/>
                    <a:pt x="1885" y="2188"/>
                  </a:cubicBezTo>
                  <a:lnTo>
                    <a:pt x="1046" y="1694"/>
                  </a:lnTo>
                  <a:cubicBezTo>
                    <a:pt x="585" y="1431"/>
                    <a:pt x="404" y="871"/>
                    <a:pt x="593" y="386"/>
                  </a:cubicBezTo>
                  <a:close/>
                  <a:moveTo>
                    <a:pt x="524" y="0"/>
                  </a:moveTo>
                  <a:cubicBezTo>
                    <a:pt x="468" y="0"/>
                    <a:pt x="413" y="32"/>
                    <a:pt x="379" y="81"/>
                  </a:cubicBezTo>
                  <a:cubicBezTo>
                    <a:pt x="1" y="740"/>
                    <a:pt x="223" y="1596"/>
                    <a:pt x="881" y="1974"/>
                  </a:cubicBezTo>
                  <a:lnTo>
                    <a:pt x="1721" y="2460"/>
                  </a:lnTo>
                  <a:cubicBezTo>
                    <a:pt x="1943" y="2591"/>
                    <a:pt x="2182" y="2649"/>
                    <a:pt x="2420" y="2649"/>
                  </a:cubicBezTo>
                  <a:cubicBezTo>
                    <a:pt x="2898" y="2649"/>
                    <a:pt x="3358" y="2402"/>
                    <a:pt x="3622" y="1958"/>
                  </a:cubicBezTo>
                  <a:cubicBezTo>
                    <a:pt x="3638" y="1925"/>
                    <a:pt x="3646" y="1875"/>
                    <a:pt x="3638" y="1834"/>
                  </a:cubicBezTo>
                  <a:cubicBezTo>
                    <a:pt x="3622" y="1793"/>
                    <a:pt x="3597" y="1760"/>
                    <a:pt x="3556" y="1744"/>
                  </a:cubicBezTo>
                  <a:lnTo>
                    <a:pt x="602" y="24"/>
                  </a:lnTo>
                  <a:cubicBezTo>
                    <a:pt x="577" y="8"/>
                    <a:pt x="551"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7"/>
            <p:cNvSpPr/>
            <p:nvPr/>
          </p:nvSpPr>
          <p:spPr>
            <a:xfrm>
              <a:off x="2293650" y="-1066125"/>
              <a:ext cx="98775" cy="86675"/>
            </a:xfrm>
            <a:custGeom>
              <a:avLst/>
              <a:gdLst/>
              <a:ahLst/>
              <a:cxnLst/>
              <a:rect l="l" t="t" r="r" b="b"/>
              <a:pathLst>
                <a:path w="3951" h="3467" extrusionOk="0">
                  <a:moveTo>
                    <a:pt x="1972" y="0"/>
                  </a:moveTo>
                  <a:cubicBezTo>
                    <a:pt x="1375" y="0"/>
                    <a:pt x="796" y="309"/>
                    <a:pt x="478" y="864"/>
                  </a:cubicBezTo>
                  <a:cubicBezTo>
                    <a:pt x="1" y="1695"/>
                    <a:pt x="280" y="2748"/>
                    <a:pt x="1103" y="3234"/>
                  </a:cubicBezTo>
                  <a:cubicBezTo>
                    <a:pt x="1378" y="3391"/>
                    <a:pt x="1677" y="3467"/>
                    <a:pt x="1972" y="3467"/>
                  </a:cubicBezTo>
                  <a:cubicBezTo>
                    <a:pt x="2571" y="3467"/>
                    <a:pt x="3153" y="3157"/>
                    <a:pt x="3473" y="2600"/>
                  </a:cubicBezTo>
                  <a:cubicBezTo>
                    <a:pt x="3951" y="1777"/>
                    <a:pt x="3671" y="716"/>
                    <a:pt x="2848" y="239"/>
                  </a:cubicBezTo>
                  <a:cubicBezTo>
                    <a:pt x="2571" y="77"/>
                    <a:pt x="2269" y="0"/>
                    <a:pt x="19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7"/>
            <p:cNvSpPr/>
            <p:nvPr/>
          </p:nvSpPr>
          <p:spPr>
            <a:xfrm>
              <a:off x="2294475" y="-1069775"/>
              <a:ext cx="97125" cy="93975"/>
            </a:xfrm>
            <a:custGeom>
              <a:avLst/>
              <a:gdLst/>
              <a:ahLst/>
              <a:cxnLst/>
              <a:rect l="l" t="t" r="r" b="b"/>
              <a:pathLst>
                <a:path w="3885" h="3759" extrusionOk="0">
                  <a:moveTo>
                    <a:pt x="1943" y="294"/>
                  </a:moveTo>
                  <a:cubicBezTo>
                    <a:pt x="2214" y="294"/>
                    <a:pt x="2486" y="360"/>
                    <a:pt x="2741" y="508"/>
                  </a:cubicBezTo>
                  <a:cubicBezTo>
                    <a:pt x="3103" y="722"/>
                    <a:pt x="3366" y="1059"/>
                    <a:pt x="3473" y="1471"/>
                  </a:cubicBezTo>
                  <a:cubicBezTo>
                    <a:pt x="3588" y="1882"/>
                    <a:pt x="3531" y="2310"/>
                    <a:pt x="3317" y="2672"/>
                  </a:cubicBezTo>
                  <a:cubicBezTo>
                    <a:pt x="3103" y="3043"/>
                    <a:pt x="2757" y="3306"/>
                    <a:pt x="2354" y="3413"/>
                  </a:cubicBezTo>
                  <a:cubicBezTo>
                    <a:pt x="2218" y="3448"/>
                    <a:pt x="2080" y="3466"/>
                    <a:pt x="1943" y="3466"/>
                  </a:cubicBezTo>
                  <a:cubicBezTo>
                    <a:pt x="1666" y="3466"/>
                    <a:pt x="1392" y="3394"/>
                    <a:pt x="1144" y="3257"/>
                  </a:cubicBezTo>
                  <a:cubicBezTo>
                    <a:pt x="782" y="3043"/>
                    <a:pt x="519" y="2697"/>
                    <a:pt x="412" y="2285"/>
                  </a:cubicBezTo>
                  <a:cubicBezTo>
                    <a:pt x="297" y="1874"/>
                    <a:pt x="354" y="1446"/>
                    <a:pt x="568" y="1084"/>
                  </a:cubicBezTo>
                  <a:cubicBezTo>
                    <a:pt x="865" y="574"/>
                    <a:pt x="1399" y="294"/>
                    <a:pt x="1943" y="294"/>
                  </a:cubicBezTo>
                  <a:close/>
                  <a:moveTo>
                    <a:pt x="1949" y="0"/>
                  </a:moveTo>
                  <a:cubicBezTo>
                    <a:pt x="1300" y="0"/>
                    <a:pt x="669" y="335"/>
                    <a:pt x="321" y="936"/>
                  </a:cubicBezTo>
                  <a:cubicBezTo>
                    <a:pt x="66" y="1372"/>
                    <a:pt x="0" y="1874"/>
                    <a:pt x="132" y="2360"/>
                  </a:cubicBezTo>
                  <a:cubicBezTo>
                    <a:pt x="256" y="2845"/>
                    <a:pt x="568" y="3248"/>
                    <a:pt x="996" y="3503"/>
                  </a:cubicBezTo>
                  <a:cubicBezTo>
                    <a:pt x="1292" y="3668"/>
                    <a:pt x="1613" y="3759"/>
                    <a:pt x="1943" y="3759"/>
                  </a:cubicBezTo>
                  <a:cubicBezTo>
                    <a:pt x="2099" y="3759"/>
                    <a:pt x="2263" y="3734"/>
                    <a:pt x="2428" y="3693"/>
                  </a:cubicBezTo>
                  <a:cubicBezTo>
                    <a:pt x="2905" y="3561"/>
                    <a:pt x="3317" y="3257"/>
                    <a:pt x="3564" y="2820"/>
                  </a:cubicBezTo>
                  <a:cubicBezTo>
                    <a:pt x="3819" y="2384"/>
                    <a:pt x="3885" y="1882"/>
                    <a:pt x="3753" y="1397"/>
                  </a:cubicBezTo>
                  <a:cubicBezTo>
                    <a:pt x="3630" y="911"/>
                    <a:pt x="3317" y="508"/>
                    <a:pt x="2889" y="253"/>
                  </a:cubicBezTo>
                  <a:cubicBezTo>
                    <a:pt x="2593" y="82"/>
                    <a:pt x="2269" y="0"/>
                    <a:pt x="1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7"/>
            <p:cNvSpPr/>
            <p:nvPr/>
          </p:nvSpPr>
          <p:spPr>
            <a:xfrm>
              <a:off x="2314025" y="-1048150"/>
              <a:ext cx="58025" cy="50675"/>
            </a:xfrm>
            <a:custGeom>
              <a:avLst/>
              <a:gdLst/>
              <a:ahLst/>
              <a:cxnLst/>
              <a:rect l="l" t="t" r="r" b="b"/>
              <a:pathLst>
                <a:path w="2321" h="2027" extrusionOk="0">
                  <a:moveTo>
                    <a:pt x="1164" y="0"/>
                  </a:moveTo>
                  <a:cubicBezTo>
                    <a:pt x="814" y="0"/>
                    <a:pt x="473" y="182"/>
                    <a:pt x="280" y="507"/>
                  </a:cubicBezTo>
                  <a:cubicBezTo>
                    <a:pt x="0" y="993"/>
                    <a:pt x="165" y="1610"/>
                    <a:pt x="650" y="1890"/>
                  </a:cubicBezTo>
                  <a:cubicBezTo>
                    <a:pt x="811" y="1982"/>
                    <a:pt x="986" y="2026"/>
                    <a:pt x="1159" y="2026"/>
                  </a:cubicBezTo>
                  <a:cubicBezTo>
                    <a:pt x="1508" y="2026"/>
                    <a:pt x="1848" y="1847"/>
                    <a:pt x="2041" y="1527"/>
                  </a:cubicBezTo>
                  <a:cubicBezTo>
                    <a:pt x="2321" y="1042"/>
                    <a:pt x="2156" y="417"/>
                    <a:pt x="1671" y="137"/>
                  </a:cubicBezTo>
                  <a:cubicBezTo>
                    <a:pt x="1511" y="44"/>
                    <a:pt x="1336" y="0"/>
                    <a:pt x="11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a:off x="2311750" y="-1050325"/>
              <a:ext cx="62575" cy="54975"/>
            </a:xfrm>
            <a:custGeom>
              <a:avLst/>
              <a:gdLst/>
              <a:ahLst/>
              <a:cxnLst/>
              <a:rect l="l" t="t" r="r" b="b"/>
              <a:pathLst>
                <a:path w="2503" h="2199" extrusionOk="0">
                  <a:moveTo>
                    <a:pt x="1252" y="174"/>
                  </a:moveTo>
                  <a:cubicBezTo>
                    <a:pt x="1416" y="174"/>
                    <a:pt x="1572" y="216"/>
                    <a:pt x="1721" y="298"/>
                  </a:cubicBezTo>
                  <a:cubicBezTo>
                    <a:pt x="2165" y="553"/>
                    <a:pt x="2313" y="1121"/>
                    <a:pt x="2058" y="1565"/>
                  </a:cubicBezTo>
                  <a:cubicBezTo>
                    <a:pt x="1882" y="1862"/>
                    <a:pt x="1569" y="2031"/>
                    <a:pt x="1249" y="2031"/>
                  </a:cubicBezTo>
                  <a:cubicBezTo>
                    <a:pt x="1090" y="2031"/>
                    <a:pt x="930" y="1990"/>
                    <a:pt x="782" y="1902"/>
                  </a:cubicBezTo>
                  <a:cubicBezTo>
                    <a:pt x="338" y="1647"/>
                    <a:pt x="190" y="1080"/>
                    <a:pt x="445" y="635"/>
                  </a:cubicBezTo>
                  <a:cubicBezTo>
                    <a:pt x="569" y="421"/>
                    <a:pt x="774" y="265"/>
                    <a:pt x="1013" y="199"/>
                  </a:cubicBezTo>
                  <a:cubicBezTo>
                    <a:pt x="1095" y="183"/>
                    <a:pt x="1169" y="174"/>
                    <a:pt x="1252" y="174"/>
                  </a:cubicBezTo>
                  <a:close/>
                  <a:moveTo>
                    <a:pt x="1262" y="1"/>
                  </a:moveTo>
                  <a:cubicBezTo>
                    <a:pt x="1165" y="1"/>
                    <a:pt x="1067" y="15"/>
                    <a:pt x="972" y="43"/>
                  </a:cubicBezTo>
                  <a:cubicBezTo>
                    <a:pt x="684" y="117"/>
                    <a:pt x="445" y="298"/>
                    <a:pt x="297" y="553"/>
                  </a:cubicBezTo>
                  <a:cubicBezTo>
                    <a:pt x="1" y="1071"/>
                    <a:pt x="174" y="1746"/>
                    <a:pt x="700" y="2051"/>
                  </a:cubicBezTo>
                  <a:cubicBezTo>
                    <a:pt x="873" y="2149"/>
                    <a:pt x="1062" y="2199"/>
                    <a:pt x="1252" y="2199"/>
                  </a:cubicBezTo>
                  <a:cubicBezTo>
                    <a:pt x="1630" y="2199"/>
                    <a:pt x="2000" y="2001"/>
                    <a:pt x="2206" y="1656"/>
                  </a:cubicBezTo>
                  <a:cubicBezTo>
                    <a:pt x="2502" y="1129"/>
                    <a:pt x="2330" y="454"/>
                    <a:pt x="1803" y="150"/>
                  </a:cubicBezTo>
                  <a:cubicBezTo>
                    <a:pt x="1635" y="52"/>
                    <a:pt x="1449" y="1"/>
                    <a:pt x="1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7"/>
            <p:cNvSpPr/>
            <p:nvPr/>
          </p:nvSpPr>
          <p:spPr>
            <a:xfrm>
              <a:off x="1990825" y="-723900"/>
              <a:ext cx="182900" cy="149475"/>
            </a:xfrm>
            <a:custGeom>
              <a:avLst/>
              <a:gdLst/>
              <a:ahLst/>
              <a:cxnLst/>
              <a:rect l="l" t="t" r="r" b="b"/>
              <a:pathLst>
                <a:path w="7316" h="5979" extrusionOk="0">
                  <a:moveTo>
                    <a:pt x="5279" y="1"/>
                  </a:moveTo>
                  <a:cubicBezTo>
                    <a:pt x="5171" y="1"/>
                    <a:pt x="5061" y="18"/>
                    <a:pt x="4954" y="54"/>
                  </a:cubicBezTo>
                  <a:lnTo>
                    <a:pt x="0" y="1741"/>
                  </a:lnTo>
                  <a:lnTo>
                    <a:pt x="7316" y="5979"/>
                  </a:lnTo>
                  <a:lnTo>
                    <a:pt x="7316" y="5979"/>
                  </a:lnTo>
                  <a:lnTo>
                    <a:pt x="6320" y="852"/>
                  </a:lnTo>
                  <a:cubicBezTo>
                    <a:pt x="6226" y="346"/>
                    <a:pt x="5767" y="1"/>
                    <a:pt x="52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7"/>
            <p:cNvSpPr/>
            <p:nvPr/>
          </p:nvSpPr>
          <p:spPr>
            <a:xfrm>
              <a:off x="1986300" y="-728425"/>
              <a:ext cx="192175" cy="158525"/>
            </a:xfrm>
            <a:custGeom>
              <a:avLst/>
              <a:gdLst/>
              <a:ahLst/>
              <a:cxnLst/>
              <a:rect l="l" t="t" r="r" b="b"/>
              <a:pathLst>
                <a:path w="7687" h="6341" extrusionOk="0">
                  <a:moveTo>
                    <a:pt x="5460" y="362"/>
                  </a:moveTo>
                  <a:cubicBezTo>
                    <a:pt x="5613" y="362"/>
                    <a:pt x="5769" y="404"/>
                    <a:pt x="5909" y="481"/>
                  </a:cubicBezTo>
                  <a:cubicBezTo>
                    <a:pt x="6123" y="613"/>
                    <a:pt x="6279" y="827"/>
                    <a:pt x="6328" y="1066"/>
                  </a:cubicBezTo>
                  <a:lnTo>
                    <a:pt x="7242" y="5806"/>
                  </a:lnTo>
                  <a:lnTo>
                    <a:pt x="617" y="1963"/>
                  </a:lnTo>
                  <a:lnTo>
                    <a:pt x="5193" y="407"/>
                  </a:lnTo>
                  <a:cubicBezTo>
                    <a:pt x="5278" y="377"/>
                    <a:pt x="5369" y="362"/>
                    <a:pt x="5460" y="362"/>
                  </a:cubicBezTo>
                  <a:close/>
                  <a:moveTo>
                    <a:pt x="5463" y="1"/>
                  </a:moveTo>
                  <a:cubicBezTo>
                    <a:pt x="5332" y="1"/>
                    <a:pt x="5202" y="21"/>
                    <a:pt x="5078" y="62"/>
                  </a:cubicBezTo>
                  <a:lnTo>
                    <a:pt x="124" y="1749"/>
                  </a:lnTo>
                  <a:cubicBezTo>
                    <a:pt x="58" y="1773"/>
                    <a:pt x="8" y="1831"/>
                    <a:pt x="8" y="1905"/>
                  </a:cubicBezTo>
                  <a:cubicBezTo>
                    <a:pt x="0" y="1971"/>
                    <a:pt x="33" y="2037"/>
                    <a:pt x="91" y="2078"/>
                  </a:cubicBezTo>
                  <a:lnTo>
                    <a:pt x="7406" y="6316"/>
                  </a:lnTo>
                  <a:cubicBezTo>
                    <a:pt x="7431" y="6332"/>
                    <a:pt x="7464" y="6341"/>
                    <a:pt x="7497" y="6341"/>
                  </a:cubicBezTo>
                  <a:cubicBezTo>
                    <a:pt x="7530" y="6341"/>
                    <a:pt x="7571" y="6332"/>
                    <a:pt x="7604" y="6308"/>
                  </a:cubicBezTo>
                  <a:cubicBezTo>
                    <a:pt x="7662" y="6267"/>
                    <a:pt x="7686" y="6201"/>
                    <a:pt x="7678" y="6127"/>
                  </a:cubicBezTo>
                  <a:lnTo>
                    <a:pt x="6682" y="1000"/>
                  </a:lnTo>
                  <a:cubicBezTo>
                    <a:pt x="6616" y="654"/>
                    <a:pt x="6394" y="350"/>
                    <a:pt x="6090" y="169"/>
                  </a:cubicBezTo>
                  <a:cubicBezTo>
                    <a:pt x="5895" y="56"/>
                    <a:pt x="5679" y="1"/>
                    <a:pt x="5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7"/>
            <p:cNvSpPr/>
            <p:nvPr/>
          </p:nvSpPr>
          <p:spPr>
            <a:xfrm>
              <a:off x="1867375" y="-755500"/>
              <a:ext cx="421975" cy="269750"/>
            </a:xfrm>
            <a:custGeom>
              <a:avLst/>
              <a:gdLst/>
              <a:ahLst/>
              <a:cxnLst/>
              <a:rect l="l" t="t" r="r" b="b"/>
              <a:pathLst>
                <a:path w="16879" h="10790" extrusionOk="0">
                  <a:moveTo>
                    <a:pt x="873" y="1"/>
                  </a:moveTo>
                  <a:lnTo>
                    <a:pt x="1" y="1507"/>
                  </a:lnTo>
                  <a:lnTo>
                    <a:pt x="16006" y="10789"/>
                  </a:lnTo>
                  <a:lnTo>
                    <a:pt x="16879" y="9292"/>
                  </a:lnTo>
                  <a:lnTo>
                    <a:pt x="8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7"/>
            <p:cNvSpPr/>
            <p:nvPr/>
          </p:nvSpPr>
          <p:spPr>
            <a:xfrm>
              <a:off x="1862650" y="-759975"/>
              <a:ext cx="431225" cy="278750"/>
            </a:xfrm>
            <a:custGeom>
              <a:avLst/>
              <a:gdLst/>
              <a:ahLst/>
              <a:cxnLst/>
              <a:rect l="l" t="t" r="r" b="b"/>
              <a:pathLst>
                <a:path w="17249" h="11150" extrusionOk="0">
                  <a:moveTo>
                    <a:pt x="1128" y="427"/>
                  </a:moveTo>
                  <a:lnTo>
                    <a:pt x="16821" y="9537"/>
                  </a:lnTo>
                  <a:lnTo>
                    <a:pt x="16130" y="10722"/>
                  </a:lnTo>
                  <a:lnTo>
                    <a:pt x="437" y="1620"/>
                  </a:lnTo>
                  <a:lnTo>
                    <a:pt x="1128" y="427"/>
                  </a:lnTo>
                  <a:close/>
                  <a:moveTo>
                    <a:pt x="1063" y="0"/>
                  </a:moveTo>
                  <a:cubicBezTo>
                    <a:pt x="999" y="0"/>
                    <a:pt x="939" y="34"/>
                    <a:pt x="906" y="89"/>
                  </a:cubicBezTo>
                  <a:lnTo>
                    <a:pt x="33" y="1595"/>
                  </a:lnTo>
                  <a:cubicBezTo>
                    <a:pt x="9" y="1637"/>
                    <a:pt x="0" y="1686"/>
                    <a:pt x="17" y="1727"/>
                  </a:cubicBezTo>
                  <a:cubicBezTo>
                    <a:pt x="25" y="1776"/>
                    <a:pt x="58" y="1818"/>
                    <a:pt x="99" y="1842"/>
                  </a:cubicBezTo>
                  <a:lnTo>
                    <a:pt x="16105" y="11125"/>
                  </a:lnTo>
                  <a:cubicBezTo>
                    <a:pt x="16130" y="11141"/>
                    <a:pt x="16163" y="11149"/>
                    <a:pt x="16195" y="11149"/>
                  </a:cubicBezTo>
                  <a:cubicBezTo>
                    <a:pt x="16253" y="11149"/>
                    <a:pt x="16319" y="11117"/>
                    <a:pt x="16352" y="11059"/>
                  </a:cubicBezTo>
                  <a:lnTo>
                    <a:pt x="17224" y="9561"/>
                  </a:lnTo>
                  <a:cubicBezTo>
                    <a:pt x="17249" y="9520"/>
                    <a:pt x="17249" y="9471"/>
                    <a:pt x="17241" y="9430"/>
                  </a:cubicBezTo>
                  <a:cubicBezTo>
                    <a:pt x="17224" y="9380"/>
                    <a:pt x="17199" y="9339"/>
                    <a:pt x="17158" y="9314"/>
                  </a:cubicBezTo>
                  <a:lnTo>
                    <a:pt x="1152" y="24"/>
                  </a:lnTo>
                  <a:cubicBezTo>
                    <a:pt x="1123" y="8"/>
                    <a:pt x="1093" y="0"/>
                    <a:pt x="1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7"/>
            <p:cNvSpPr/>
            <p:nvPr/>
          </p:nvSpPr>
          <p:spPr>
            <a:xfrm>
              <a:off x="2140800" y="-782450"/>
              <a:ext cx="187450" cy="121900"/>
            </a:xfrm>
            <a:custGeom>
              <a:avLst/>
              <a:gdLst/>
              <a:ahLst/>
              <a:cxnLst/>
              <a:rect l="l" t="t" r="r" b="b"/>
              <a:pathLst>
                <a:path w="7498" h="4876" extrusionOk="0">
                  <a:moveTo>
                    <a:pt x="445" y="1"/>
                  </a:moveTo>
                  <a:lnTo>
                    <a:pt x="206" y="421"/>
                  </a:lnTo>
                  <a:cubicBezTo>
                    <a:pt x="0" y="774"/>
                    <a:pt x="115" y="1219"/>
                    <a:pt x="469" y="1425"/>
                  </a:cubicBezTo>
                  <a:lnTo>
                    <a:pt x="6246" y="4774"/>
                  </a:lnTo>
                  <a:cubicBezTo>
                    <a:pt x="6365" y="4843"/>
                    <a:pt x="6493" y="4876"/>
                    <a:pt x="6620" y="4876"/>
                  </a:cubicBezTo>
                  <a:cubicBezTo>
                    <a:pt x="6871" y="4876"/>
                    <a:pt x="7113" y="4746"/>
                    <a:pt x="7250" y="4511"/>
                  </a:cubicBezTo>
                  <a:lnTo>
                    <a:pt x="7497" y="4091"/>
                  </a:lnTo>
                  <a:lnTo>
                    <a:pt x="44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7"/>
            <p:cNvSpPr/>
            <p:nvPr/>
          </p:nvSpPr>
          <p:spPr>
            <a:xfrm>
              <a:off x="2137100" y="-785600"/>
              <a:ext cx="194625" cy="128275"/>
            </a:xfrm>
            <a:custGeom>
              <a:avLst/>
              <a:gdLst/>
              <a:ahLst/>
              <a:cxnLst/>
              <a:rect l="l" t="t" r="r" b="b"/>
              <a:pathLst>
                <a:path w="7785" h="5131" extrusionOk="0">
                  <a:moveTo>
                    <a:pt x="642" y="300"/>
                  </a:moveTo>
                  <a:lnTo>
                    <a:pt x="7472" y="4266"/>
                  </a:lnTo>
                  <a:lnTo>
                    <a:pt x="7291" y="4571"/>
                  </a:lnTo>
                  <a:cubicBezTo>
                    <a:pt x="7209" y="4711"/>
                    <a:pt x="7077" y="4818"/>
                    <a:pt x="6921" y="4859"/>
                  </a:cubicBezTo>
                  <a:cubicBezTo>
                    <a:pt x="6871" y="4872"/>
                    <a:pt x="6820" y="4878"/>
                    <a:pt x="6770" y="4878"/>
                  </a:cubicBezTo>
                  <a:cubicBezTo>
                    <a:pt x="6661" y="4878"/>
                    <a:pt x="6553" y="4849"/>
                    <a:pt x="6452" y="4793"/>
                  </a:cubicBezTo>
                  <a:lnTo>
                    <a:pt x="683" y="1444"/>
                  </a:lnTo>
                  <a:cubicBezTo>
                    <a:pt x="395" y="1279"/>
                    <a:pt x="288" y="900"/>
                    <a:pt x="461" y="604"/>
                  </a:cubicBezTo>
                  <a:lnTo>
                    <a:pt x="642" y="300"/>
                  </a:lnTo>
                  <a:close/>
                  <a:moveTo>
                    <a:pt x="586" y="0"/>
                  </a:moveTo>
                  <a:cubicBezTo>
                    <a:pt x="577" y="0"/>
                    <a:pt x="569" y="1"/>
                    <a:pt x="560" y="3"/>
                  </a:cubicBezTo>
                  <a:cubicBezTo>
                    <a:pt x="527" y="12"/>
                    <a:pt x="502" y="36"/>
                    <a:pt x="486" y="61"/>
                  </a:cubicBezTo>
                  <a:lnTo>
                    <a:pt x="239" y="481"/>
                  </a:lnTo>
                  <a:cubicBezTo>
                    <a:pt x="0" y="892"/>
                    <a:pt x="148" y="1427"/>
                    <a:pt x="560" y="1666"/>
                  </a:cubicBezTo>
                  <a:lnTo>
                    <a:pt x="6328" y="5015"/>
                  </a:lnTo>
                  <a:cubicBezTo>
                    <a:pt x="6460" y="5089"/>
                    <a:pt x="6608" y="5130"/>
                    <a:pt x="6765" y="5130"/>
                  </a:cubicBezTo>
                  <a:cubicBezTo>
                    <a:pt x="6839" y="5130"/>
                    <a:pt x="6913" y="5122"/>
                    <a:pt x="6987" y="5097"/>
                  </a:cubicBezTo>
                  <a:cubicBezTo>
                    <a:pt x="7209" y="5040"/>
                    <a:pt x="7390" y="4900"/>
                    <a:pt x="7513" y="4702"/>
                  </a:cubicBezTo>
                  <a:lnTo>
                    <a:pt x="7752" y="4283"/>
                  </a:lnTo>
                  <a:cubicBezTo>
                    <a:pt x="7785" y="4225"/>
                    <a:pt x="7768" y="4143"/>
                    <a:pt x="7703" y="4110"/>
                  </a:cubicBezTo>
                  <a:lnTo>
                    <a:pt x="658" y="20"/>
                  </a:lnTo>
                  <a:cubicBezTo>
                    <a:pt x="634" y="8"/>
                    <a:pt x="610"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7"/>
            <p:cNvSpPr/>
            <p:nvPr/>
          </p:nvSpPr>
          <p:spPr>
            <a:xfrm>
              <a:off x="2106850" y="-699300"/>
              <a:ext cx="22850" cy="20000"/>
            </a:xfrm>
            <a:custGeom>
              <a:avLst/>
              <a:gdLst/>
              <a:ahLst/>
              <a:cxnLst/>
              <a:rect l="l" t="t" r="r" b="b"/>
              <a:pathLst>
                <a:path w="914" h="800" extrusionOk="0">
                  <a:moveTo>
                    <a:pt x="456" y="0"/>
                  </a:moveTo>
                  <a:cubicBezTo>
                    <a:pt x="318" y="0"/>
                    <a:pt x="184" y="71"/>
                    <a:pt x="107" y="197"/>
                  </a:cubicBezTo>
                  <a:cubicBezTo>
                    <a:pt x="0" y="395"/>
                    <a:pt x="66" y="633"/>
                    <a:pt x="256" y="748"/>
                  </a:cubicBezTo>
                  <a:cubicBezTo>
                    <a:pt x="317" y="783"/>
                    <a:pt x="384" y="800"/>
                    <a:pt x="451" y="800"/>
                  </a:cubicBezTo>
                  <a:cubicBezTo>
                    <a:pt x="590" y="800"/>
                    <a:pt x="726" y="728"/>
                    <a:pt x="799" y="600"/>
                  </a:cubicBezTo>
                  <a:cubicBezTo>
                    <a:pt x="914" y="411"/>
                    <a:pt x="848" y="164"/>
                    <a:pt x="659" y="57"/>
                  </a:cubicBezTo>
                  <a:cubicBezTo>
                    <a:pt x="595" y="18"/>
                    <a:pt x="525" y="0"/>
                    <a:pt x="4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7"/>
            <p:cNvSpPr/>
            <p:nvPr/>
          </p:nvSpPr>
          <p:spPr>
            <a:xfrm>
              <a:off x="2105625" y="-701525"/>
              <a:ext cx="25325" cy="24450"/>
            </a:xfrm>
            <a:custGeom>
              <a:avLst/>
              <a:gdLst/>
              <a:ahLst/>
              <a:cxnLst/>
              <a:rect l="l" t="t" r="r" b="b"/>
              <a:pathLst>
                <a:path w="1013" h="978" extrusionOk="0">
                  <a:moveTo>
                    <a:pt x="502" y="179"/>
                  </a:moveTo>
                  <a:cubicBezTo>
                    <a:pt x="560" y="179"/>
                    <a:pt x="609" y="195"/>
                    <a:pt x="658" y="220"/>
                  </a:cubicBezTo>
                  <a:cubicBezTo>
                    <a:pt x="732" y="261"/>
                    <a:pt x="782" y="327"/>
                    <a:pt x="807" y="409"/>
                  </a:cubicBezTo>
                  <a:cubicBezTo>
                    <a:pt x="823" y="492"/>
                    <a:pt x="815" y="574"/>
                    <a:pt x="774" y="648"/>
                  </a:cubicBezTo>
                  <a:cubicBezTo>
                    <a:pt x="713" y="742"/>
                    <a:pt x="608" y="799"/>
                    <a:pt x="501" y="799"/>
                  </a:cubicBezTo>
                  <a:cubicBezTo>
                    <a:pt x="448" y="799"/>
                    <a:pt x="395" y="785"/>
                    <a:pt x="346" y="755"/>
                  </a:cubicBezTo>
                  <a:cubicBezTo>
                    <a:pt x="280" y="714"/>
                    <a:pt x="230" y="648"/>
                    <a:pt x="206" y="566"/>
                  </a:cubicBezTo>
                  <a:cubicBezTo>
                    <a:pt x="181" y="492"/>
                    <a:pt x="198" y="409"/>
                    <a:pt x="239" y="335"/>
                  </a:cubicBezTo>
                  <a:cubicBezTo>
                    <a:pt x="296" y="237"/>
                    <a:pt x="395" y="179"/>
                    <a:pt x="502" y="179"/>
                  </a:cubicBezTo>
                  <a:close/>
                  <a:moveTo>
                    <a:pt x="510" y="1"/>
                  </a:moveTo>
                  <a:cubicBezTo>
                    <a:pt x="339" y="1"/>
                    <a:pt x="171" y="89"/>
                    <a:pt x="82" y="245"/>
                  </a:cubicBezTo>
                  <a:cubicBezTo>
                    <a:pt x="17" y="360"/>
                    <a:pt x="0" y="492"/>
                    <a:pt x="33" y="615"/>
                  </a:cubicBezTo>
                  <a:cubicBezTo>
                    <a:pt x="66" y="739"/>
                    <a:pt x="148" y="846"/>
                    <a:pt x="255" y="911"/>
                  </a:cubicBezTo>
                  <a:cubicBezTo>
                    <a:pt x="337" y="961"/>
                    <a:pt x="420" y="977"/>
                    <a:pt x="502" y="977"/>
                  </a:cubicBezTo>
                  <a:cubicBezTo>
                    <a:pt x="675" y="977"/>
                    <a:pt x="839" y="895"/>
                    <a:pt x="930" y="739"/>
                  </a:cubicBezTo>
                  <a:cubicBezTo>
                    <a:pt x="996" y="623"/>
                    <a:pt x="1012" y="492"/>
                    <a:pt x="979" y="368"/>
                  </a:cubicBezTo>
                  <a:cubicBezTo>
                    <a:pt x="946" y="237"/>
                    <a:pt x="864" y="130"/>
                    <a:pt x="749" y="64"/>
                  </a:cubicBezTo>
                  <a:cubicBezTo>
                    <a:pt x="674" y="21"/>
                    <a:pt x="592"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 name="Google Shape;575;p37"/>
          <p:cNvGrpSpPr/>
          <p:nvPr/>
        </p:nvGrpSpPr>
        <p:grpSpPr>
          <a:xfrm flipH="1">
            <a:off x="7245439" y="1562586"/>
            <a:ext cx="1219372" cy="1616568"/>
            <a:chOff x="1795175" y="-2067825"/>
            <a:chExt cx="543150" cy="720075"/>
          </a:xfrm>
        </p:grpSpPr>
        <p:sp>
          <p:nvSpPr>
            <p:cNvPr id="576" name="Google Shape;576;p37"/>
            <p:cNvSpPr/>
            <p:nvPr/>
          </p:nvSpPr>
          <p:spPr>
            <a:xfrm>
              <a:off x="1799075" y="-2064350"/>
              <a:ext cx="535750" cy="713100"/>
            </a:xfrm>
            <a:custGeom>
              <a:avLst/>
              <a:gdLst/>
              <a:ahLst/>
              <a:cxnLst/>
              <a:rect l="l" t="t" r="r" b="b"/>
              <a:pathLst>
                <a:path w="21430" h="28524" extrusionOk="0">
                  <a:moveTo>
                    <a:pt x="10962" y="6527"/>
                  </a:moveTo>
                  <a:lnTo>
                    <a:pt x="13332" y="11752"/>
                  </a:lnTo>
                  <a:lnTo>
                    <a:pt x="8748" y="13834"/>
                  </a:lnTo>
                  <a:lnTo>
                    <a:pt x="6378" y="8617"/>
                  </a:lnTo>
                  <a:lnTo>
                    <a:pt x="10962" y="6527"/>
                  </a:lnTo>
                  <a:close/>
                  <a:moveTo>
                    <a:pt x="11406" y="1"/>
                  </a:moveTo>
                  <a:cubicBezTo>
                    <a:pt x="10978" y="1"/>
                    <a:pt x="10559" y="92"/>
                    <a:pt x="10164" y="273"/>
                  </a:cubicBezTo>
                  <a:lnTo>
                    <a:pt x="2181" y="3902"/>
                  </a:lnTo>
                  <a:cubicBezTo>
                    <a:pt x="667" y="4593"/>
                    <a:pt x="1" y="6379"/>
                    <a:pt x="684" y="7893"/>
                  </a:cubicBezTo>
                  <a:cubicBezTo>
                    <a:pt x="1177" y="8963"/>
                    <a:pt x="2255" y="9654"/>
                    <a:pt x="3432" y="9654"/>
                  </a:cubicBezTo>
                  <a:lnTo>
                    <a:pt x="3440" y="9654"/>
                  </a:lnTo>
                  <a:lnTo>
                    <a:pt x="10517" y="25232"/>
                  </a:lnTo>
                  <a:cubicBezTo>
                    <a:pt x="11431" y="27231"/>
                    <a:pt x="13439" y="28523"/>
                    <a:pt x="15644" y="28523"/>
                  </a:cubicBezTo>
                  <a:cubicBezTo>
                    <a:pt x="16451" y="28523"/>
                    <a:pt x="17232" y="28350"/>
                    <a:pt x="17965" y="28021"/>
                  </a:cubicBezTo>
                  <a:cubicBezTo>
                    <a:pt x="19331" y="27396"/>
                    <a:pt x="20376" y="26277"/>
                    <a:pt x="20903" y="24870"/>
                  </a:cubicBezTo>
                  <a:cubicBezTo>
                    <a:pt x="21429" y="23471"/>
                    <a:pt x="21380" y="21940"/>
                    <a:pt x="20755" y="20574"/>
                  </a:cubicBezTo>
                  <a:lnTo>
                    <a:pt x="13677" y="5004"/>
                  </a:lnTo>
                  <a:cubicBezTo>
                    <a:pt x="13916" y="4733"/>
                    <a:pt x="14105" y="4420"/>
                    <a:pt x="14229" y="4074"/>
                  </a:cubicBezTo>
                  <a:cubicBezTo>
                    <a:pt x="14517" y="3317"/>
                    <a:pt x="14484" y="2503"/>
                    <a:pt x="14155" y="1770"/>
                  </a:cubicBezTo>
                  <a:cubicBezTo>
                    <a:pt x="13817" y="1038"/>
                    <a:pt x="13225" y="478"/>
                    <a:pt x="12468" y="190"/>
                  </a:cubicBezTo>
                  <a:cubicBezTo>
                    <a:pt x="12130" y="67"/>
                    <a:pt x="11768" y="1"/>
                    <a:pt x="11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7"/>
            <p:cNvSpPr/>
            <p:nvPr/>
          </p:nvSpPr>
          <p:spPr>
            <a:xfrm>
              <a:off x="1795175" y="-2067825"/>
              <a:ext cx="543150" cy="720075"/>
            </a:xfrm>
            <a:custGeom>
              <a:avLst/>
              <a:gdLst/>
              <a:ahLst/>
              <a:cxnLst/>
              <a:rect l="l" t="t" r="r" b="b"/>
              <a:pathLst>
                <a:path w="21726" h="28803" extrusionOk="0">
                  <a:moveTo>
                    <a:pt x="11562" y="0"/>
                  </a:moveTo>
                  <a:cubicBezTo>
                    <a:pt x="11118" y="0"/>
                    <a:pt x="10673" y="99"/>
                    <a:pt x="10262" y="288"/>
                  </a:cubicBezTo>
                  <a:lnTo>
                    <a:pt x="2280" y="3917"/>
                  </a:lnTo>
                  <a:cubicBezTo>
                    <a:pt x="700" y="4633"/>
                    <a:pt x="0" y="6509"/>
                    <a:pt x="716" y="8089"/>
                  </a:cubicBezTo>
                  <a:cubicBezTo>
                    <a:pt x="1218" y="9184"/>
                    <a:pt x="2304" y="9900"/>
                    <a:pt x="3506" y="9933"/>
                  </a:cubicBezTo>
                  <a:lnTo>
                    <a:pt x="10550" y="25420"/>
                  </a:lnTo>
                  <a:cubicBezTo>
                    <a:pt x="11488" y="27477"/>
                    <a:pt x="13545" y="28802"/>
                    <a:pt x="15800" y="28802"/>
                  </a:cubicBezTo>
                  <a:cubicBezTo>
                    <a:pt x="16623" y="28802"/>
                    <a:pt x="17430" y="28621"/>
                    <a:pt x="18178" y="28284"/>
                  </a:cubicBezTo>
                  <a:cubicBezTo>
                    <a:pt x="19577" y="27642"/>
                    <a:pt x="20647" y="26498"/>
                    <a:pt x="21190" y="25058"/>
                  </a:cubicBezTo>
                  <a:cubicBezTo>
                    <a:pt x="21725" y="23618"/>
                    <a:pt x="21676" y="22054"/>
                    <a:pt x="21034" y="20655"/>
                  </a:cubicBezTo>
                  <a:lnTo>
                    <a:pt x="13990" y="5168"/>
                  </a:lnTo>
                  <a:cubicBezTo>
                    <a:pt x="14220" y="4896"/>
                    <a:pt x="14393" y="4592"/>
                    <a:pt x="14517" y="4263"/>
                  </a:cubicBezTo>
                  <a:cubicBezTo>
                    <a:pt x="14813" y="3473"/>
                    <a:pt x="14780" y="2617"/>
                    <a:pt x="14434" y="1852"/>
                  </a:cubicBezTo>
                  <a:cubicBezTo>
                    <a:pt x="14089" y="1086"/>
                    <a:pt x="13463" y="502"/>
                    <a:pt x="12673" y="206"/>
                  </a:cubicBezTo>
                  <a:cubicBezTo>
                    <a:pt x="12319" y="74"/>
                    <a:pt x="11941" y="0"/>
                    <a:pt x="11562" y="0"/>
                  </a:cubicBezTo>
                  <a:close/>
                </a:path>
              </a:pathLst>
            </a:custGeom>
            <a:solidFill>
              <a:schemeClr val="lt1"/>
            </a:solidFill>
            <a:ln>
              <a:noFill/>
            </a:ln>
            <a:effectLst>
              <a:outerShdw blurRad="71438" dist="76200" dir="46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7"/>
            <p:cNvSpPr/>
            <p:nvPr/>
          </p:nvSpPr>
          <p:spPr>
            <a:xfrm>
              <a:off x="1998625" y="-1751225"/>
              <a:ext cx="307400" cy="361175"/>
            </a:xfrm>
            <a:custGeom>
              <a:avLst/>
              <a:gdLst/>
              <a:ahLst/>
              <a:cxnLst/>
              <a:rect l="l" t="t" r="r" b="b"/>
              <a:pathLst>
                <a:path w="12296" h="14447" extrusionOk="0">
                  <a:moveTo>
                    <a:pt x="7407" y="1"/>
                  </a:moveTo>
                  <a:lnTo>
                    <a:pt x="1" y="3367"/>
                  </a:lnTo>
                  <a:lnTo>
                    <a:pt x="3951" y="12065"/>
                  </a:lnTo>
                  <a:cubicBezTo>
                    <a:pt x="4633" y="13561"/>
                    <a:pt x="6115" y="14447"/>
                    <a:pt x="7661" y="14447"/>
                  </a:cubicBezTo>
                  <a:cubicBezTo>
                    <a:pt x="8224" y="14447"/>
                    <a:pt x="8796" y="14329"/>
                    <a:pt x="9341" y="14081"/>
                  </a:cubicBezTo>
                  <a:cubicBezTo>
                    <a:pt x="11390" y="13151"/>
                    <a:pt x="12295" y="10740"/>
                    <a:pt x="11365" y="8691"/>
                  </a:cubicBezTo>
                  <a:lnTo>
                    <a:pt x="74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7"/>
            <p:cNvSpPr/>
            <p:nvPr/>
          </p:nvSpPr>
          <p:spPr>
            <a:xfrm>
              <a:off x="1901125" y="-1958375"/>
              <a:ext cx="398525" cy="572775"/>
            </a:xfrm>
            <a:custGeom>
              <a:avLst/>
              <a:gdLst/>
              <a:ahLst/>
              <a:cxnLst/>
              <a:rect l="l" t="t" r="r" b="b"/>
              <a:pathLst>
                <a:path w="15941" h="22911" extrusionOk="0">
                  <a:moveTo>
                    <a:pt x="7563" y="477"/>
                  </a:moveTo>
                  <a:lnTo>
                    <a:pt x="15101" y="17051"/>
                  </a:lnTo>
                  <a:cubicBezTo>
                    <a:pt x="15529" y="17997"/>
                    <a:pt x="15562" y="19051"/>
                    <a:pt x="15200" y="20030"/>
                  </a:cubicBezTo>
                  <a:cubicBezTo>
                    <a:pt x="14837" y="21001"/>
                    <a:pt x="14113" y="21774"/>
                    <a:pt x="13167" y="22202"/>
                  </a:cubicBezTo>
                  <a:cubicBezTo>
                    <a:pt x="12646" y="22440"/>
                    <a:pt x="12100" y="22552"/>
                    <a:pt x="11562" y="22552"/>
                  </a:cubicBezTo>
                  <a:cubicBezTo>
                    <a:pt x="10084" y="22552"/>
                    <a:pt x="8667" y="21704"/>
                    <a:pt x="8015" y="20268"/>
                  </a:cubicBezTo>
                  <a:lnTo>
                    <a:pt x="478" y="3695"/>
                  </a:lnTo>
                  <a:lnTo>
                    <a:pt x="7563" y="477"/>
                  </a:lnTo>
                  <a:close/>
                  <a:moveTo>
                    <a:pt x="7736" y="0"/>
                  </a:moveTo>
                  <a:lnTo>
                    <a:pt x="0" y="3514"/>
                  </a:lnTo>
                  <a:lnTo>
                    <a:pt x="7686" y="20425"/>
                  </a:lnTo>
                  <a:cubicBezTo>
                    <a:pt x="8402" y="21988"/>
                    <a:pt x="9949" y="22910"/>
                    <a:pt x="11562" y="22910"/>
                  </a:cubicBezTo>
                  <a:cubicBezTo>
                    <a:pt x="12155" y="22910"/>
                    <a:pt x="12747" y="22787"/>
                    <a:pt x="13315" y="22531"/>
                  </a:cubicBezTo>
                  <a:cubicBezTo>
                    <a:pt x="14352" y="22062"/>
                    <a:pt x="15142" y="21215"/>
                    <a:pt x="15537" y="20153"/>
                  </a:cubicBezTo>
                  <a:cubicBezTo>
                    <a:pt x="15940" y="19092"/>
                    <a:pt x="15899" y="17931"/>
                    <a:pt x="15430" y="16903"/>
                  </a:cubicBezTo>
                  <a:lnTo>
                    <a:pt x="77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7"/>
            <p:cNvSpPr/>
            <p:nvPr/>
          </p:nvSpPr>
          <p:spPr>
            <a:xfrm>
              <a:off x="1838175" y="-2030000"/>
              <a:ext cx="288450" cy="172850"/>
            </a:xfrm>
            <a:custGeom>
              <a:avLst/>
              <a:gdLst/>
              <a:ahLst/>
              <a:cxnLst/>
              <a:rect l="l" t="t" r="r" b="b"/>
              <a:pathLst>
                <a:path w="11538" h="6914" extrusionOk="0">
                  <a:moveTo>
                    <a:pt x="9842" y="363"/>
                  </a:moveTo>
                  <a:cubicBezTo>
                    <a:pt x="9999" y="363"/>
                    <a:pt x="10147" y="388"/>
                    <a:pt x="10295" y="446"/>
                  </a:cubicBezTo>
                  <a:cubicBezTo>
                    <a:pt x="10616" y="561"/>
                    <a:pt x="10871" y="799"/>
                    <a:pt x="11011" y="1112"/>
                  </a:cubicBezTo>
                  <a:cubicBezTo>
                    <a:pt x="11151" y="1425"/>
                    <a:pt x="11167" y="1771"/>
                    <a:pt x="11044" y="2091"/>
                  </a:cubicBezTo>
                  <a:cubicBezTo>
                    <a:pt x="10928" y="2412"/>
                    <a:pt x="10690" y="2668"/>
                    <a:pt x="10377" y="2807"/>
                  </a:cubicBezTo>
                  <a:lnTo>
                    <a:pt x="2395" y="6436"/>
                  </a:lnTo>
                  <a:cubicBezTo>
                    <a:pt x="2223" y="6516"/>
                    <a:pt x="2043" y="6553"/>
                    <a:pt x="1866" y="6553"/>
                  </a:cubicBezTo>
                  <a:cubicBezTo>
                    <a:pt x="1381" y="6553"/>
                    <a:pt x="917" y="6273"/>
                    <a:pt x="700" y="5803"/>
                  </a:cubicBezTo>
                  <a:cubicBezTo>
                    <a:pt x="412" y="5161"/>
                    <a:pt x="691" y="4396"/>
                    <a:pt x="1333" y="4108"/>
                  </a:cubicBezTo>
                  <a:lnTo>
                    <a:pt x="9316" y="479"/>
                  </a:lnTo>
                  <a:cubicBezTo>
                    <a:pt x="9488" y="396"/>
                    <a:pt x="9669" y="363"/>
                    <a:pt x="9842" y="363"/>
                  </a:cubicBezTo>
                  <a:close/>
                  <a:moveTo>
                    <a:pt x="9855" y="0"/>
                  </a:moveTo>
                  <a:cubicBezTo>
                    <a:pt x="9619" y="0"/>
                    <a:pt x="9385" y="50"/>
                    <a:pt x="9167" y="149"/>
                  </a:cubicBezTo>
                  <a:lnTo>
                    <a:pt x="1185" y="3778"/>
                  </a:lnTo>
                  <a:cubicBezTo>
                    <a:pt x="362" y="4149"/>
                    <a:pt x="0" y="5128"/>
                    <a:pt x="370" y="5951"/>
                  </a:cubicBezTo>
                  <a:cubicBezTo>
                    <a:pt x="650" y="6552"/>
                    <a:pt x="1243" y="6914"/>
                    <a:pt x="1868" y="6914"/>
                  </a:cubicBezTo>
                  <a:cubicBezTo>
                    <a:pt x="2099" y="6914"/>
                    <a:pt x="2329" y="6864"/>
                    <a:pt x="2543" y="6766"/>
                  </a:cubicBezTo>
                  <a:lnTo>
                    <a:pt x="10525" y="3137"/>
                  </a:lnTo>
                  <a:cubicBezTo>
                    <a:pt x="10928" y="2956"/>
                    <a:pt x="11233" y="2626"/>
                    <a:pt x="11381" y="2215"/>
                  </a:cubicBezTo>
                  <a:cubicBezTo>
                    <a:pt x="11537" y="1803"/>
                    <a:pt x="11521" y="1359"/>
                    <a:pt x="11340" y="964"/>
                  </a:cubicBezTo>
                  <a:cubicBezTo>
                    <a:pt x="11159" y="561"/>
                    <a:pt x="10830" y="256"/>
                    <a:pt x="10427" y="100"/>
                  </a:cubicBezTo>
                  <a:cubicBezTo>
                    <a:pt x="10241" y="33"/>
                    <a:pt x="10048" y="0"/>
                    <a:pt x="98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a:off x="2152925" y="-1694900"/>
              <a:ext cx="48375" cy="46975"/>
            </a:xfrm>
            <a:custGeom>
              <a:avLst/>
              <a:gdLst/>
              <a:ahLst/>
              <a:cxnLst/>
              <a:rect l="l" t="t" r="r" b="b"/>
              <a:pathLst>
                <a:path w="1935" h="1879" extrusionOk="0">
                  <a:moveTo>
                    <a:pt x="972" y="365"/>
                  </a:moveTo>
                  <a:cubicBezTo>
                    <a:pt x="1186" y="365"/>
                    <a:pt x="1400" y="488"/>
                    <a:pt x="1490" y="702"/>
                  </a:cubicBezTo>
                  <a:cubicBezTo>
                    <a:pt x="1556" y="842"/>
                    <a:pt x="1564" y="998"/>
                    <a:pt x="1507" y="1138"/>
                  </a:cubicBezTo>
                  <a:cubicBezTo>
                    <a:pt x="1457" y="1286"/>
                    <a:pt x="1350" y="1402"/>
                    <a:pt x="1210" y="1459"/>
                  </a:cubicBezTo>
                  <a:cubicBezTo>
                    <a:pt x="1132" y="1495"/>
                    <a:pt x="1050" y="1512"/>
                    <a:pt x="969" y="1512"/>
                  </a:cubicBezTo>
                  <a:cubicBezTo>
                    <a:pt x="751" y="1512"/>
                    <a:pt x="541" y="1389"/>
                    <a:pt x="445" y="1179"/>
                  </a:cubicBezTo>
                  <a:cubicBezTo>
                    <a:pt x="379" y="1039"/>
                    <a:pt x="379" y="883"/>
                    <a:pt x="429" y="735"/>
                  </a:cubicBezTo>
                  <a:cubicBezTo>
                    <a:pt x="486" y="595"/>
                    <a:pt x="593" y="480"/>
                    <a:pt x="733" y="414"/>
                  </a:cubicBezTo>
                  <a:cubicBezTo>
                    <a:pt x="807" y="381"/>
                    <a:pt x="890" y="365"/>
                    <a:pt x="972" y="365"/>
                  </a:cubicBezTo>
                  <a:close/>
                  <a:moveTo>
                    <a:pt x="971" y="0"/>
                  </a:moveTo>
                  <a:cubicBezTo>
                    <a:pt x="842" y="0"/>
                    <a:pt x="711" y="28"/>
                    <a:pt x="585" y="85"/>
                  </a:cubicBezTo>
                  <a:cubicBezTo>
                    <a:pt x="355" y="192"/>
                    <a:pt x="182" y="373"/>
                    <a:pt x="91" y="612"/>
                  </a:cubicBezTo>
                  <a:cubicBezTo>
                    <a:pt x="1" y="842"/>
                    <a:pt x="9" y="1097"/>
                    <a:pt x="116" y="1327"/>
                  </a:cubicBezTo>
                  <a:cubicBezTo>
                    <a:pt x="272" y="1673"/>
                    <a:pt x="618" y="1879"/>
                    <a:pt x="972" y="1879"/>
                  </a:cubicBezTo>
                  <a:cubicBezTo>
                    <a:pt x="1103" y="1879"/>
                    <a:pt x="1235" y="1846"/>
                    <a:pt x="1359" y="1788"/>
                  </a:cubicBezTo>
                  <a:cubicBezTo>
                    <a:pt x="1589" y="1690"/>
                    <a:pt x="1762" y="1500"/>
                    <a:pt x="1844" y="1270"/>
                  </a:cubicBezTo>
                  <a:cubicBezTo>
                    <a:pt x="1935" y="1031"/>
                    <a:pt x="1926" y="776"/>
                    <a:pt x="1819" y="554"/>
                  </a:cubicBezTo>
                  <a:cubicBezTo>
                    <a:pt x="1663" y="204"/>
                    <a:pt x="1325" y="0"/>
                    <a:pt x="9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7"/>
            <p:cNvSpPr/>
            <p:nvPr/>
          </p:nvSpPr>
          <p:spPr>
            <a:xfrm>
              <a:off x="2071050" y="-1581525"/>
              <a:ext cx="53525" cy="46975"/>
            </a:xfrm>
            <a:custGeom>
              <a:avLst/>
              <a:gdLst/>
              <a:ahLst/>
              <a:cxnLst/>
              <a:rect l="l" t="t" r="r" b="b"/>
              <a:pathLst>
                <a:path w="2141" h="1879" extrusionOk="0">
                  <a:moveTo>
                    <a:pt x="1070" y="364"/>
                  </a:moveTo>
                  <a:cubicBezTo>
                    <a:pt x="1284" y="364"/>
                    <a:pt x="1498" y="487"/>
                    <a:pt x="1597" y="701"/>
                  </a:cubicBezTo>
                  <a:cubicBezTo>
                    <a:pt x="1655" y="841"/>
                    <a:pt x="1663" y="998"/>
                    <a:pt x="1605" y="1137"/>
                  </a:cubicBezTo>
                  <a:cubicBezTo>
                    <a:pt x="1556" y="1286"/>
                    <a:pt x="1449" y="1401"/>
                    <a:pt x="1309" y="1467"/>
                  </a:cubicBezTo>
                  <a:cubicBezTo>
                    <a:pt x="1233" y="1501"/>
                    <a:pt x="1153" y="1518"/>
                    <a:pt x="1074" y="1518"/>
                  </a:cubicBezTo>
                  <a:cubicBezTo>
                    <a:pt x="853" y="1518"/>
                    <a:pt x="641" y="1391"/>
                    <a:pt x="544" y="1179"/>
                  </a:cubicBezTo>
                  <a:cubicBezTo>
                    <a:pt x="478" y="1039"/>
                    <a:pt x="478" y="882"/>
                    <a:pt x="527" y="734"/>
                  </a:cubicBezTo>
                  <a:cubicBezTo>
                    <a:pt x="585" y="594"/>
                    <a:pt x="692" y="479"/>
                    <a:pt x="832" y="413"/>
                  </a:cubicBezTo>
                  <a:cubicBezTo>
                    <a:pt x="906" y="380"/>
                    <a:pt x="988" y="364"/>
                    <a:pt x="1070" y="364"/>
                  </a:cubicBezTo>
                  <a:close/>
                  <a:moveTo>
                    <a:pt x="1066" y="1"/>
                  </a:moveTo>
                  <a:cubicBezTo>
                    <a:pt x="938" y="1"/>
                    <a:pt x="807" y="28"/>
                    <a:pt x="684" y="84"/>
                  </a:cubicBezTo>
                  <a:cubicBezTo>
                    <a:pt x="215" y="298"/>
                    <a:pt x="1" y="858"/>
                    <a:pt x="215" y="1327"/>
                  </a:cubicBezTo>
                  <a:cubicBezTo>
                    <a:pt x="371" y="1672"/>
                    <a:pt x="717" y="1878"/>
                    <a:pt x="1070" y="1878"/>
                  </a:cubicBezTo>
                  <a:cubicBezTo>
                    <a:pt x="1202" y="1878"/>
                    <a:pt x="1334" y="1845"/>
                    <a:pt x="1457" y="1796"/>
                  </a:cubicBezTo>
                  <a:cubicBezTo>
                    <a:pt x="1926" y="1574"/>
                    <a:pt x="2140" y="1022"/>
                    <a:pt x="1926" y="553"/>
                  </a:cubicBezTo>
                  <a:cubicBezTo>
                    <a:pt x="1769" y="208"/>
                    <a:pt x="1424"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7"/>
            <p:cNvSpPr/>
            <p:nvPr/>
          </p:nvSpPr>
          <p:spPr>
            <a:xfrm>
              <a:off x="2189550" y="-1603500"/>
              <a:ext cx="28825" cy="28000"/>
            </a:xfrm>
            <a:custGeom>
              <a:avLst/>
              <a:gdLst/>
              <a:ahLst/>
              <a:cxnLst/>
              <a:rect l="l" t="t" r="r" b="b"/>
              <a:pathLst>
                <a:path w="1153" h="1120" extrusionOk="0">
                  <a:moveTo>
                    <a:pt x="577" y="362"/>
                  </a:moveTo>
                  <a:cubicBezTo>
                    <a:pt x="601" y="362"/>
                    <a:pt x="626" y="362"/>
                    <a:pt x="651" y="371"/>
                  </a:cubicBezTo>
                  <a:cubicBezTo>
                    <a:pt x="700" y="395"/>
                    <a:pt x="741" y="428"/>
                    <a:pt x="758" y="478"/>
                  </a:cubicBezTo>
                  <a:cubicBezTo>
                    <a:pt x="782" y="527"/>
                    <a:pt x="782" y="576"/>
                    <a:pt x="766" y="626"/>
                  </a:cubicBezTo>
                  <a:cubicBezTo>
                    <a:pt x="749" y="675"/>
                    <a:pt x="708" y="716"/>
                    <a:pt x="659" y="741"/>
                  </a:cubicBezTo>
                  <a:cubicBezTo>
                    <a:pt x="632" y="750"/>
                    <a:pt x="605" y="757"/>
                    <a:pt x="578" y="757"/>
                  </a:cubicBezTo>
                  <a:cubicBezTo>
                    <a:pt x="555" y="757"/>
                    <a:pt x="533" y="752"/>
                    <a:pt x="511" y="741"/>
                  </a:cubicBezTo>
                  <a:cubicBezTo>
                    <a:pt x="461" y="724"/>
                    <a:pt x="420" y="692"/>
                    <a:pt x="396" y="642"/>
                  </a:cubicBezTo>
                  <a:cubicBezTo>
                    <a:pt x="379" y="593"/>
                    <a:pt x="379" y="535"/>
                    <a:pt x="396" y="486"/>
                  </a:cubicBezTo>
                  <a:cubicBezTo>
                    <a:pt x="412" y="436"/>
                    <a:pt x="453" y="404"/>
                    <a:pt x="494" y="379"/>
                  </a:cubicBezTo>
                  <a:cubicBezTo>
                    <a:pt x="527" y="371"/>
                    <a:pt x="552" y="362"/>
                    <a:pt x="577" y="362"/>
                  </a:cubicBezTo>
                  <a:close/>
                  <a:moveTo>
                    <a:pt x="585" y="1"/>
                  </a:moveTo>
                  <a:cubicBezTo>
                    <a:pt x="505" y="1"/>
                    <a:pt x="424" y="18"/>
                    <a:pt x="346" y="50"/>
                  </a:cubicBezTo>
                  <a:cubicBezTo>
                    <a:pt x="215" y="116"/>
                    <a:pt x="108" y="223"/>
                    <a:pt x="58" y="362"/>
                  </a:cubicBezTo>
                  <a:cubicBezTo>
                    <a:pt x="1" y="502"/>
                    <a:pt x="9" y="650"/>
                    <a:pt x="66" y="790"/>
                  </a:cubicBezTo>
                  <a:cubicBezTo>
                    <a:pt x="132" y="922"/>
                    <a:pt x="247" y="1029"/>
                    <a:pt x="379" y="1078"/>
                  </a:cubicBezTo>
                  <a:cubicBezTo>
                    <a:pt x="445" y="1103"/>
                    <a:pt x="511" y="1119"/>
                    <a:pt x="577" y="1119"/>
                  </a:cubicBezTo>
                  <a:cubicBezTo>
                    <a:pt x="659" y="1119"/>
                    <a:pt x="733" y="1103"/>
                    <a:pt x="807" y="1070"/>
                  </a:cubicBezTo>
                  <a:cubicBezTo>
                    <a:pt x="947" y="1004"/>
                    <a:pt x="1054" y="897"/>
                    <a:pt x="1103" y="757"/>
                  </a:cubicBezTo>
                  <a:cubicBezTo>
                    <a:pt x="1153" y="618"/>
                    <a:pt x="1153" y="461"/>
                    <a:pt x="1087" y="329"/>
                  </a:cubicBezTo>
                  <a:cubicBezTo>
                    <a:pt x="1029" y="190"/>
                    <a:pt x="914" y="91"/>
                    <a:pt x="774" y="33"/>
                  </a:cubicBezTo>
                  <a:cubicBezTo>
                    <a:pt x="712" y="11"/>
                    <a:pt x="649" y="1"/>
                    <a:pt x="5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a:off x="2126175" y="-1468525"/>
              <a:ext cx="28850" cy="27975"/>
            </a:xfrm>
            <a:custGeom>
              <a:avLst/>
              <a:gdLst/>
              <a:ahLst/>
              <a:cxnLst/>
              <a:rect l="l" t="t" r="r" b="b"/>
              <a:pathLst>
                <a:path w="1154" h="1119" extrusionOk="0">
                  <a:moveTo>
                    <a:pt x="577" y="362"/>
                  </a:moveTo>
                  <a:cubicBezTo>
                    <a:pt x="602" y="362"/>
                    <a:pt x="626" y="362"/>
                    <a:pt x="651" y="378"/>
                  </a:cubicBezTo>
                  <a:cubicBezTo>
                    <a:pt x="700" y="395"/>
                    <a:pt x="733" y="428"/>
                    <a:pt x="758" y="477"/>
                  </a:cubicBezTo>
                  <a:cubicBezTo>
                    <a:pt x="799" y="576"/>
                    <a:pt x="758" y="691"/>
                    <a:pt x="659" y="740"/>
                  </a:cubicBezTo>
                  <a:cubicBezTo>
                    <a:pt x="634" y="751"/>
                    <a:pt x="607" y="756"/>
                    <a:pt x="580" y="756"/>
                  </a:cubicBezTo>
                  <a:cubicBezTo>
                    <a:pt x="505" y="756"/>
                    <a:pt x="433" y="715"/>
                    <a:pt x="396" y="642"/>
                  </a:cubicBezTo>
                  <a:cubicBezTo>
                    <a:pt x="380" y="592"/>
                    <a:pt x="371" y="543"/>
                    <a:pt x="396" y="493"/>
                  </a:cubicBezTo>
                  <a:cubicBezTo>
                    <a:pt x="412" y="444"/>
                    <a:pt x="445" y="403"/>
                    <a:pt x="495" y="378"/>
                  </a:cubicBezTo>
                  <a:cubicBezTo>
                    <a:pt x="519" y="370"/>
                    <a:pt x="552" y="362"/>
                    <a:pt x="577" y="362"/>
                  </a:cubicBezTo>
                  <a:close/>
                  <a:moveTo>
                    <a:pt x="583" y="0"/>
                  </a:moveTo>
                  <a:cubicBezTo>
                    <a:pt x="501" y="0"/>
                    <a:pt x="420" y="17"/>
                    <a:pt x="347" y="49"/>
                  </a:cubicBezTo>
                  <a:cubicBezTo>
                    <a:pt x="207" y="115"/>
                    <a:pt x="108" y="222"/>
                    <a:pt x="59" y="362"/>
                  </a:cubicBezTo>
                  <a:cubicBezTo>
                    <a:pt x="1" y="502"/>
                    <a:pt x="9" y="658"/>
                    <a:pt x="67" y="790"/>
                  </a:cubicBezTo>
                  <a:cubicBezTo>
                    <a:pt x="166" y="995"/>
                    <a:pt x="363" y="1119"/>
                    <a:pt x="577" y="1119"/>
                  </a:cubicBezTo>
                  <a:cubicBezTo>
                    <a:pt x="659" y="1119"/>
                    <a:pt x="733" y="1102"/>
                    <a:pt x="807" y="1069"/>
                  </a:cubicBezTo>
                  <a:cubicBezTo>
                    <a:pt x="947" y="1004"/>
                    <a:pt x="1046" y="897"/>
                    <a:pt x="1104" y="757"/>
                  </a:cubicBezTo>
                  <a:cubicBezTo>
                    <a:pt x="1153" y="617"/>
                    <a:pt x="1145" y="460"/>
                    <a:pt x="1087" y="329"/>
                  </a:cubicBezTo>
                  <a:cubicBezTo>
                    <a:pt x="1021" y="189"/>
                    <a:pt x="914" y="90"/>
                    <a:pt x="775" y="33"/>
                  </a:cubicBezTo>
                  <a:cubicBezTo>
                    <a:pt x="713" y="11"/>
                    <a:pt x="647" y="0"/>
                    <a:pt x="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7"/>
            <p:cNvSpPr/>
            <p:nvPr/>
          </p:nvSpPr>
          <p:spPr>
            <a:xfrm>
              <a:off x="2186875" y="-1515000"/>
              <a:ext cx="48175" cy="46900"/>
            </a:xfrm>
            <a:custGeom>
              <a:avLst/>
              <a:gdLst/>
              <a:ahLst/>
              <a:cxnLst/>
              <a:rect l="l" t="t" r="r" b="b"/>
              <a:pathLst>
                <a:path w="1927" h="1876" extrusionOk="0">
                  <a:moveTo>
                    <a:pt x="963" y="361"/>
                  </a:moveTo>
                  <a:cubicBezTo>
                    <a:pt x="1186" y="361"/>
                    <a:pt x="1391" y="484"/>
                    <a:pt x="1490" y="698"/>
                  </a:cubicBezTo>
                  <a:cubicBezTo>
                    <a:pt x="1548" y="838"/>
                    <a:pt x="1556" y="995"/>
                    <a:pt x="1507" y="1143"/>
                  </a:cubicBezTo>
                  <a:cubicBezTo>
                    <a:pt x="1449" y="1283"/>
                    <a:pt x="1342" y="1398"/>
                    <a:pt x="1202" y="1464"/>
                  </a:cubicBezTo>
                  <a:cubicBezTo>
                    <a:pt x="1126" y="1498"/>
                    <a:pt x="1046" y="1515"/>
                    <a:pt x="967" y="1515"/>
                  </a:cubicBezTo>
                  <a:cubicBezTo>
                    <a:pt x="746" y="1515"/>
                    <a:pt x="534" y="1388"/>
                    <a:pt x="437" y="1176"/>
                  </a:cubicBezTo>
                  <a:cubicBezTo>
                    <a:pt x="379" y="1036"/>
                    <a:pt x="371" y="879"/>
                    <a:pt x="420" y="731"/>
                  </a:cubicBezTo>
                  <a:cubicBezTo>
                    <a:pt x="478" y="591"/>
                    <a:pt x="585" y="476"/>
                    <a:pt x="725" y="410"/>
                  </a:cubicBezTo>
                  <a:cubicBezTo>
                    <a:pt x="799" y="377"/>
                    <a:pt x="881" y="361"/>
                    <a:pt x="963" y="361"/>
                  </a:cubicBezTo>
                  <a:close/>
                  <a:moveTo>
                    <a:pt x="964" y="0"/>
                  </a:moveTo>
                  <a:cubicBezTo>
                    <a:pt x="833" y="0"/>
                    <a:pt x="702" y="27"/>
                    <a:pt x="577" y="81"/>
                  </a:cubicBezTo>
                  <a:cubicBezTo>
                    <a:pt x="346" y="188"/>
                    <a:pt x="173" y="377"/>
                    <a:pt x="83" y="608"/>
                  </a:cubicBezTo>
                  <a:cubicBezTo>
                    <a:pt x="1" y="846"/>
                    <a:pt x="9" y="1093"/>
                    <a:pt x="108" y="1324"/>
                  </a:cubicBezTo>
                  <a:cubicBezTo>
                    <a:pt x="215" y="1554"/>
                    <a:pt x="404" y="1727"/>
                    <a:pt x="634" y="1818"/>
                  </a:cubicBezTo>
                  <a:cubicBezTo>
                    <a:pt x="741" y="1859"/>
                    <a:pt x="856" y="1875"/>
                    <a:pt x="963" y="1875"/>
                  </a:cubicBezTo>
                  <a:cubicBezTo>
                    <a:pt x="1095" y="1875"/>
                    <a:pt x="1227" y="1850"/>
                    <a:pt x="1350" y="1793"/>
                  </a:cubicBezTo>
                  <a:cubicBezTo>
                    <a:pt x="1581" y="1686"/>
                    <a:pt x="1753" y="1497"/>
                    <a:pt x="1844" y="1266"/>
                  </a:cubicBezTo>
                  <a:cubicBezTo>
                    <a:pt x="1926" y="1028"/>
                    <a:pt x="1918" y="781"/>
                    <a:pt x="1819" y="550"/>
                  </a:cubicBezTo>
                  <a:cubicBezTo>
                    <a:pt x="1712" y="320"/>
                    <a:pt x="1523" y="147"/>
                    <a:pt x="1293" y="56"/>
                  </a:cubicBezTo>
                  <a:cubicBezTo>
                    <a:pt x="1184" y="19"/>
                    <a:pt x="1074" y="0"/>
                    <a:pt x="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7"/>
            <p:cNvSpPr/>
            <p:nvPr/>
          </p:nvSpPr>
          <p:spPr>
            <a:xfrm>
              <a:off x="1996775" y="-1733325"/>
              <a:ext cx="140125" cy="70400"/>
            </a:xfrm>
            <a:custGeom>
              <a:avLst/>
              <a:gdLst/>
              <a:ahLst/>
              <a:cxnLst/>
              <a:rect l="l" t="t" r="r" b="b"/>
              <a:pathLst>
                <a:path w="5605" h="2816" extrusionOk="0">
                  <a:moveTo>
                    <a:pt x="5457" y="1"/>
                  </a:moveTo>
                  <a:lnTo>
                    <a:pt x="1" y="2486"/>
                  </a:lnTo>
                  <a:lnTo>
                    <a:pt x="149" y="2815"/>
                  </a:lnTo>
                  <a:lnTo>
                    <a:pt x="5605" y="330"/>
                  </a:lnTo>
                  <a:lnTo>
                    <a:pt x="54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7" name="Google Shape;587;p37"/>
          <p:cNvSpPr/>
          <p:nvPr/>
        </p:nvSpPr>
        <p:spPr>
          <a:xfrm>
            <a:off x="7245453" y="3968442"/>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8" name="Google Shape;588;p37"/>
          <p:cNvGrpSpPr/>
          <p:nvPr/>
        </p:nvGrpSpPr>
        <p:grpSpPr>
          <a:xfrm>
            <a:off x="5618972" y="738595"/>
            <a:ext cx="584848" cy="547878"/>
            <a:chOff x="1221175" y="-304275"/>
            <a:chExt cx="193000" cy="180800"/>
          </a:xfrm>
        </p:grpSpPr>
        <p:sp>
          <p:nvSpPr>
            <p:cNvPr id="589" name="Google Shape;589;p37"/>
            <p:cNvSpPr/>
            <p:nvPr/>
          </p:nvSpPr>
          <p:spPr>
            <a:xfrm>
              <a:off x="1298750" y="-228425"/>
              <a:ext cx="62975" cy="60925"/>
            </a:xfrm>
            <a:custGeom>
              <a:avLst/>
              <a:gdLst/>
              <a:ahLst/>
              <a:cxnLst/>
              <a:rect l="l" t="t" r="r" b="b"/>
              <a:pathLst>
                <a:path w="2519" h="2437" extrusionOk="0">
                  <a:moveTo>
                    <a:pt x="1259" y="297"/>
                  </a:moveTo>
                  <a:cubicBezTo>
                    <a:pt x="1432" y="297"/>
                    <a:pt x="1597" y="347"/>
                    <a:pt x="1745" y="437"/>
                  </a:cubicBezTo>
                  <a:cubicBezTo>
                    <a:pt x="1959" y="569"/>
                    <a:pt x="2099" y="775"/>
                    <a:pt x="2156" y="1013"/>
                  </a:cubicBezTo>
                  <a:cubicBezTo>
                    <a:pt x="2214" y="1252"/>
                    <a:pt x="2173" y="1499"/>
                    <a:pt x="2041" y="1705"/>
                  </a:cubicBezTo>
                  <a:cubicBezTo>
                    <a:pt x="1909" y="1918"/>
                    <a:pt x="1704" y="2058"/>
                    <a:pt x="1465" y="2116"/>
                  </a:cubicBezTo>
                  <a:cubicBezTo>
                    <a:pt x="1395" y="2133"/>
                    <a:pt x="1323" y="2141"/>
                    <a:pt x="1253" y="2141"/>
                  </a:cubicBezTo>
                  <a:cubicBezTo>
                    <a:pt x="1084" y="2141"/>
                    <a:pt x="919" y="2094"/>
                    <a:pt x="774" y="2001"/>
                  </a:cubicBezTo>
                  <a:cubicBezTo>
                    <a:pt x="560" y="1869"/>
                    <a:pt x="420" y="1663"/>
                    <a:pt x="362" y="1425"/>
                  </a:cubicBezTo>
                  <a:cubicBezTo>
                    <a:pt x="305" y="1186"/>
                    <a:pt x="346" y="939"/>
                    <a:pt x="478" y="733"/>
                  </a:cubicBezTo>
                  <a:cubicBezTo>
                    <a:pt x="609" y="520"/>
                    <a:pt x="815" y="380"/>
                    <a:pt x="1054" y="322"/>
                  </a:cubicBezTo>
                  <a:cubicBezTo>
                    <a:pt x="1119" y="306"/>
                    <a:pt x="1193" y="297"/>
                    <a:pt x="1259" y="297"/>
                  </a:cubicBezTo>
                  <a:close/>
                  <a:moveTo>
                    <a:pt x="1272" y="1"/>
                  </a:moveTo>
                  <a:cubicBezTo>
                    <a:pt x="1177" y="1"/>
                    <a:pt x="1082" y="12"/>
                    <a:pt x="988" y="34"/>
                  </a:cubicBezTo>
                  <a:cubicBezTo>
                    <a:pt x="667" y="100"/>
                    <a:pt x="403" y="297"/>
                    <a:pt x="231" y="569"/>
                  </a:cubicBezTo>
                  <a:cubicBezTo>
                    <a:pt x="58" y="849"/>
                    <a:pt x="0" y="1178"/>
                    <a:pt x="74" y="1491"/>
                  </a:cubicBezTo>
                  <a:cubicBezTo>
                    <a:pt x="148" y="1812"/>
                    <a:pt x="338" y="2075"/>
                    <a:pt x="617" y="2248"/>
                  </a:cubicBezTo>
                  <a:cubicBezTo>
                    <a:pt x="807" y="2371"/>
                    <a:pt x="1029" y="2437"/>
                    <a:pt x="1259" y="2437"/>
                  </a:cubicBezTo>
                  <a:cubicBezTo>
                    <a:pt x="1350" y="2437"/>
                    <a:pt x="1440" y="2429"/>
                    <a:pt x="1531" y="2404"/>
                  </a:cubicBezTo>
                  <a:cubicBezTo>
                    <a:pt x="1852" y="2330"/>
                    <a:pt x="2123" y="2141"/>
                    <a:pt x="2296" y="1861"/>
                  </a:cubicBezTo>
                  <a:cubicBezTo>
                    <a:pt x="2469" y="1589"/>
                    <a:pt x="2518" y="1260"/>
                    <a:pt x="2444" y="947"/>
                  </a:cubicBezTo>
                  <a:cubicBezTo>
                    <a:pt x="2370" y="627"/>
                    <a:pt x="2181" y="355"/>
                    <a:pt x="1909" y="182"/>
                  </a:cubicBezTo>
                  <a:cubicBezTo>
                    <a:pt x="1714" y="61"/>
                    <a:pt x="1493" y="1"/>
                    <a:pt x="1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7"/>
            <p:cNvSpPr/>
            <p:nvPr/>
          </p:nvSpPr>
          <p:spPr>
            <a:xfrm>
              <a:off x="1300800" y="-283125"/>
              <a:ext cx="23075" cy="61325"/>
            </a:xfrm>
            <a:custGeom>
              <a:avLst/>
              <a:gdLst/>
              <a:ahLst/>
              <a:cxnLst/>
              <a:rect l="l" t="t" r="r" b="b"/>
              <a:pathLst>
                <a:path w="923" h="2453" extrusionOk="0">
                  <a:moveTo>
                    <a:pt x="289" y="0"/>
                  </a:moveTo>
                  <a:lnTo>
                    <a:pt x="1" y="74"/>
                  </a:lnTo>
                  <a:lnTo>
                    <a:pt x="634" y="2452"/>
                  </a:lnTo>
                  <a:lnTo>
                    <a:pt x="922" y="2378"/>
                  </a:lnTo>
                  <a:lnTo>
                    <a:pt x="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7"/>
            <p:cNvSpPr/>
            <p:nvPr/>
          </p:nvSpPr>
          <p:spPr>
            <a:xfrm>
              <a:off x="1351000" y="-186850"/>
              <a:ext cx="37675" cy="27375"/>
            </a:xfrm>
            <a:custGeom>
              <a:avLst/>
              <a:gdLst/>
              <a:ahLst/>
              <a:cxnLst/>
              <a:rect l="l" t="t" r="r" b="b"/>
              <a:pathLst>
                <a:path w="1507" h="1095" extrusionOk="0">
                  <a:moveTo>
                    <a:pt x="157" y="0"/>
                  </a:moveTo>
                  <a:lnTo>
                    <a:pt x="0" y="247"/>
                  </a:lnTo>
                  <a:lnTo>
                    <a:pt x="1350" y="1095"/>
                  </a:lnTo>
                  <a:lnTo>
                    <a:pt x="1506" y="840"/>
                  </a:lnTo>
                  <a:lnTo>
                    <a:pt x="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7"/>
            <p:cNvSpPr/>
            <p:nvPr/>
          </p:nvSpPr>
          <p:spPr>
            <a:xfrm>
              <a:off x="1249150" y="-190150"/>
              <a:ext cx="58875" cy="43650"/>
            </a:xfrm>
            <a:custGeom>
              <a:avLst/>
              <a:gdLst/>
              <a:ahLst/>
              <a:cxnLst/>
              <a:rect l="l" t="t" r="r" b="b"/>
              <a:pathLst>
                <a:path w="2355" h="1746" extrusionOk="0">
                  <a:moveTo>
                    <a:pt x="2182" y="1"/>
                  </a:moveTo>
                  <a:lnTo>
                    <a:pt x="1" y="1507"/>
                  </a:lnTo>
                  <a:lnTo>
                    <a:pt x="166" y="1745"/>
                  </a:lnTo>
                  <a:lnTo>
                    <a:pt x="2355" y="248"/>
                  </a:lnTo>
                  <a:lnTo>
                    <a:pt x="21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7"/>
            <p:cNvSpPr/>
            <p:nvPr/>
          </p:nvSpPr>
          <p:spPr>
            <a:xfrm>
              <a:off x="1223450" y="-159700"/>
              <a:ext cx="36850" cy="32525"/>
            </a:xfrm>
            <a:custGeom>
              <a:avLst/>
              <a:gdLst/>
              <a:ahLst/>
              <a:cxnLst/>
              <a:rect l="l" t="t" r="r" b="b"/>
              <a:pathLst>
                <a:path w="1474" h="1301" extrusionOk="0">
                  <a:moveTo>
                    <a:pt x="735" y="1"/>
                  </a:moveTo>
                  <a:cubicBezTo>
                    <a:pt x="521" y="1"/>
                    <a:pt x="312" y="108"/>
                    <a:pt x="190" y="305"/>
                  </a:cubicBezTo>
                  <a:cubicBezTo>
                    <a:pt x="0" y="610"/>
                    <a:pt x="91" y="1013"/>
                    <a:pt x="395" y="1202"/>
                  </a:cubicBezTo>
                  <a:cubicBezTo>
                    <a:pt x="503" y="1269"/>
                    <a:pt x="622" y="1301"/>
                    <a:pt x="738" y="1301"/>
                  </a:cubicBezTo>
                  <a:cubicBezTo>
                    <a:pt x="953" y="1301"/>
                    <a:pt x="1162" y="1193"/>
                    <a:pt x="1284" y="996"/>
                  </a:cubicBezTo>
                  <a:cubicBezTo>
                    <a:pt x="1473" y="692"/>
                    <a:pt x="1383" y="289"/>
                    <a:pt x="1078" y="99"/>
                  </a:cubicBezTo>
                  <a:cubicBezTo>
                    <a:pt x="971" y="33"/>
                    <a:pt x="852" y="1"/>
                    <a:pt x="7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7"/>
            <p:cNvSpPr/>
            <p:nvPr/>
          </p:nvSpPr>
          <p:spPr>
            <a:xfrm>
              <a:off x="1221175" y="-163350"/>
              <a:ext cx="41375" cy="39875"/>
            </a:xfrm>
            <a:custGeom>
              <a:avLst/>
              <a:gdLst/>
              <a:ahLst/>
              <a:cxnLst/>
              <a:rect l="l" t="t" r="r" b="b"/>
              <a:pathLst>
                <a:path w="1655" h="1595" extrusionOk="0">
                  <a:moveTo>
                    <a:pt x="832" y="295"/>
                  </a:moveTo>
                  <a:cubicBezTo>
                    <a:pt x="922" y="295"/>
                    <a:pt x="1013" y="328"/>
                    <a:pt x="1095" y="377"/>
                  </a:cubicBezTo>
                  <a:cubicBezTo>
                    <a:pt x="1326" y="517"/>
                    <a:pt x="1400" y="830"/>
                    <a:pt x="1252" y="1060"/>
                  </a:cubicBezTo>
                  <a:cubicBezTo>
                    <a:pt x="1178" y="1175"/>
                    <a:pt x="1071" y="1258"/>
                    <a:pt x="939" y="1282"/>
                  </a:cubicBezTo>
                  <a:cubicBezTo>
                    <a:pt x="901" y="1292"/>
                    <a:pt x="862" y="1297"/>
                    <a:pt x="824" y="1297"/>
                  </a:cubicBezTo>
                  <a:cubicBezTo>
                    <a:pt x="732" y="1297"/>
                    <a:pt x="642" y="1269"/>
                    <a:pt x="560" y="1216"/>
                  </a:cubicBezTo>
                  <a:cubicBezTo>
                    <a:pt x="453" y="1151"/>
                    <a:pt x="371" y="1035"/>
                    <a:pt x="338" y="912"/>
                  </a:cubicBezTo>
                  <a:cubicBezTo>
                    <a:pt x="314" y="780"/>
                    <a:pt x="330" y="649"/>
                    <a:pt x="404" y="533"/>
                  </a:cubicBezTo>
                  <a:cubicBezTo>
                    <a:pt x="478" y="418"/>
                    <a:pt x="585" y="344"/>
                    <a:pt x="717" y="311"/>
                  </a:cubicBezTo>
                  <a:cubicBezTo>
                    <a:pt x="750" y="303"/>
                    <a:pt x="791" y="295"/>
                    <a:pt x="832" y="295"/>
                  </a:cubicBezTo>
                  <a:close/>
                  <a:moveTo>
                    <a:pt x="837" y="1"/>
                  </a:moveTo>
                  <a:cubicBezTo>
                    <a:pt x="775" y="1"/>
                    <a:pt x="713" y="8"/>
                    <a:pt x="651" y="23"/>
                  </a:cubicBezTo>
                  <a:cubicBezTo>
                    <a:pt x="445" y="73"/>
                    <a:pt x="264" y="196"/>
                    <a:pt x="149" y="377"/>
                  </a:cubicBezTo>
                  <a:cubicBezTo>
                    <a:pt x="42" y="558"/>
                    <a:pt x="1" y="772"/>
                    <a:pt x="50" y="978"/>
                  </a:cubicBezTo>
                  <a:cubicBezTo>
                    <a:pt x="100" y="1184"/>
                    <a:pt x="223" y="1356"/>
                    <a:pt x="404" y="1472"/>
                  </a:cubicBezTo>
                  <a:cubicBezTo>
                    <a:pt x="536" y="1554"/>
                    <a:pt x="676" y="1595"/>
                    <a:pt x="824" y="1595"/>
                  </a:cubicBezTo>
                  <a:cubicBezTo>
                    <a:pt x="890" y="1595"/>
                    <a:pt x="947" y="1587"/>
                    <a:pt x="1005" y="1570"/>
                  </a:cubicBezTo>
                  <a:cubicBezTo>
                    <a:pt x="1211" y="1529"/>
                    <a:pt x="1392" y="1397"/>
                    <a:pt x="1499" y="1216"/>
                  </a:cubicBezTo>
                  <a:cubicBezTo>
                    <a:pt x="1614" y="1035"/>
                    <a:pt x="1655" y="830"/>
                    <a:pt x="1606" y="616"/>
                  </a:cubicBezTo>
                  <a:cubicBezTo>
                    <a:pt x="1556" y="410"/>
                    <a:pt x="1433" y="237"/>
                    <a:pt x="1252" y="122"/>
                  </a:cubicBezTo>
                  <a:cubicBezTo>
                    <a:pt x="1125" y="41"/>
                    <a:pt x="982" y="1"/>
                    <a:pt x="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7"/>
            <p:cNvSpPr/>
            <p:nvPr/>
          </p:nvSpPr>
          <p:spPr>
            <a:xfrm>
              <a:off x="1373000" y="-175850"/>
              <a:ext cx="37075" cy="32425"/>
            </a:xfrm>
            <a:custGeom>
              <a:avLst/>
              <a:gdLst/>
              <a:ahLst/>
              <a:cxnLst/>
              <a:rect l="l" t="t" r="r" b="b"/>
              <a:pathLst>
                <a:path w="1483" h="1297" extrusionOk="0">
                  <a:moveTo>
                    <a:pt x="740" y="1"/>
                  </a:moveTo>
                  <a:cubicBezTo>
                    <a:pt x="524" y="1"/>
                    <a:pt x="312" y="110"/>
                    <a:pt x="190" y="301"/>
                  </a:cubicBezTo>
                  <a:cubicBezTo>
                    <a:pt x="1" y="605"/>
                    <a:pt x="91" y="1009"/>
                    <a:pt x="396" y="1198"/>
                  </a:cubicBezTo>
                  <a:cubicBezTo>
                    <a:pt x="503" y="1265"/>
                    <a:pt x="622" y="1297"/>
                    <a:pt x="739" y="1297"/>
                  </a:cubicBezTo>
                  <a:cubicBezTo>
                    <a:pt x="954" y="1297"/>
                    <a:pt x="1162" y="1189"/>
                    <a:pt x="1285" y="992"/>
                  </a:cubicBezTo>
                  <a:cubicBezTo>
                    <a:pt x="1482" y="688"/>
                    <a:pt x="1383" y="293"/>
                    <a:pt x="1087" y="104"/>
                  </a:cubicBezTo>
                  <a:cubicBezTo>
                    <a:pt x="979" y="34"/>
                    <a:pt x="859" y="1"/>
                    <a:pt x="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7"/>
            <p:cNvSpPr/>
            <p:nvPr/>
          </p:nvSpPr>
          <p:spPr>
            <a:xfrm>
              <a:off x="1370950" y="-179550"/>
              <a:ext cx="43225" cy="39825"/>
            </a:xfrm>
            <a:custGeom>
              <a:avLst/>
              <a:gdLst/>
              <a:ahLst/>
              <a:cxnLst/>
              <a:rect l="l" t="t" r="r" b="b"/>
              <a:pathLst>
                <a:path w="1729" h="1593" extrusionOk="0">
                  <a:moveTo>
                    <a:pt x="824" y="301"/>
                  </a:moveTo>
                  <a:cubicBezTo>
                    <a:pt x="914" y="301"/>
                    <a:pt x="1005" y="326"/>
                    <a:pt x="1087" y="375"/>
                  </a:cubicBezTo>
                  <a:cubicBezTo>
                    <a:pt x="1317" y="523"/>
                    <a:pt x="1391" y="828"/>
                    <a:pt x="1243" y="1058"/>
                  </a:cubicBezTo>
                  <a:cubicBezTo>
                    <a:pt x="1177" y="1173"/>
                    <a:pt x="1062" y="1255"/>
                    <a:pt x="931" y="1280"/>
                  </a:cubicBezTo>
                  <a:cubicBezTo>
                    <a:pt x="894" y="1290"/>
                    <a:pt x="855" y="1295"/>
                    <a:pt x="817" y="1295"/>
                  </a:cubicBezTo>
                  <a:cubicBezTo>
                    <a:pt x="727" y="1295"/>
                    <a:pt x="635" y="1269"/>
                    <a:pt x="560" y="1223"/>
                  </a:cubicBezTo>
                  <a:cubicBezTo>
                    <a:pt x="445" y="1148"/>
                    <a:pt x="363" y="1042"/>
                    <a:pt x="338" y="910"/>
                  </a:cubicBezTo>
                  <a:cubicBezTo>
                    <a:pt x="305" y="778"/>
                    <a:pt x="330" y="647"/>
                    <a:pt x="396" y="531"/>
                  </a:cubicBezTo>
                  <a:cubicBezTo>
                    <a:pt x="470" y="416"/>
                    <a:pt x="577" y="342"/>
                    <a:pt x="708" y="309"/>
                  </a:cubicBezTo>
                  <a:cubicBezTo>
                    <a:pt x="750" y="301"/>
                    <a:pt x="782" y="301"/>
                    <a:pt x="824" y="301"/>
                  </a:cubicBezTo>
                  <a:close/>
                  <a:moveTo>
                    <a:pt x="819" y="0"/>
                  </a:moveTo>
                  <a:cubicBezTo>
                    <a:pt x="760" y="0"/>
                    <a:pt x="701" y="7"/>
                    <a:pt x="643" y="21"/>
                  </a:cubicBezTo>
                  <a:cubicBezTo>
                    <a:pt x="437" y="70"/>
                    <a:pt x="264" y="194"/>
                    <a:pt x="149" y="375"/>
                  </a:cubicBezTo>
                  <a:cubicBezTo>
                    <a:pt x="34" y="556"/>
                    <a:pt x="1" y="770"/>
                    <a:pt x="50" y="976"/>
                  </a:cubicBezTo>
                  <a:cubicBezTo>
                    <a:pt x="91" y="1181"/>
                    <a:pt x="223" y="1362"/>
                    <a:pt x="396" y="1469"/>
                  </a:cubicBezTo>
                  <a:cubicBezTo>
                    <a:pt x="527" y="1552"/>
                    <a:pt x="675" y="1593"/>
                    <a:pt x="824" y="1593"/>
                  </a:cubicBezTo>
                  <a:cubicBezTo>
                    <a:pt x="881" y="1593"/>
                    <a:pt x="939" y="1585"/>
                    <a:pt x="996" y="1576"/>
                  </a:cubicBezTo>
                  <a:cubicBezTo>
                    <a:pt x="1210" y="1527"/>
                    <a:pt x="1383" y="1395"/>
                    <a:pt x="1498" y="1223"/>
                  </a:cubicBezTo>
                  <a:cubicBezTo>
                    <a:pt x="1729" y="844"/>
                    <a:pt x="1614" y="358"/>
                    <a:pt x="1243" y="120"/>
                  </a:cubicBezTo>
                  <a:cubicBezTo>
                    <a:pt x="1114" y="43"/>
                    <a:pt x="967"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7"/>
            <p:cNvSpPr/>
            <p:nvPr/>
          </p:nvSpPr>
          <p:spPr>
            <a:xfrm>
              <a:off x="1282500" y="-300625"/>
              <a:ext cx="37050" cy="32525"/>
            </a:xfrm>
            <a:custGeom>
              <a:avLst/>
              <a:gdLst/>
              <a:ahLst/>
              <a:cxnLst/>
              <a:rect l="l" t="t" r="r" b="b"/>
              <a:pathLst>
                <a:path w="1482" h="1301" extrusionOk="0">
                  <a:moveTo>
                    <a:pt x="741" y="1"/>
                  </a:moveTo>
                  <a:cubicBezTo>
                    <a:pt x="524" y="1"/>
                    <a:pt x="312" y="108"/>
                    <a:pt x="189" y="305"/>
                  </a:cubicBezTo>
                  <a:cubicBezTo>
                    <a:pt x="0" y="610"/>
                    <a:pt x="91" y="1013"/>
                    <a:pt x="395" y="1202"/>
                  </a:cubicBezTo>
                  <a:cubicBezTo>
                    <a:pt x="503" y="1269"/>
                    <a:pt x="622" y="1301"/>
                    <a:pt x="741" y="1301"/>
                  </a:cubicBezTo>
                  <a:cubicBezTo>
                    <a:pt x="958" y="1301"/>
                    <a:pt x="1170" y="1193"/>
                    <a:pt x="1292" y="996"/>
                  </a:cubicBezTo>
                  <a:cubicBezTo>
                    <a:pt x="1481" y="692"/>
                    <a:pt x="1391" y="289"/>
                    <a:pt x="1086" y="99"/>
                  </a:cubicBezTo>
                  <a:cubicBezTo>
                    <a:pt x="979" y="33"/>
                    <a:pt x="859" y="1"/>
                    <a:pt x="7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7"/>
            <p:cNvSpPr/>
            <p:nvPr/>
          </p:nvSpPr>
          <p:spPr>
            <a:xfrm>
              <a:off x="1280425" y="-304275"/>
              <a:ext cx="43225" cy="39875"/>
            </a:xfrm>
            <a:custGeom>
              <a:avLst/>
              <a:gdLst/>
              <a:ahLst/>
              <a:cxnLst/>
              <a:rect l="l" t="t" r="r" b="b"/>
              <a:pathLst>
                <a:path w="1729" h="1595" extrusionOk="0">
                  <a:moveTo>
                    <a:pt x="824" y="295"/>
                  </a:moveTo>
                  <a:cubicBezTo>
                    <a:pt x="914" y="295"/>
                    <a:pt x="1005" y="319"/>
                    <a:pt x="1087" y="377"/>
                  </a:cubicBezTo>
                  <a:cubicBezTo>
                    <a:pt x="1318" y="517"/>
                    <a:pt x="1392" y="830"/>
                    <a:pt x="1243" y="1060"/>
                  </a:cubicBezTo>
                  <a:cubicBezTo>
                    <a:pt x="1153" y="1209"/>
                    <a:pt x="989" y="1293"/>
                    <a:pt x="823" y="1293"/>
                  </a:cubicBezTo>
                  <a:cubicBezTo>
                    <a:pt x="733" y="1293"/>
                    <a:pt x="641" y="1269"/>
                    <a:pt x="560" y="1216"/>
                  </a:cubicBezTo>
                  <a:cubicBezTo>
                    <a:pt x="445" y="1151"/>
                    <a:pt x="371" y="1035"/>
                    <a:pt x="338" y="912"/>
                  </a:cubicBezTo>
                  <a:cubicBezTo>
                    <a:pt x="305" y="780"/>
                    <a:pt x="330" y="649"/>
                    <a:pt x="404" y="533"/>
                  </a:cubicBezTo>
                  <a:cubicBezTo>
                    <a:pt x="495" y="377"/>
                    <a:pt x="659" y="295"/>
                    <a:pt x="824" y="295"/>
                  </a:cubicBezTo>
                  <a:close/>
                  <a:moveTo>
                    <a:pt x="829" y="1"/>
                  </a:moveTo>
                  <a:cubicBezTo>
                    <a:pt x="767" y="1"/>
                    <a:pt x="704" y="8"/>
                    <a:pt x="643" y="23"/>
                  </a:cubicBezTo>
                  <a:cubicBezTo>
                    <a:pt x="437" y="73"/>
                    <a:pt x="264" y="196"/>
                    <a:pt x="149" y="377"/>
                  </a:cubicBezTo>
                  <a:cubicBezTo>
                    <a:pt x="34" y="558"/>
                    <a:pt x="1" y="772"/>
                    <a:pt x="50" y="978"/>
                  </a:cubicBezTo>
                  <a:cubicBezTo>
                    <a:pt x="100" y="1184"/>
                    <a:pt x="223" y="1356"/>
                    <a:pt x="404" y="1472"/>
                  </a:cubicBezTo>
                  <a:cubicBezTo>
                    <a:pt x="536" y="1554"/>
                    <a:pt x="676" y="1595"/>
                    <a:pt x="824" y="1595"/>
                  </a:cubicBezTo>
                  <a:cubicBezTo>
                    <a:pt x="1087" y="1595"/>
                    <a:pt x="1350" y="1463"/>
                    <a:pt x="1499" y="1216"/>
                  </a:cubicBezTo>
                  <a:cubicBezTo>
                    <a:pt x="1729" y="846"/>
                    <a:pt x="1622" y="352"/>
                    <a:pt x="1243" y="122"/>
                  </a:cubicBezTo>
                  <a:cubicBezTo>
                    <a:pt x="1117" y="41"/>
                    <a:pt x="974" y="1"/>
                    <a:pt x="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9" name="Google Shape;599;p37"/>
          <p:cNvGrpSpPr/>
          <p:nvPr/>
        </p:nvGrpSpPr>
        <p:grpSpPr>
          <a:xfrm rot="3116597" flipH="1">
            <a:off x="5908751" y="3898759"/>
            <a:ext cx="370936" cy="491074"/>
            <a:chOff x="1634870" y="-5372769"/>
            <a:chExt cx="3048801" cy="4036247"/>
          </a:xfrm>
        </p:grpSpPr>
        <p:sp>
          <p:nvSpPr>
            <p:cNvPr id="600" name="Google Shape;600;p37"/>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1" name="Google Shape;601;p37"/>
            <p:cNvGrpSpPr/>
            <p:nvPr/>
          </p:nvGrpSpPr>
          <p:grpSpPr>
            <a:xfrm>
              <a:off x="2350651" y="-4726440"/>
              <a:ext cx="1617712" cy="2740755"/>
              <a:chOff x="1279825" y="-1982000"/>
              <a:chExt cx="85600" cy="145025"/>
            </a:xfrm>
          </p:grpSpPr>
          <p:sp>
            <p:nvSpPr>
              <p:cNvPr id="602" name="Google Shape;602;p37"/>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7"/>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7"/>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7"/>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06" name="Google Shape;606;p37"/>
          <p:cNvSpPr/>
          <p:nvPr/>
        </p:nvSpPr>
        <p:spPr>
          <a:xfrm>
            <a:off x="5331553" y="453305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7"/>
          <p:cNvSpPr/>
          <p:nvPr/>
        </p:nvSpPr>
        <p:spPr>
          <a:xfrm>
            <a:off x="7993228" y="791279"/>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8" name="Google Shape;608;p37"/>
          <p:cNvGrpSpPr/>
          <p:nvPr/>
        </p:nvGrpSpPr>
        <p:grpSpPr>
          <a:xfrm rot="2437917" flipH="1">
            <a:off x="4588221" y="852844"/>
            <a:ext cx="370801" cy="490897"/>
            <a:chOff x="1634870" y="-5372769"/>
            <a:chExt cx="3048801" cy="4036247"/>
          </a:xfrm>
        </p:grpSpPr>
        <p:sp>
          <p:nvSpPr>
            <p:cNvPr id="609" name="Google Shape;609;p37"/>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0" name="Google Shape;610;p37"/>
            <p:cNvGrpSpPr/>
            <p:nvPr/>
          </p:nvGrpSpPr>
          <p:grpSpPr>
            <a:xfrm>
              <a:off x="2350651" y="-4726440"/>
              <a:ext cx="1617712" cy="2740755"/>
              <a:chOff x="1279825" y="-1982000"/>
              <a:chExt cx="85600" cy="145025"/>
            </a:xfrm>
          </p:grpSpPr>
          <p:sp>
            <p:nvSpPr>
              <p:cNvPr id="611" name="Google Shape;611;p37"/>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7"/>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7"/>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7"/>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15" name="Google Shape;615;p37"/>
          <p:cNvGrpSpPr/>
          <p:nvPr/>
        </p:nvGrpSpPr>
        <p:grpSpPr>
          <a:xfrm rot="-2147605">
            <a:off x="4294775" y="519166"/>
            <a:ext cx="444655" cy="588669"/>
            <a:chOff x="1634870" y="-5372769"/>
            <a:chExt cx="3048801" cy="4036247"/>
          </a:xfrm>
        </p:grpSpPr>
        <p:sp>
          <p:nvSpPr>
            <p:cNvPr id="616" name="Google Shape;616;p37"/>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7" name="Google Shape;617;p37"/>
            <p:cNvGrpSpPr/>
            <p:nvPr/>
          </p:nvGrpSpPr>
          <p:grpSpPr>
            <a:xfrm>
              <a:off x="2350651" y="-4726440"/>
              <a:ext cx="1617712" cy="2740755"/>
              <a:chOff x="1279825" y="-1982000"/>
              <a:chExt cx="85600" cy="145025"/>
            </a:xfrm>
          </p:grpSpPr>
          <p:sp>
            <p:nvSpPr>
              <p:cNvPr id="618" name="Google Shape;618;p37"/>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7"/>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7"/>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7"/>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 name="TextBox 7">
            <a:extLst>
              <a:ext uri="{FF2B5EF4-FFF2-40B4-BE49-F238E27FC236}">
                <a16:creationId xmlns:a16="http://schemas.microsoft.com/office/drawing/2014/main" id="{86C13FA0-E028-330F-5912-81FFBD2A8B8C}"/>
              </a:ext>
            </a:extLst>
          </p:cNvPr>
          <p:cNvSpPr txBox="1"/>
          <p:nvPr/>
        </p:nvSpPr>
        <p:spPr>
          <a:xfrm>
            <a:off x="633280" y="2617324"/>
            <a:ext cx="6627480" cy="830997"/>
          </a:xfrm>
          <a:prstGeom prst="rect">
            <a:avLst/>
          </a:prstGeom>
          <a:noFill/>
        </p:spPr>
        <p:txBody>
          <a:bodyPr wrap="square">
            <a:spAutoFit/>
          </a:bodyPr>
          <a:lstStyle/>
          <a:p>
            <a:pPr algn="just"/>
            <a:r>
              <a:rPr lang="en-US" sz="4800" b="1">
                <a:solidFill>
                  <a:srgbClr val="432349"/>
                </a:solidFill>
                <a:latin typeface="+mn-lt"/>
              </a:rPr>
              <a:t>TÍNH CHẤT HÓA HỌC</a:t>
            </a:r>
          </a:p>
        </p:txBody>
      </p:sp>
    </p:spTree>
    <p:extLst>
      <p:ext uri="{BB962C8B-B14F-4D97-AF65-F5344CB8AC3E}">
        <p14:creationId xmlns:p14="http://schemas.microsoft.com/office/powerpoint/2010/main" val="838929927"/>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4"/>
        <p:cNvGrpSpPr/>
        <p:nvPr/>
      </p:nvGrpSpPr>
      <p:grpSpPr>
        <a:xfrm>
          <a:off x="0" y="0"/>
          <a:ext cx="0" cy="0"/>
          <a:chOff x="0" y="0"/>
          <a:chExt cx="0" cy="0"/>
        </a:xfrm>
      </p:grpSpPr>
      <p:grpSp>
        <p:nvGrpSpPr>
          <p:cNvPr id="1611" name="Google Shape;1611;p55"/>
          <p:cNvGrpSpPr/>
          <p:nvPr/>
        </p:nvGrpSpPr>
        <p:grpSpPr>
          <a:xfrm rot="-2548119" flipH="1">
            <a:off x="589732" y="393846"/>
            <a:ext cx="417982" cy="581192"/>
            <a:chOff x="754175" y="-2051800"/>
            <a:chExt cx="263975" cy="367050"/>
          </a:xfrm>
        </p:grpSpPr>
        <p:sp>
          <p:nvSpPr>
            <p:cNvPr id="1612" name="Google Shape;1612;p55"/>
            <p:cNvSpPr/>
            <p:nvPr/>
          </p:nvSpPr>
          <p:spPr>
            <a:xfrm>
              <a:off x="754175" y="-2051800"/>
              <a:ext cx="263975" cy="367050"/>
            </a:xfrm>
            <a:custGeom>
              <a:avLst/>
              <a:gdLst/>
              <a:ahLst/>
              <a:cxnLst/>
              <a:rect l="l" t="t" r="r" b="b"/>
              <a:pathLst>
                <a:path w="10559" h="14682" extrusionOk="0">
                  <a:moveTo>
                    <a:pt x="5292" y="1"/>
                  </a:moveTo>
                  <a:cubicBezTo>
                    <a:pt x="4403" y="1"/>
                    <a:pt x="3514" y="240"/>
                    <a:pt x="2733" y="692"/>
                  </a:cubicBezTo>
                  <a:cubicBezTo>
                    <a:pt x="1005" y="1671"/>
                    <a:pt x="1" y="3671"/>
                    <a:pt x="239" y="5654"/>
                  </a:cubicBezTo>
                  <a:cubicBezTo>
                    <a:pt x="461" y="7490"/>
                    <a:pt x="1597" y="9012"/>
                    <a:pt x="3284" y="9728"/>
                  </a:cubicBezTo>
                  <a:cubicBezTo>
                    <a:pt x="3333" y="9744"/>
                    <a:pt x="3358" y="9769"/>
                    <a:pt x="3375" y="9777"/>
                  </a:cubicBezTo>
                  <a:lnTo>
                    <a:pt x="3679" y="10740"/>
                  </a:lnTo>
                  <a:cubicBezTo>
                    <a:pt x="3761" y="10995"/>
                    <a:pt x="3885" y="11226"/>
                    <a:pt x="4049" y="11423"/>
                  </a:cubicBezTo>
                  <a:cubicBezTo>
                    <a:pt x="4066" y="11522"/>
                    <a:pt x="4090" y="11621"/>
                    <a:pt x="4123" y="11719"/>
                  </a:cubicBezTo>
                  <a:cubicBezTo>
                    <a:pt x="4165" y="11859"/>
                    <a:pt x="4230" y="11999"/>
                    <a:pt x="4304" y="12123"/>
                  </a:cubicBezTo>
                  <a:cubicBezTo>
                    <a:pt x="4313" y="12271"/>
                    <a:pt x="4346" y="12419"/>
                    <a:pt x="4395" y="12559"/>
                  </a:cubicBezTo>
                  <a:cubicBezTo>
                    <a:pt x="4527" y="12987"/>
                    <a:pt x="4798" y="13349"/>
                    <a:pt x="5160" y="13596"/>
                  </a:cubicBezTo>
                  <a:cubicBezTo>
                    <a:pt x="5407" y="13925"/>
                    <a:pt x="5720" y="14188"/>
                    <a:pt x="6090" y="14377"/>
                  </a:cubicBezTo>
                  <a:cubicBezTo>
                    <a:pt x="6477" y="14575"/>
                    <a:pt x="6905" y="14682"/>
                    <a:pt x="7333" y="14682"/>
                  </a:cubicBezTo>
                  <a:cubicBezTo>
                    <a:pt x="7613" y="14682"/>
                    <a:pt x="7901" y="14632"/>
                    <a:pt x="8172" y="14550"/>
                  </a:cubicBezTo>
                  <a:lnTo>
                    <a:pt x="8468" y="14451"/>
                  </a:lnTo>
                  <a:cubicBezTo>
                    <a:pt x="9579" y="14098"/>
                    <a:pt x="10320" y="13061"/>
                    <a:pt x="10353" y="11933"/>
                  </a:cubicBezTo>
                  <a:cubicBezTo>
                    <a:pt x="10501" y="11514"/>
                    <a:pt x="10509" y="11061"/>
                    <a:pt x="10378" y="10633"/>
                  </a:cubicBezTo>
                  <a:cubicBezTo>
                    <a:pt x="10328" y="10493"/>
                    <a:pt x="10262" y="10353"/>
                    <a:pt x="10188" y="10230"/>
                  </a:cubicBezTo>
                  <a:cubicBezTo>
                    <a:pt x="10180" y="10082"/>
                    <a:pt x="10147" y="9934"/>
                    <a:pt x="10106" y="9794"/>
                  </a:cubicBezTo>
                  <a:cubicBezTo>
                    <a:pt x="10073" y="9695"/>
                    <a:pt x="10032" y="9604"/>
                    <a:pt x="9991" y="9514"/>
                  </a:cubicBezTo>
                  <a:cubicBezTo>
                    <a:pt x="10007" y="9259"/>
                    <a:pt x="9974" y="8995"/>
                    <a:pt x="9892" y="8740"/>
                  </a:cubicBezTo>
                  <a:lnTo>
                    <a:pt x="9579" y="7778"/>
                  </a:lnTo>
                  <a:cubicBezTo>
                    <a:pt x="9579" y="7761"/>
                    <a:pt x="9596" y="7728"/>
                    <a:pt x="9621" y="7687"/>
                  </a:cubicBezTo>
                  <a:cubicBezTo>
                    <a:pt x="10378" y="6428"/>
                    <a:pt x="10559" y="4914"/>
                    <a:pt x="10114" y="3523"/>
                  </a:cubicBezTo>
                  <a:cubicBezTo>
                    <a:pt x="9645" y="2058"/>
                    <a:pt x="8551" y="906"/>
                    <a:pt x="7119" y="347"/>
                  </a:cubicBezTo>
                  <a:cubicBezTo>
                    <a:pt x="6535" y="116"/>
                    <a:pt x="5917" y="1"/>
                    <a:pt x="5292" y="1"/>
                  </a:cubicBezTo>
                  <a:close/>
                </a:path>
              </a:pathLst>
            </a:custGeom>
            <a:solidFill>
              <a:schemeClr val="lt1"/>
            </a:solidFill>
            <a:ln>
              <a:noFill/>
            </a:ln>
            <a:effectLst>
              <a:outerShdw blurRad="71438" dist="66675" dir="504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55"/>
            <p:cNvSpPr/>
            <p:nvPr/>
          </p:nvSpPr>
          <p:spPr>
            <a:xfrm>
              <a:off x="909700" y="-1764175"/>
              <a:ext cx="68125" cy="40525"/>
            </a:xfrm>
            <a:custGeom>
              <a:avLst/>
              <a:gdLst/>
              <a:ahLst/>
              <a:cxnLst/>
              <a:rect l="l" t="t" r="r" b="b"/>
              <a:pathLst>
                <a:path w="2725" h="1621" extrusionOk="0">
                  <a:moveTo>
                    <a:pt x="2527" y="0"/>
                  </a:moveTo>
                  <a:lnTo>
                    <a:pt x="1" y="815"/>
                  </a:lnTo>
                  <a:cubicBezTo>
                    <a:pt x="160" y="1306"/>
                    <a:pt x="619" y="1620"/>
                    <a:pt x="1114" y="1620"/>
                  </a:cubicBezTo>
                  <a:cubicBezTo>
                    <a:pt x="1233" y="1620"/>
                    <a:pt x="1354" y="1602"/>
                    <a:pt x="1474" y="1564"/>
                  </a:cubicBezTo>
                  <a:lnTo>
                    <a:pt x="1770" y="1473"/>
                  </a:lnTo>
                  <a:cubicBezTo>
                    <a:pt x="2387" y="1276"/>
                    <a:pt x="2725" y="618"/>
                    <a:pt x="2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55"/>
            <p:cNvSpPr/>
            <p:nvPr/>
          </p:nvSpPr>
          <p:spPr>
            <a:xfrm>
              <a:off x="904150" y="-1769950"/>
              <a:ext cx="78625" cy="50850"/>
            </a:xfrm>
            <a:custGeom>
              <a:avLst/>
              <a:gdLst/>
              <a:ahLst/>
              <a:cxnLst/>
              <a:rect l="l" t="t" r="r" b="b"/>
              <a:pathLst>
                <a:path w="3145" h="2034" extrusionOk="0">
                  <a:moveTo>
                    <a:pt x="2618" y="462"/>
                  </a:moveTo>
                  <a:cubicBezTo>
                    <a:pt x="2675" y="923"/>
                    <a:pt x="2395" y="1383"/>
                    <a:pt x="1935" y="1532"/>
                  </a:cubicBezTo>
                  <a:lnTo>
                    <a:pt x="1638" y="1622"/>
                  </a:lnTo>
                  <a:cubicBezTo>
                    <a:pt x="1537" y="1656"/>
                    <a:pt x="1432" y="1673"/>
                    <a:pt x="1326" y="1673"/>
                  </a:cubicBezTo>
                  <a:cubicBezTo>
                    <a:pt x="1174" y="1673"/>
                    <a:pt x="1022" y="1637"/>
                    <a:pt x="881" y="1564"/>
                  </a:cubicBezTo>
                  <a:cubicBezTo>
                    <a:pt x="708" y="1474"/>
                    <a:pt x="560" y="1326"/>
                    <a:pt x="470" y="1153"/>
                  </a:cubicBezTo>
                  <a:lnTo>
                    <a:pt x="2618" y="462"/>
                  </a:lnTo>
                  <a:close/>
                  <a:moveTo>
                    <a:pt x="2864" y="1"/>
                  </a:moveTo>
                  <a:lnTo>
                    <a:pt x="1" y="923"/>
                  </a:lnTo>
                  <a:lnTo>
                    <a:pt x="50" y="1095"/>
                  </a:lnTo>
                  <a:cubicBezTo>
                    <a:pt x="165" y="1441"/>
                    <a:pt x="404" y="1721"/>
                    <a:pt x="717" y="1885"/>
                  </a:cubicBezTo>
                  <a:cubicBezTo>
                    <a:pt x="914" y="1984"/>
                    <a:pt x="1120" y="2034"/>
                    <a:pt x="1334" y="2034"/>
                  </a:cubicBezTo>
                  <a:cubicBezTo>
                    <a:pt x="1474" y="2034"/>
                    <a:pt x="1614" y="2009"/>
                    <a:pt x="1745" y="1968"/>
                  </a:cubicBezTo>
                  <a:lnTo>
                    <a:pt x="2050" y="1869"/>
                  </a:lnTo>
                  <a:cubicBezTo>
                    <a:pt x="2757" y="1647"/>
                    <a:pt x="3144" y="881"/>
                    <a:pt x="2922" y="174"/>
                  </a:cubicBezTo>
                  <a:lnTo>
                    <a:pt x="28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55"/>
            <p:cNvSpPr/>
            <p:nvPr/>
          </p:nvSpPr>
          <p:spPr>
            <a:xfrm>
              <a:off x="794500" y="-2012950"/>
              <a:ext cx="183750" cy="227500"/>
            </a:xfrm>
            <a:custGeom>
              <a:avLst/>
              <a:gdLst/>
              <a:ahLst/>
              <a:cxnLst/>
              <a:rect l="l" t="t" r="r" b="b"/>
              <a:pathLst>
                <a:path w="7350" h="9100" extrusionOk="0">
                  <a:moveTo>
                    <a:pt x="3670" y="0"/>
                  </a:moveTo>
                  <a:cubicBezTo>
                    <a:pt x="3077" y="0"/>
                    <a:pt x="2468" y="151"/>
                    <a:pt x="1893" y="480"/>
                  </a:cubicBezTo>
                  <a:cubicBezTo>
                    <a:pt x="692" y="1163"/>
                    <a:pt x="1" y="2545"/>
                    <a:pt x="165" y="3919"/>
                  </a:cubicBezTo>
                  <a:cubicBezTo>
                    <a:pt x="330" y="5269"/>
                    <a:pt x="1186" y="6281"/>
                    <a:pt x="2280" y="6742"/>
                  </a:cubicBezTo>
                  <a:cubicBezTo>
                    <a:pt x="2724" y="6931"/>
                    <a:pt x="3086" y="7277"/>
                    <a:pt x="3235" y="7738"/>
                  </a:cubicBezTo>
                  <a:lnTo>
                    <a:pt x="3547" y="8717"/>
                  </a:lnTo>
                  <a:cubicBezTo>
                    <a:pt x="3620" y="8948"/>
                    <a:pt x="3841" y="9100"/>
                    <a:pt x="4074" y="9100"/>
                  </a:cubicBezTo>
                  <a:cubicBezTo>
                    <a:pt x="4131" y="9100"/>
                    <a:pt x="4190" y="9090"/>
                    <a:pt x="4247" y="9071"/>
                  </a:cubicBezTo>
                  <a:lnTo>
                    <a:pt x="6444" y="8371"/>
                  </a:lnTo>
                  <a:cubicBezTo>
                    <a:pt x="6732" y="8273"/>
                    <a:pt x="6897" y="7960"/>
                    <a:pt x="6798" y="7664"/>
                  </a:cubicBezTo>
                  <a:lnTo>
                    <a:pt x="6485" y="6684"/>
                  </a:lnTo>
                  <a:cubicBezTo>
                    <a:pt x="6337" y="6232"/>
                    <a:pt x="6428" y="5738"/>
                    <a:pt x="6683" y="5327"/>
                  </a:cubicBezTo>
                  <a:cubicBezTo>
                    <a:pt x="7185" y="4487"/>
                    <a:pt x="7349" y="3450"/>
                    <a:pt x="7020" y="2446"/>
                  </a:cubicBezTo>
                  <a:cubicBezTo>
                    <a:pt x="6543" y="952"/>
                    <a:pt x="5158" y="0"/>
                    <a:pt x="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55"/>
            <p:cNvSpPr/>
            <p:nvPr/>
          </p:nvSpPr>
          <p:spPr>
            <a:xfrm>
              <a:off x="789975" y="-2017450"/>
              <a:ext cx="192575" cy="236625"/>
            </a:xfrm>
            <a:custGeom>
              <a:avLst/>
              <a:gdLst/>
              <a:ahLst/>
              <a:cxnLst/>
              <a:rect l="l" t="t" r="r" b="b"/>
              <a:pathLst>
                <a:path w="7703" h="9465" extrusionOk="0">
                  <a:moveTo>
                    <a:pt x="3860" y="363"/>
                  </a:moveTo>
                  <a:cubicBezTo>
                    <a:pt x="4263" y="363"/>
                    <a:pt x="4675" y="437"/>
                    <a:pt x="5061" y="586"/>
                  </a:cubicBezTo>
                  <a:cubicBezTo>
                    <a:pt x="6008" y="956"/>
                    <a:pt x="6724" y="1721"/>
                    <a:pt x="7036" y="2684"/>
                  </a:cubicBezTo>
                  <a:cubicBezTo>
                    <a:pt x="7324" y="3589"/>
                    <a:pt x="7209" y="4585"/>
                    <a:pt x="6707" y="5416"/>
                  </a:cubicBezTo>
                  <a:cubicBezTo>
                    <a:pt x="6411" y="5902"/>
                    <a:pt x="6337" y="6436"/>
                    <a:pt x="6493" y="6922"/>
                  </a:cubicBezTo>
                  <a:lnTo>
                    <a:pt x="6806" y="7901"/>
                  </a:lnTo>
                  <a:cubicBezTo>
                    <a:pt x="6839" y="8000"/>
                    <a:pt x="6831" y="8099"/>
                    <a:pt x="6790" y="8189"/>
                  </a:cubicBezTo>
                  <a:cubicBezTo>
                    <a:pt x="6740" y="8280"/>
                    <a:pt x="6666" y="8346"/>
                    <a:pt x="6567" y="8379"/>
                  </a:cubicBezTo>
                  <a:lnTo>
                    <a:pt x="4378" y="9086"/>
                  </a:lnTo>
                  <a:cubicBezTo>
                    <a:pt x="4341" y="9097"/>
                    <a:pt x="4303" y="9102"/>
                    <a:pt x="4266" y="9102"/>
                  </a:cubicBezTo>
                  <a:cubicBezTo>
                    <a:pt x="4100" y="9102"/>
                    <a:pt x="3948" y="9001"/>
                    <a:pt x="3901" y="8839"/>
                  </a:cubicBezTo>
                  <a:lnTo>
                    <a:pt x="3580" y="7860"/>
                  </a:lnTo>
                  <a:cubicBezTo>
                    <a:pt x="3424" y="7375"/>
                    <a:pt x="3053" y="6980"/>
                    <a:pt x="2535" y="6757"/>
                  </a:cubicBezTo>
                  <a:cubicBezTo>
                    <a:pt x="1424" y="6288"/>
                    <a:pt x="675" y="5284"/>
                    <a:pt x="527" y="4075"/>
                  </a:cubicBezTo>
                  <a:cubicBezTo>
                    <a:pt x="371" y="2774"/>
                    <a:pt x="1029" y="1466"/>
                    <a:pt x="2157" y="816"/>
                  </a:cubicBezTo>
                  <a:cubicBezTo>
                    <a:pt x="2691" y="520"/>
                    <a:pt x="3276" y="363"/>
                    <a:pt x="3860" y="363"/>
                  </a:cubicBezTo>
                  <a:close/>
                  <a:moveTo>
                    <a:pt x="3860" y="0"/>
                  </a:moveTo>
                  <a:cubicBezTo>
                    <a:pt x="3212" y="0"/>
                    <a:pt x="2565" y="169"/>
                    <a:pt x="1984" y="503"/>
                  </a:cubicBezTo>
                  <a:cubicBezTo>
                    <a:pt x="725" y="1219"/>
                    <a:pt x="0" y="2676"/>
                    <a:pt x="173" y="4116"/>
                  </a:cubicBezTo>
                  <a:cubicBezTo>
                    <a:pt x="330" y="5457"/>
                    <a:pt x="1161" y="6568"/>
                    <a:pt x="2395" y="7095"/>
                  </a:cubicBezTo>
                  <a:cubicBezTo>
                    <a:pt x="2815" y="7268"/>
                    <a:pt x="3119" y="7580"/>
                    <a:pt x="3243" y="7967"/>
                  </a:cubicBezTo>
                  <a:lnTo>
                    <a:pt x="3555" y="8946"/>
                  </a:lnTo>
                  <a:cubicBezTo>
                    <a:pt x="3654" y="9259"/>
                    <a:pt x="3950" y="9465"/>
                    <a:pt x="4255" y="9465"/>
                  </a:cubicBezTo>
                  <a:cubicBezTo>
                    <a:pt x="4337" y="9465"/>
                    <a:pt x="4411" y="9448"/>
                    <a:pt x="4485" y="9424"/>
                  </a:cubicBezTo>
                  <a:lnTo>
                    <a:pt x="6674" y="8724"/>
                  </a:lnTo>
                  <a:cubicBezTo>
                    <a:pt x="6864" y="8658"/>
                    <a:pt x="7020" y="8527"/>
                    <a:pt x="7110" y="8354"/>
                  </a:cubicBezTo>
                  <a:cubicBezTo>
                    <a:pt x="7201" y="8181"/>
                    <a:pt x="7217" y="7975"/>
                    <a:pt x="7152" y="7794"/>
                  </a:cubicBezTo>
                  <a:lnTo>
                    <a:pt x="6839" y="6815"/>
                  </a:lnTo>
                  <a:cubicBezTo>
                    <a:pt x="6715" y="6428"/>
                    <a:pt x="6773" y="5992"/>
                    <a:pt x="7012" y="5597"/>
                  </a:cubicBezTo>
                  <a:cubicBezTo>
                    <a:pt x="7571" y="4684"/>
                    <a:pt x="7703" y="3581"/>
                    <a:pt x="7374" y="2569"/>
                  </a:cubicBezTo>
                  <a:cubicBezTo>
                    <a:pt x="7036" y="1507"/>
                    <a:pt x="6238" y="660"/>
                    <a:pt x="5193" y="248"/>
                  </a:cubicBezTo>
                  <a:cubicBezTo>
                    <a:pt x="4763" y="82"/>
                    <a:pt x="4311"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55"/>
            <p:cNvSpPr/>
            <p:nvPr/>
          </p:nvSpPr>
          <p:spPr>
            <a:xfrm>
              <a:off x="892225" y="-1802950"/>
              <a:ext cx="79425" cy="39925"/>
            </a:xfrm>
            <a:custGeom>
              <a:avLst/>
              <a:gdLst/>
              <a:ahLst/>
              <a:cxnLst/>
              <a:rect l="l" t="t" r="r" b="b"/>
              <a:pathLst>
                <a:path w="3177" h="1597" extrusionOk="0">
                  <a:moveTo>
                    <a:pt x="2675" y="0"/>
                  </a:moveTo>
                  <a:cubicBezTo>
                    <a:pt x="2631" y="0"/>
                    <a:pt x="2587" y="7"/>
                    <a:pt x="2543" y="21"/>
                  </a:cubicBezTo>
                  <a:lnTo>
                    <a:pt x="362" y="728"/>
                  </a:lnTo>
                  <a:cubicBezTo>
                    <a:pt x="132" y="802"/>
                    <a:pt x="0" y="1049"/>
                    <a:pt x="74" y="1288"/>
                  </a:cubicBezTo>
                  <a:cubicBezTo>
                    <a:pt x="134" y="1475"/>
                    <a:pt x="313" y="1597"/>
                    <a:pt x="502" y="1597"/>
                  </a:cubicBezTo>
                  <a:cubicBezTo>
                    <a:pt x="546" y="1597"/>
                    <a:pt x="590" y="1590"/>
                    <a:pt x="634" y="1576"/>
                  </a:cubicBezTo>
                  <a:lnTo>
                    <a:pt x="2815" y="868"/>
                  </a:lnTo>
                  <a:cubicBezTo>
                    <a:pt x="3053" y="794"/>
                    <a:pt x="3177" y="547"/>
                    <a:pt x="3103" y="309"/>
                  </a:cubicBezTo>
                  <a:cubicBezTo>
                    <a:pt x="3043" y="122"/>
                    <a:pt x="2864" y="0"/>
                    <a:pt x="2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55"/>
            <p:cNvSpPr/>
            <p:nvPr/>
          </p:nvSpPr>
          <p:spPr>
            <a:xfrm>
              <a:off x="888525" y="-1807425"/>
              <a:ext cx="86825" cy="48825"/>
            </a:xfrm>
            <a:custGeom>
              <a:avLst/>
              <a:gdLst/>
              <a:ahLst/>
              <a:cxnLst/>
              <a:rect l="l" t="t" r="r" b="b"/>
              <a:pathLst>
                <a:path w="3473" h="1953" extrusionOk="0">
                  <a:moveTo>
                    <a:pt x="2831" y="364"/>
                  </a:moveTo>
                  <a:cubicBezTo>
                    <a:pt x="2872" y="364"/>
                    <a:pt x="2913" y="373"/>
                    <a:pt x="2946" y="389"/>
                  </a:cubicBezTo>
                  <a:cubicBezTo>
                    <a:pt x="3012" y="422"/>
                    <a:pt x="3053" y="480"/>
                    <a:pt x="3078" y="545"/>
                  </a:cubicBezTo>
                  <a:cubicBezTo>
                    <a:pt x="3103" y="611"/>
                    <a:pt x="3094" y="685"/>
                    <a:pt x="3062" y="751"/>
                  </a:cubicBezTo>
                  <a:cubicBezTo>
                    <a:pt x="3029" y="809"/>
                    <a:pt x="2979" y="858"/>
                    <a:pt x="2905" y="875"/>
                  </a:cubicBezTo>
                  <a:lnTo>
                    <a:pt x="724" y="1582"/>
                  </a:lnTo>
                  <a:cubicBezTo>
                    <a:pt x="700" y="1590"/>
                    <a:pt x="675" y="1594"/>
                    <a:pt x="649" y="1594"/>
                  </a:cubicBezTo>
                  <a:cubicBezTo>
                    <a:pt x="539" y="1594"/>
                    <a:pt x="429" y="1523"/>
                    <a:pt x="395" y="1409"/>
                  </a:cubicBezTo>
                  <a:cubicBezTo>
                    <a:pt x="371" y="1344"/>
                    <a:pt x="379" y="1270"/>
                    <a:pt x="412" y="1212"/>
                  </a:cubicBezTo>
                  <a:cubicBezTo>
                    <a:pt x="445" y="1146"/>
                    <a:pt x="502" y="1097"/>
                    <a:pt x="568" y="1080"/>
                  </a:cubicBezTo>
                  <a:lnTo>
                    <a:pt x="2749" y="373"/>
                  </a:lnTo>
                  <a:cubicBezTo>
                    <a:pt x="2773" y="364"/>
                    <a:pt x="2798" y="364"/>
                    <a:pt x="2831" y="364"/>
                  </a:cubicBezTo>
                  <a:close/>
                  <a:moveTo>
                    <a:pt x="2834" y="0"/>
                  </a:moveTo>
                  <a:cubicBezTo>
                    <a:pt x="2768" y="0"/>
                    <a:pt x="2701" y="12"/>
                    <a:pt x="2634" y="35"/>
                  </a:cubicBezTo>
                  <a:lnTo>
                    <a:pt x="453" y="735"/>
                  </a:lnTo>
                  <a:cubicBezTo>
                    <a:pt x="296" y="784"/>
                    <a:pt x="165" y="891"/>
                    <a:pt x="91" y="1047"/>
                  </a:cubicBezTo>
                  <a:cubicBezTo>
                    <a:pt x="17" y="1195"/>
                    <a:pt x="0" y="1360"/>
                    <a:pt x="50" y="1516"/>
                  </a:cubicBezTo>
                  <a:cubicBezTo>
                    <a:pt x="140" y="1788"/>
                    <a:pt x="387" y="1953"/>
                    <a:pt x="650" y="1953"/>
                  </a:cubicBezTo>
                  <a:cubicBezTo>
                    <a:pt x="708" y="1953"/>
                    <a:pt x="774" y="1944"/>
                    <a:pt x="840" y="1920"/>
                  </a:cubicBezTo>
                  <a:lnTo>
                    <a:pt x="3020" y="1220"/>
                  </a:lnTo>
                  <a:cubicBezTo>
                    <a:pt x="3177" y="1171"/>
                    <a:pt x="3308" y="1064"/>
                    <a:pt x="3382" y="916"/>
                  </a:cubicBezTo>
                  <a:cubicBezTo>
                    <a:pt x="3457" y="759"/>
                    <a:pt x="3473" y="595"/>
                    <a:pt x="3424" y="438"/>
                  </a:cubicBezTo>
                  <a:cubicBezTo>
                    <a:pt x="3374" y="274"/>
                    <a:pt x="3259" y="150"/>
                    <a:pt x="3111" y="68"/>
                  </a:cubicBezTo>
                  <a:cubicBezTo>
                    <a:pt x="3023" y="24"/>
                    <a:pt x="2930" y="0"/>
                    <a:pt x="2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55"/>
            <p:cNvSpPr/>
            <p:nvPr/>
          </p:nvSpPr>
          <p:spPr>
            <a:xfrm>
              <a:off x="899000" y="-1781775"/>
              <a:ext cx="79450" cy="39850"/>
            </a:xfrm>
            <a:custGeom>
              <a:avLst/>
              <a:gdLst/>
              <a:ahLst/>
              <a:cxnLst/>
              <a:rect l="l" t="t" r="r" b="b"/>
              <a:pathLst>
                <a:path w="3178" h="1594" extrusionOk="0">
                  <a:moveTo>
                    <a:pt x="2679" y="1"/>
                  </a:moveTo>
                  <a:cubicBezTo>
                    <a:pt x="2634" y="1"/>
                    <a:pt x="2589" y="7"/>
                    <a:pt x="2544" y="21"/>
                  </a:cubicBezTo>
                  <a:lnTo>
                    <a:pt x="363" y="729"/>
                  </a:lnTo>
                  <a:cubicBezTo>
                    <a:pt x="133" y="803"/>
                    <a:pt x="1" y="1050"/>
                    <a:pt x="75" y="1289"/>
                  </a:cubicBezTo>
                  <a:cubicBezTo>
                    <a:pt x="134" y="1472"/>
                    <a:pt x="308" y="1593"/>
                    <a:pt x="493" y="1593"/>
                  </a:cubicBezTo>
                  <a:cubicBezTo>
                    <a:pt x="540" y="1593"/>
                    <a:pt x="588" y="1585"/>
                    <a:pt x="635" y="1568"/>
                  </a:cubicBezTo>
                  <a:lnTo>
                    <a:pt x="2815" y="869"/>
                  </a:lnTo>
                  <a:cubicBezTo>
                    <a:pt x="3054" y="795"/>
                    <a:pt x="3177" y="548"/>
                    <a:pt x="3103" y="309"/>
                  </a:cubicBezTo>
                  <a:cubicBezTo>
                    <a:pt x="3043" y="123"/>
                    <a:pt x="2870" y="1"/>
                    <a:pt x="2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55"/>
            <p:cNvSpPr/>
            <p:nvPr/>
          </p:nvSpPr>
          <p:spPr>
            <a:xfrm>
              <a:off x="895300" y="-1786275"/>
              <a:ext cx="86850" cy="48875"/>
            </a:xfrm>
            <a:custGeom>
              <a:avLst/>
              <a:gdLst/>
              <a:ahLst/>
              <a:cxnLst/>
              <a:rect l="l" t="t" r="r" b="b"/>
              <a:pathLst>
                <a:path w="3474" h="1955" extrusionOk="0">
                  <a:moveTo>
                    <a:pt x="2832" y="366"/>
                  </a:moveTo>
                  <a:cubicBezTo>
                    <a:pt x="2873" y="366"/>
                    <a:pt x="2914" y="374"/>
                    <a:pt x="2947" y="391"/>
                  </a:cubicBezTo>
                  <a:cubicBezTo>
                    <a:pt x="3013" y="424"/>
                    <a:pt x="3062" y="481"/>
                    <a:pt x="3079" y="547"/>
                  </a:cubicBezTo>
                  <a:cubicBezTo>
                    <a:pt x="3103" y="613"/>
                    <a:pt x="3095" y="687"/>
                    <a:pt x="3062" y="744"/>
                  </a:cubicBezTo>
                  <a:cubicBezTo>
                    <a:pt x="3029" y="810"/>
                    <a:pt x="2980" y="860"/>
                    <a:pt x="2914" y="876"/>
                  </a:cubicBezTo>
                  <a:lnTo>
                    <a:pt x="733" y="1584"/>
                  </a:lnTo>
                  <a:cubicBezTo>
                    <a:pt x="707" y="1590"/>
                    <a:pt x="682" y="1592"/>
                    <a:pt x="657" y="1592"/>
                  </a:cubicBezTo>
                  <a:cubicBezTo>
                    <a:pt x="613" y="1592"/>
                    <a:pt x="570" y="1583"/>
                    <a:pt x="527" y="1567"/>
                  </a:cubicBezTo>
                  <a:cubicBezTo>
                    <a:pt x="462" y="1534"/>
                    <a:pt x="420" y="1477"/>
                    <a:pt x="396" y="1411"/>
                  </a:cubicBezTo>
                  <a:cubicBezTo>
                    <a:pt x="371" y="1345"/>
                    <a:pt x="379" y="1271"/>
                    <a:pt x="412" y="1205"/>
                  </a:cubicBezTo>
                  <a:cubicBezTo>
                    <a:pt x="445" y="1148"/>
                    <a:pt x="503" y="1098"/>
                    <a:pt x="569" y="1074"/>
                  </a:cubicBezTo>
                  <a:lnTo>
                    <a:pt x="2749" y="374"/>
                  </a:lnTo>
                  <a:cubicBezTo>
                    <a:pt x="2774" y="366"/>
                    <a:pt x="2799" y="366"/>
                    <a:pt x="2832" y="366"/>
                  </a:cubicBezTo>
                  <a:close/>
                  <a:moveTo>
                    <a:pt x="2823" y="0"/>
                  </a:moveTo>
                  <a:cubicBezTo>
                    <a:pt x="2761" y="0"/>
                    <a:pt x="2697" y="10"/>
                    <a:pt x="2634" y="29"/>
                  </a:cubicBezTo>
                  <a:lnTo>
                    <a:pt x="453" y="736"/>
                  </a:lnTo>
                  <a:cubicBezTo>
                    <a:pt x="297" y="786"/>
                    <a:pt x="165" y="893"/>
                    <a:pt x="91" y="1041"/>
                  </a:cubicBezTo>
                  <a:cubicBezTo>
                    <a:pt x="17" y="1189"/>
                    <a:pt x="1" y="1362"/>
                    <a:pt x="50" y="1518"/>
                  </a:cubicBezTo>
                  <a:cubicBezTo>
                    <a:pt x="108" y="1683"/>
                    <a:pt x="215" y="1806"/>
                    <a:pt x="363" y="1888"/>
                  </a:cubicBezTo>
                  <a:cubicBezTo>
                    <a:pt x="453" y="1929"/>
                    <a:pt x="552" y="1954"/>
                    <a:pt x="651" y="1954"/>
                  </a:cubicBezTo>
                  <a:cubicBezTo>
                    <a:pt x="709" y="1954"/>
                    <a:pt x="774" y="1946"/>
                    <a:pt x="840" y="1921"/>
                  </a:cubicBezTo>
                  <a:lnTo>
                    <a:pt x="3021" y="1222"/>
                  </a:lnTo>
                  <a:cubicBezTo>
                    <a:pt x="3177" y="1172"/>
                    <a:pt x="3309" y="1057"/>
                    <a:pt x="3383" y="909"/>
                  </a:cubicBezTo>
                  <a:cubicBezTo>
                    <a:pt x="3465" y="761"/>
                    <a:pt x="3474" y="596"/>
                    <a:pt x="3424" y="432"/>
                  </a:cubicBezTo>
                  <a:cubicBezTo>
                    <a:pt x="3375" y="275"/>
                    <a:pt x="3260" y="144"/>
                    <a:pt x="3111" y="70"/>
                  </a:cubicBezTo>
                  <a:cubicBezTo>
                    <a:pt x="3020" y="24"/>
                    <a:pt x="2923" y="0"/>
                    <a:pt x="2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CD812D76-17CF-5C7E-3AD8-37A7C5CAB9C9}"/>
              </a:ext>
            </a:extLst>
          </p:cNvPr>
          <p:cNvSpPr txBox="1"/>
          <p:nvPr/>
        </p:nvSpPr>
        <p:spPr>
          <a:xfrm>
            <a:off x="2203938" y="304798"/>
            <a:ext cx="4736123" cy="523220"/>
          </a:xfrm>
          <a:prstGeom prst="rect">
            <a:avLst/>
          </a:prstGeom>
          <a:noFill/>
        </p:spPr>
        <p:txBody>
          <a:bodyPr wrap="square" rtlCol="0">
            <a:spAutoFit/>
          </a:bodyPr>
          <a:lstStyle/>
          <a:p>
            <a:pPr algn="ctr"/>
            <a:r>
              <a:rPr lang="en-US" sz="2800" b="1">
                <a:solidFill>
                  <a:schemeClr val="accent2">
                    <a:lumMod val="75000"/>
                  </a:schemeClr>
                </a:solidFill>
              </a:rPr>
              <a:t>HOẠT ĐỘNG NHÓM</a:t>
            </a:r>
          </a:p>
        </p:txBody>
      </p:sp>
      <p:sp>
        <p:nvSpPr>
          <p:cNvPr id="5" name="Rectangle: Rounded Corners 4">
            <a:extLst>
              <a:ext uri="{FF2B5EF4-FFF2-40B4-BE49-F238E27FC236}">
                <a16:creationId xmlns:a16="http://schemas.microsoft.com/office/drawing/2014/main" id="{FFA29FC5-8430-080B-6462-9AFF65B3AA11}"/>
              </a:ext>
            </a:extLst>
          </p:cNvPr>
          <p:cNvSpPr/>
          <p:nvPr/>
        </p:nvSpPr>
        <p:spPr>
          <a:xfrm>
            <a:off x="1371599" y="951361"/>
            <a:ext cx="6400800" cy="507324"/>
          </a:xfrm>
          <a:prstGeom prst="roundRect">
            <a:avLst/>
          </a:prstGeom>
          <a:solidFill>
            <a:schemeClr val="accent6"/>
          </a:solidFill>
          <a:ln>
            <a:solidFill>
              <a:srgbClr val="008F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i="1">
                <a:solidFill>
                  <a:srgbClr val="FF0000"/>
                </a:solidFill>
                <a:latin typeface="Arial" panose="020B0604020202020204" pitchFamily="34" charset="0"/>
                <a:cs typeface="Arial" panose="020B0604020202020204" pitchFamily="34" charset="0"/>
              </a:rPr>
              <a:t>Thí nghiệm: </a:t>
            </a:r>
            <a:r>
              <a:rPr lang="en-US" sz="2000">
                <a:solidFill>
                  <a:srgbClr val="000000"/>
                </a:solidFill>
                <a:latin typeface="Arial" panose="020B0604020202020204" pitchFamily="34" charset="0"/>
                <a:cs typeface="Arial" panose="020B0604020202020204" pitchFamily="34" charset="0"/>
              </a:rPr>
              <a:t>Tìm hiểu tính chất hóa học của muối</a:t>
            </a:r>
          </a:p>
        </p:txBody>
      </p:sp>
      <p:sp>
        <p:nvSpPr>
          <p:cNvPr id="6" name="Arrow: Pentagon 5">
            <a:extLst>
              <a:ext uri="{FF2B5EF4-FFF2-40B4-BE49-F238E27FC236}">
                <a16:creationId xmlns:a16="http://schemas.microsoft.com/office/drawing/2014/main" id="{2B679E98-636E-8019-092B-31259016FA3F}"/>
              </a:ext>
            </a:extLst>
          </p:cNvPr>
          <p:cNvSpPr/>
          <p:nvPr/>
        </p:nvSpPr>
        <p:spPr>
          <a:xfrm>
            <a:off x="-123" y="1702795"/>
            <a:ext cx="2204061" cy="624844"/>
          </a:xfrm>
          <a:prstGeom prst="homePlat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Chuẩn bị</a:t>
            </a:r>
          </a:p>
        </p:txBody>
      </p:sp>
      <p:sp>
        <p:nvSpPr>
          <p:cNvPr id="7" name="TextBox 6">
            <a:extLst>
              <a:ext uri="{FF2B5EF4-FFF2-40B4-BE49-F238E27FC236}">
                <a16:creationId xmlns:a16="http://schemas.microsoft.com/office/drawing/2014/main" id="{6175EF1F-A68C-145C-07C9-361A0BD75ECC}"/>
              </a:ext>
            </a:extLst>
          </p:cNvPr>
          <p:cNvSpPr txBox="1"/>
          <p:nvPr/>
        </p:nvSpPr>
        <p:spPr>
          <a:xfrm>
            <a:off x="391381" y="2336948"/>
            <a:ext cx="8159061" cy="958660"/>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vi-VN" sz="2000">
                <a:latin typeface="Arial" panose="020B0604020202020204" pitchFamily="34" charset="0"/>
                <a:cs typeface="Arial" panose="020B0604020202020204" pitchFamily="34" charset="0"/>
              </a:rPr>
              <a:t>Các dung dịch: H</a:t>
            </a:r>
            <a:r>
              <a:rPr lang="vi-VN" sz="2000" baseline="-25000">
                <a:latin typeface="Arial" panose="020B0604020202020204" pitchFamily="34" charset="0"/>
                <a:cs typeface="Arial" panose="020B0604020202020204" pitchFamily="34" charset="0"/>
              </a:rPr>
              <a:t>2</a:t>
            </a:r>
            <a:r>
              <a:rPr lang="vi-VN" sz="2000">
                <a:latin typeface="Arial" panose="020B0604020202020204" pitchFamily="34" charset="0"/>
                <a:cs typeface="Arial" panose="020B0604020202020204" pitchFamily="34" charset="0"/>
              </a:rPr>
              <a:t>SO</a:t>
            </a:r>
            <a:r>
              <a:rPr lang="vi-VN" sz="2000" baseline="-25000">
                <a:latin typeface="Arial" panose="020B0604020202020204" pitchFamily="34" charset="0"/>
                <a:cs typeface="Arial" panose="020B0604020202020204" pitchFamily="34" charset="0"/>
              </a:rPr>
              <a:t>4</a:t>
            </a:r>
            <a:r>
              <a:rPr lang="vi-VN" sz="2000">
                <a:latin typeface="Arial" panose="020B0604020202020204" pitchFamily="34" charset="0"/>
                <a:cs typeface="Arial" panose="020B0604020202020204" pitchFamily="34" charset="0"/>
              </a:rPr>
              <a:t> loãng, NaOH loãng, Na</a:t>
            </a:r>
            <a:r>
              <a:rPr lang="vi-VN" sz="2000" baseline="-25000">
                <a:latin typeface="Arial" panose="020B0604020202020204" pitchFamily="34" charset="0"/>
                <a:cs typeface="Arial" panose="020B0604020202020204" pitchFamily="34" charset="0"/>
              </a:rPr>
              <a:t>2</a:t>
            </a:r>
            <a:r>
              <a:rPr lang="vi-VN" sz="2000">
                <a:latin typeface="Arial" panose="020B0604020202020204" pitchFamily="34" charset="0"/>
                <a:cs typeface="Arial" panose="020B0604020202020204" pitchFamily="34" charset="0"/>
              </a:rPr>
              <a:t>SO</a:t>
            </a:r>
            <a:r>
              <a:rPr lang="vi-VN" sz="2000" baseline="-25000">
                <a:latin typeface="Arial" panose="020B0604020202020204" pitchFamily="34" charset="0"/>
                <a:cs typeface="Arial" panose="020B0604020202020204" pitchFamily="34" charset="0"/>
              </a:rPr>
              <a:t>4</a:t>
            </a:r>
            <a:r>
              <a:rPr lang="vi-VN" sz="2000">
                <a:latin typeface="Arial" panose="020B0604020202020204" pitchFamily="34" charset="0"/>
                <a:cs typeface="Arial" panose="020B0604020202020204" pitchFamily="34" charset="0"/>
              </a:rPr>
              <a:t>, CuSO</a:t>
            </a:r>
            <a:r>
              <a:rPr lang="vi-VN" sz="2000" baseline="-25000">
                <a:latin typeface="Arial" panose="020B0604020202020204" pitchFamily="34" charset="0"/>
                <a:cs typeface="Arial" panose="020B0604020202020204" pitchFamily="34" charset="0"/>
              </a:rPr>
              <a:t>4</a:t>
            </a:r>
            <a:r>
              <a:rPr lang="en-US" sz="2000">
                <a:latin typeface="Arial" panose="020B0604020202020204" pitchFamily="34" charset="0"/>
                <a:cs typeface="Arial" panose="020B0604020202020204" pitchFamily="34" charset="0"/>
              </a:rPr>
              <a:t>.</a:t>
            </a:r>
          </a:p>
          <a:p>
            <a:pPr marL="342900" indent="-342900" algn="just">
              <a:lnSpc>
                <a:spcPct val="150000"/>
              </a:lnSpc>
              <a:buFont typeface="Arial" panose="020B0604020202020204" pitchFamily="34" charset="0"/>
              <a:buChar char="•"/>
            </a:pPr>
            <a:r>
              <a:rPr lang="vi-VN" sz="2000">
                <a:latin typeface="Arial" panose="020B0604020202020204" pitchFamily="34" charset="0"/>
                <a:cs typeface="Arial" panose="020B0604020202020204" pitchFamily="34" charset="0"/>
              </a:rPr>
              <a:t>4 ống nghiệm:</a:t>
            </a:r>
            <a:endParaRPr lang="en-US" sz="200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4B9700CE-E4A8-FF6C-1599-A549838B178E}"/>
              </a:ext>
            </a:extLst>
          </p:cNvPr>
          <p:cNvGrpSpPr/>
          <p:nvPr/>
        </p:nvGrpSpPr>
        <p:grpSpPr>
          <a:xfrm>
            <a:off x="300234" y="3297821"/>
            <a:ext cx="2562371" cy="1575638"/>
            <a:chOff x="4374111" y="1754386"/>
            <a:chExt cx="2562371" cy="1575638"/>
          </a:xfrm>
        </p:grpSpPr>
        <p:sp>
          <p:nvSpPr>
            <p:cNvPr id="8" name="Rectangle: Rounded Corners 7">
              <a:extLst>
                <a:ext uri="{FF2B5EF4-FFF2-40B4-BE49-F238E27FC236}">
                  <a16:creationId xmlns:a16="http://schemas.microsoft.com/office/drawing/2014/main" id="{5AFB487B-E8B9-C648-43CD-9BB13988CAEA}"/>
                </a:ext>
              </a:extLst>
            </p:cNvPr>
            <p:cNvSpPr/>
            <p:nvPr/>
          </p:nvSpPr>
          <p:spPr>
            <a:xfrm>
              <a:off x="4732421" y="1925054"/>
              <a:ext cx="2204061" cy="1404970"/>
            </a:xfrm>
            <a:prstGeom prst="roundRect">
              <a:avLst>
                <a:gd name="adj" fmla="val 6113"/>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Ố</a:t>
              </a:r>
              <a:r>
                <a:rPr lang="vi-VN" sz="2000">
                  <a:solidFill>
                    <a:srgbClr val="000000"/>
                  </a:solidFill>
                </a:rPr>
                <a:t>ng (1) chứa đinh sắt được làm sạch</a:t>
              </a:r>
              <a:r>
                <a:rPr lang="en-US" sz="2000">
                  <a:solidFill>
                    <a:srgbClr val="000000"/>
                  </a:solidFill>
                </a:rPr>
                <a:t>.</a:t>
              </a:r>
            </a:p>
          </p:txBody>
        </p:sp>
        <p:pic>
          <p:nvPicPr>
            <p:cNvPr id="9" name="Picture 8">
              <a:extLst>
                <a:ext uri="{FF2B5EF4-FFF2-40B4-BE49-F238E27FC236}">
                  <a16:creationId xmlns:a16="http://schemas.microsoft.com/office/drawing/2014/main" id="{70332130-228E-A8F2-F66C-708FAA3762BD}"/>
                </a:ext>
              </a:extLst>
            </p:cNvPr>
            <p:cNvPicPr>
              <a:picLocks noChangeAspect="1"/>
            </p:cNvPicPr>
            <p:nvPr/>
          </p:nvPicPr>
          <p:blipFill>
            <a:blip r:embed="rId3"/>
            <a:stretch>
              <a:fillRect/>
            </a:stretch>
          </p:blipFill>
          <p:spPr>
            <a:xfrm rot="20029143">
              <a:off x="4374111" y="1754386"/>
              <a:ext cx="716621" cy="1213266"/>
            </a:xfrm>
            <a:prstGeom prst="rect">
              <a:avLst/>
            </a:prstGeom>
          </p:spPr>
        </p:pic>
      </p:grpSp>
      <p:grpSp>
        <p:nvGrpSpPr>
          <p:cNvPr id="11" name="Group 10">
            <a:extLst>
              <a:ext uri="{FF2B5EF4-FFF2-40B4-BE49-F238E27FC236}">
                <a16:creationId xmlns:a16="http://schemas.microsoft.com/office/drawing/2014/main" id="{31BE899B-87B7-D99D-998E-A4CFA32EA74F}"/>
              </a:ext>
            </a:extLst>
          </p:cNvPr>
          <p:cNvGrpSpPr/>
          <p:nvPr/>
        </p:nvGrpSpPr>
        <p:grpSpPr>
          <a:xfrm>
            <a:off x="2786454" y="3297821"/>
            <a:ext cx="3229847" cy="1575638"/>
            <a:chOff x="4374111" y="1754386"/>
            <a:chExt cx="3229847" cy="1575638"/>
          </a:xfrm>
        </p:grpSpPr>
        <p:sp>
          <p:nvSpPr>
            <p:cNvPr id="12" name="Rectangle: Rounded Corners 11">
              <a:extLst>
                <a:ext uri="{FF2B5EF4-FFF2-40B4-BE49-F238E27FC236}">
                  <a16:creationId xmlns:a16="http://schemas.microsoft.com/office/drawing/2014/main" id="{7225912E-624D-7EF7-B85F-A149AB9914D2}"/>
                </a:ext>
              </a:extLst>
            </p:cNvPr>
            <p:cNvSpPr/>
            <p:nvPr/>
          </p:nvSpPr>
          <p:spPr>
            <a:xfrm>
              <a:off x="4732421" y="1925054"/>
              <a:ext cx="2871537" cy="1404970"/>
            </a:xfrm>
            <a:prstGeom prst="roundRect">
              <a:avLst>
                <a:gd name="adj" fmla="val 6113"/>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latin typeface="Arial" panose="020B0604020202020204" pitchFamily="34" charset="0"/>
                  <a:cs typeface="Arial" panose="020B0604020202020204" pitchFamily="34" charset="0"/>
                </a:rPr>
                <a:t>Ố</a:t>
              </a:r>
              <a:r>
                <a:rPr lang="vi-VN" sz="2000">
                  <a:solidFill>
                    <a:srgbClr val="000000"/>
                  </a:solidFill>
                  <a:latin typeface="Arial" panose="020B0604020202020204" pitchFamily="34" charset="0"/>
                  <a:cs typeface="Arial" panose="020B0604020202020204" pitchFamily="34" charset="0"/>
                </a:rPr>
                <a:t>ng (2) và (3) mỗi ống nghiệm chứa khoảng 1 ml dung dịch BaCl</a:t>
              </a:r>
              <a:r>
                <a:rPr lang="vi-VN" sz="2000" baseline="-25000">
                  <a:solidFill>
                    <a:srgbClr val="000000"/>
                  </a:solidFill>
                  <a:latin typeface="Arial" panose="020B0604020202020204" pitchFamily="34" charset="0"/>
                  <a:cs typeface="Arial" panose="020B0604020202020204" pitchFamily="34" charset="0"/>
                </a:rPr>
                <a:t>2</a:t>
              </a:r>
              <a:r>
                <a:rPr lang="en-US" sz="2000">
                  <a:solidFill>
                    <a:srgbClr val="000000"/>
                  </a:solidFill>
                  <a:latin typeface="Arial" panose="020B0604020202020204" pitchFamily="34" charset="0"/>
                  <a:cs typeface="Arial" panose="020B0604020202020204" pitchFamily="34" charset="0"/>
                </a:rPr>
                <a:t>.</a:t>
              </a:r>
              <a:endParaRPr lang="en-US" sz="2000">
                <a:solidFill>
                  <a:srgbClr val="000000"/>
                </a:solidFill>
              </a:endParaRPr>
            </a:p>
          </p:txBody>
        </p:sp>
        <p:pic>
          <p:nvPicPr>
            <p:cNvPr id="13" name="Picture 12">
              <a:extLst>
                <a:ext uri="{FF2B5EF4-FFF2-40B4-BE49-F238E27FC236}">
                  <a16:creationId xmlns:a16="http://schemas.microsoft.com/office/drawing/2014/main" id="{FB5A7821-D834-9074-67CD-EBEC9DF477E5}"/>
                </a:ext>
              </a:extLst>
            </p:cNvPr>
            <p:cNvPicPr>
              <a:picLocks noChangeAspect="1"/>
            </p:cNvPicPr>
            <p:nvPr/>
          </p:nvPicPr>
          <p:blipFill>
            <a:blip r:embed="rId3"/>
            <a:stretch>
              <a:fillRect/>
            </a:stretch>
          </p:blipFill>
          <p:spPr>
            <a:xfrm rot="20029143">
              <a:off x="4374111" y="1754386"/>
              <a:ext cx="716621" cy="1213266"/>
            </a:xfrm>
            <a:prstGeom prst="rect">
              <a:avLst/>
            </a:prstGeom>
          </p:spPr>
        </p:pic>
      </p:grpSp>
      <p:grpSp>
        <p:nvGrpSpPr>
          <p:cNvPr id="14" name="Group 13">
            <a:extLst>
              <a:ext uri="{FF2B5EF4-FFF2-40B4-BE49-F238E27FC236}">
                <a16:creationId xmlns:a16="http://schemas.microsoft.com/office/drawing/2014/main" id="{E020F0A3-B80D-F7AE-127E-465A17EBCD80}"/>
              </a:ext>
            </a:extLst>
          </p:cNvPr>
          <p:cNvGrpSpPr/>
          <p:nvPr/>
        </p:nvGrpSpPr>
        <p:grpSpPr>
          <a:xfrm>
            <a:off x="6073659" y="3297821"/>
            <a:ext cx="2541973" cy="1575638"/>
            <a:chOff x="4374111" y="1754386"/>
            <a:chExt cx="2541973" cy="1575638"/>
          </a:xfrm>
        </p:grpSpPr>
        <p:sp>
          <p:nvSpPr>
            <p:cNvPr id="15" name="Rectangle: Rounded Corners 14">
              <a:extLst>
                <a:ext uri="{FF2B5EF4-FFF2-40B4-BE49-F238E27FC236}">
                  <a16:creationId xmlns:a16="http://schemas.microsoft.com/office/drawing/2014/main" id="{8B6B0591-F0F5-D82E-327E-6860FCAA8527}"/>
                </a:ext>
              </a:extLst>
            </p:cNvPr>
            <p:cNvSpPr/>
            <p:nvPr/>
          </p:nvSpPr>
          <p:spPr>
            <a:xfrm>
              <a:off x="4732422" y="1925054"/>
              <a:ext cx="2183662" cy="1404970"/>
            </a:xfrm>
            <a:prstGeom prst="roundRect">
              <a:avLst>
                <a:gd name="adj" fmla="val 6113"/>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latin typeface="Arial" panose="020B0604020202020204" pitchFamily="34" charset="0"/>
                  <a:cs typeface="Arial" panose="020B0604020202020204" pitchFamily="34" charset="0"/>
                </a:rPr>
                <a:t>Ố</a:t>
              </a:r>
              <a:r>
                <a:rPr lang="vi-VN" sz="2000">
                  <a:solidFill>
                    <a:srgbClr val="000000"/>
                  </a:solidFill>
                  <a:latin typeface="Arial" panose="020B0604020202020204" pitchFamily="34" charset="0"/>
                  <a:cs typeface="Arial" panose="020B0604020202020204" pitchFamily="34" charset="0"/>
                </a:rPr>
                <a:t>ng (4) chứa khoảng 1ml dung dịch CuSO</a:t>
              </a:r>
              <a:r>
                <a:rPr lang="vi-VN" sz="2000" baseline="-25000">
                  <a:solidFill>
                    <a:srgbClr val="000000"/>
                  </a:solidFill>
                  <a:latin typeface="Arial" panose="020B0604020202020204" pitchFamily="34" charset="0"/>
                  <a:cs typeface="Arial" panose="020B0604020202020204" pitchFamily="34" charset="0"/>
                </a:rPr>
                <a:t>4</a:t>
              </a:r>
              <a:r>
                <a:rPr lang="vi-VN" sz="2000">
                  <a:solidFill>
                    <a:srgbClr val="000000"/>
                  </a:solidFill>
                  <a:latin typeface="Arial" panose="020B0604020202020204" pitchFamily="34" charset="0"/>
                  <a:cs typeface="Arial" panose="020B0604020202020204" pitchFamily="34" charset="0"/>
                </a:rPr>
                <a:t>.</a:t>
              </a:r>
              <a:endParaRPr lang="en-US" sz="2000">
                <a:solidFill>
                  <a:srgbClr val="000000"/>
                </a:solidFill>
              </a:endParaRPr>
            </a:p>
          </p:txBody>
        </p:sp>
        <p:pic>
          <p:nvPicPr>
            <p:cNvPr id="16" name="Picture 15">
              <a:extLst>
                <a:ext uri="{FF2B5EF4-FFF2-40B4-BE49-F238E27FC236}">
                  <a16:creationId xmlns:a16="http://schemas.microsoft.com/office/drawing/2014/main" id="{E5878F11-A013-60A4-44F9-B37131B866C0}"/>
                </a:ext>
              </a:extLst>
            </p:cNvPr>
            <p:cNvPicPr>
              <a:picLocks noChangeAspect="1"/>
            </p:cNvPicPr>
            <p:nvPr/>
          </p:nvPicPr>
          <p:blipFill>
            <a:blip r:embed="rId3"/>
            <a:stretch>
              <a:fillRect/>
            </a:stretch>
          </p:blipFill>
          <p:spPr>
            <a:xfrm rot="20029143">
              <a:off x="4374111" y="1754386"/>
              <a:ext cx="716621" cy="1213266"/>
            </a:xfrm>
            <a:prstGeom prst="rect">
              <a:avLst/>
            </a:prstGeom>
          </p:spPr>
        </p:pic>
      </p:grpSp>
    </p:spTree>
    <p:extLst>
      <p:ext uri="{BB962C8B-B14F-4D97-AF65-F5344CB8AC3E}">
        <p14:creationId xmlns:p14="http://schemas.microsoft.com/office/powerpoint/2010/main" val="3414952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strVal val="#ppt_x"/>
                                          </p:val>
                                        </p:tav>
                                        <p:tav tm="100000">
                                          <p:val>
                                            <p:strVal val="#ppt_x"/>
                                          </p:val>
                                        </p:tav>
                                      </p:tavLst>
                                    </p:anim>
                                    <p:anim calcmode="lin" valueType="num">
                                      <p:cBhvr>
                                        <p:cTn id="25" dur="450" decel="100000" fill="hold"/>
                                        <p:tgtEl>
                                          <p:spTgt spid="10"/>
                                        </p:tgtEl>
                                        <p:attrNameLst>
                                          <p:attrName>ppt_y</p:attrName>
                                        </p:attrNameLst>
                                      </p:cBhvr>
                                      <p:tavLst>
                                        <p:tav tm="0">
                                          <p:val>
                                            <p:strVal val="#ppt_y+1"/>
                                          </p:val>
                                        </p:tav>
                                        <p:tav tm="100000">
                                          <p:val>
                                            <p:strVal val="#ppt_y-.03"/>
                                          </p:val>
                                        </p:tav>
                                      </p:tavLst>
                                    </p:anim>
                                    <p:anim calcmode="lin" valueType="num">
                                      <p:cBhvr>
                                        <p:cTn id="26" dur="50" accel="100000" fill="hold">
                                          <p:stCondLst>
                                            <p:cond delay="450"/>
                                          </p:stCondLst>
                                        </p:cTn>
                                        <p:tgtEl>
                                          <p:spTgt spid="10"/>
                                        </p:tgtEl>
                                        <p:attrNameLst>
                                          <p:attrName>ppt_y</p:attrName>
                                        </p:attrNameLst>
                                      </p:cBhvr>
                                      <p:tavLst>
                                        <p:tav tm="0">
                                          <p:val>
                                            <p:strVal val="#ppt_y-.03"/>
                                          </p:val>
                                        </p:tav>
                                        <p:tav tm="100000">
                                          <p:val>
                                            <p:strVal val="#ppt_y"/>
                                          </p:val>
                                        </p:tav>
                                      </p:tavLst>
                                    </p:anim>
                                  </p:childTnLst>
                                </p:cTn>
                              </p:par>
                            </p:childTnLst>
                          </p:cTn>
                        </p:par>
                        <p:par>
                          <p:cTn id="27" fill="hold">
                            <p:stCondLst>
                              <p:cond delay="500"/>
                            </p:stCondLst>
                            <p:childTnLst>
                              <p:par>
                                <p:cTn id="28" presetID="37"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anim calcmode="lin" valueType="num">
                                      <p:cBhvr>
                                        <p:cTn id="31" dur="500" fill="hold"/>
                                        <p:tgtEl>
                                          <p:spTgt spid="11"/>
                                        </p:tgtEl>
                                        <p:attrNameLst>
                                          <p:attrName>ppt_x</p:attrName>
                                        </p:attrNameLst>
                                      </p:cBhvr>
                                      <p:tavLst>
                                        <p:tav tm="0">
                                          <p:val>
                                            <p:strVal val="#ppt_x"/>
                                          </p:val>
                                        </p:tav>
                                        <p:tav tm="100000">
                                          <p:val>
                                            <p:strVal val="#ppt_x"/>
                                          </p:val>
                                        </p:tav>
                                      </p:tavLst>
                                    </p:anim>
                                    <p:anim calcmode="lin" valueType="num">
                                      <p:cBhvr>
                                        <p:cTn id="32" dur="450" decel="100000" fill="hold"/>
                                        <p:tgtEl>
                                          <p:spTgt spid="11"/>
                                        </p:tgtEl>
                                        <p:attrNameLst>
                                          <p:attrName>ppt_y</p:attrName>
                                        </p:attrNameLst>
                                      </p:cBhvr>
                                      <p:tavLst>
                                        <p:tav tm="0">
                                          <p:val>
                                            <p:strVal val="#ppt_y+1"/>
                                          </p:val>
                                        </p:tav>
                                        <p:tav tm="100000">
                                          <p:val>
                                            <p:strVal val="#ppt_y-.03"/>
                                          </p:val>
                                        </p:tav>
                                      </p:tavLst>
                                    </p:anim>
                                    <p:anim calcmode="lin" valueType="num">
                                      <p:cBhvr>
                                        <p:cTn id="33" dur="50" accel="100000" fill="hold">
                                          <p:stCondLst>
                                            <p:cond delay="450"/>
                                          </p:stCondLst>
                                        </p:cTn>
                                        <p:tgtEl>
                                          <p:spTgt spid="11"/>
                                        </p:tgtEl>
                                        <p:attrNameLst>
                                          <p:attrName>ppt_y</p:attrName>
                                        </p:attrNameLst>
                                      </p:cBhvr>
                                      <p:tavLst>
                                        <p:tav tm="0">
                                          <p:val>
                                            <p:strVal val="#ppt_y-.03"/>
                                          </p:val>
                                        </p:tav>
                                        <p:tav tm="100000">
                                          <p:val>
                                            <p:strVal val="#ppt_y"/>
                                          </p:val>
                                        </p:tav>
                                      </p:tavLst>
                                    </p:anim>
                                  </p:childTnLst>
                                </p:cTn>
                              </p:par>
                            </p:childTnLst>
                          </p:cTn>
                        </p:par>
                        <p:par>
                          <p:cTn id="34" fill="hold">
                            <p:stCondLst>
                              <p:cond delay="1000"/>
                            </p:stCondLst>
                            <p:childTnLst>
                              <p:par>
                                <p:cTn id="35" presetID="37" presetClass="entr" presetSubtype="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anim calcmode="lin" valueType="num">
                                      <p:cBhvr>
                                        <p:cTn id="38" dur="500" fill="hold"/>
                                        <p:tgtEl>
                                          <p:spTgt spid="14"/>
                                        </p:tgtEl>
                                        <p:attrNameLst>
                                          <p:attrName>ppt_x</p:attrName>
                                        </p:attrNameLst>
                                      </p:cBhvr>
                                      <p:tavLst>
                                        <p:tav tm="0">
                                          <p:val>
                                            <p:strVal val="#ppt_x"/>
                                          </p:val>
                                        </p:tav>
                                        <p:tav tm="100000">
                                          <p:val>
                                            <p:strVal val="#ppt_x"/>
                                          </p:val>
                                        </p:tav>
                                      </p:tavLst>
                                    </p:anim>
                                    <p:anim calcmode="lin" valueType="num">
                                      <p:cBhvr>
                                        <p:cTn id="39" dur="450" decel="100000" fill="hold"/>
                                        <p:tgtEl>
                                          <p:spTgt spid="14"/>
                                        </p:tgtEl>
                                        <p:attrNameLst>
                                          <p:attrName>ppt_y</p:attrName>
                                        </p:attrNameLst>
                                      </p:cBhvr>
                                      <p:tavLst>
                                        <p:tav tm="0">
                                          <p:val>
                                            <p:strVal val="#ppt_y+1"/>
                                          </p:val>
                                        </p:tav>
                                        <p:tav tm="100000">
                                          <p:val>
                                            <p:strVal val="#ppt_y-.03"/>
                                          </p:val>
                                        </p:tav>
                                      </p:tavLst>
                                    </p:anim>
                                    <p:anim calcmode="lin" valueType="num">
                                      <p:cBhvr>
                                        <p:cTn id="40" dur="50" accel="100000" fill="hold">
                                          <p:stCondLst>
                                            <p:cond delay="45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64"/>
        <p:cNvGrpSpPr/>
        <p:nvPr/>
      </p:nvGrpSpPr>
      <p:grpSpPr>
        <a:xfrm>
          <a:off x="0" y="0"/>
          <a:ext cx="0" cy="0"/>
          <a:chOff x="0" y="0"/>
          <a:chExt cx="0" cy="0"/>
        </a:xfrm>
      </p:grpSpPr>
      <p:grpSp>
        <p:nvGrpSpPr>
          <p:cNvPr id="1611" name="Google Shape;1611;p55"/>
          <p:cNvGrpSpPr/>
          <p:nvPr/>
        </p:nvGrpSpPr>
        <p:grpSpPr>
          <a:xfrm rot="-2548119" flipH="1">
            <a:off x="589732" y="393846"/>
            <a:ext cx="417982" cy="581192"/>
            <a:chOff x="754175" y="-2051800"/>
            <a:chExt cx="263975" cy="367050"/>
          </a:xfrm>
        </p:grpSpPr>
        <p:sp>
          <p:nvSpPr>
            <p:cNvPr id="1612" name="Google Shape;1612;p55"/>
            <p:cNvSpPr/>
            <p:nvPr/>
          </p:nvSpPr>
          <p:spPr>
            <a:xfrm>
              <a:off x="754175" y="-2051800"/>
              <a:ext cx="263975" cy="367050"/>
            </a:xfrm>
            <a:custGeom>
              <a:avLst/>
              <a:gdLst/>
              <a:ahLst/>
              <a:cxnLst/>
              <a:rect l="l" t="t" r="r" b="b"/>
              <a:pathLst>
                <a:path w="10559" h="14682" extrusionOk="0">
                  <a:moveTo>
                    <a:pt x="5292" y="1"/>
                  </a:moveTo>
                  <a:cubicBezTo>
                    <a:pt x="4403" y="1"/>
                    <a:pt x="3514" y="240"/>
                    <a:pt x="2733" y="692"/>
                  </a:cubicBezTo>
                  <a:cubicBezTo>
                    <a:pt x="1005" y="1671"/>
                    <a:pt x="1" y="3671"/>
                    <a:pt x="239" y="5654"/>
                  </a:cubicBezTo>
                  <a:cubicBezTo>
                    <a:pt x="461" y="7490"/>
                    <a:pt x="1597" y="9012"/>
                    <a:pt x="3284" y="9728"/>
                  </a:cubicBezTo>
                  <a:cubicBezTo>
                    <a:pt x="3333" y="9744"/>
                    <a:pt x="3358" y="9769"/>
                    <a:pt x="3375" y="9777"/>
                  </a:cubicBezTo>
                  <a:lnTo>
                    <a:pt x="3679" y="10740"/>
                  </a:lnTo>
                  <a:cubicBezTo>
                    <a:pt x="3761" y="10995"/>
                    <a:pt x="3885" y="11226"/>
                    <a:pt x="4049" y="11423"/>
                  </a:cubicBezTo>
                  <a:cubicBezTo>
                    <a:pt x="4066" y="11522"/>
                    <a:pt x="4090" y="11621"/>
                    <a:pt x="4123" y="11719"/>
                  </a:cubicBezTo>
                  <a:cubicBezTo>
                    <a:pt x="4165" y="11859"/>
                    <a:pt x="4230" y="11999"/>
                    <a:pt x="4304" y="12123"/>
                  </a:cubicBezTo>
                  <a:cubicBezTo>
                    <a:pt x="4313" y="12271"/>
                    <a:pt x="4346" y="12419"/>
                    <a:pt x="4395" y="12559"/>
                  </a:cubicBezTo>
                  <a:cubicBezTo>
                    <a:pt x="4527" y="12987"/>
                    <a:pt x="4798" y="13349"/>
                    <a:pt x="5160" y="13596"/>
                  </a:cubicBezTo>
                  <a:cubicBezTo>
                    <a:pt x="5407" y="13925"/>
                    <a:pt x="5720" y="14188"/>
                    <a:pt x="6090" y="14377"/>
                  </a:cubicBezTo>
                  <a:cubicBezTo>
                    <a:pt x="6477" y="14575"/>
                    <a:pt x="6905" y="14682"/>
                    <a:pt x="7333" y="14682"/>
                  </a:cubicBezTo>
                  <a:cubicBezTo>
                    <a:pt x="7613" y="14682"/>
                    <a:pt x="7901" y="14632"/>
                    <a:pt x="8172" y="14550"/>
                  </a:cubicBezTo>
                  <a:lnTo>
                    <a:pt x="8468" y="14451"/>
                  </a:lnTo>
                  <a:cubicBezTo>
                    <a:pt x="9579" y="14098"/>
                    <a:pt x="10320" y="13061"/>
                    <a:pt x="10353" y="11933"/>
                  </a:cubicBezTo>
                  <a:cubicBezTo>
                    <a:pt x="10501" y="11514"/>
                    <a:pt x="10509" y="11061"/>
                    <a:pt x="10378" y="10633"/>
                  </a:cubicBezTo>
                  <a:cubicBezTo>
                    <a:pt x="10328" y="10493"/>
                    <a:pt x="10262" y="10353"/>
                    <a:pt x="10188" y="10230"/>
                  </a:cubicBezTo>
                  <a:cubicBezTo>
                    <a:pt x="10180" y="10082"/>
                    <a:pt x="10147" y="9934"/>
                    <a:pt x="10106" y="9794"/>
                  </a:cubicBezTo>
                  <a:cubicBezTo>
                    <a:pt x="10073" y="9695"/>
                    <a:pt x="10032" y="9604"/>
                    <a:pt x="9991" y="9514"/>
                  </a:cubicBezTo>
                  <a:cubicBezTo>
                    <a:pt x="10007" y="9259"/>
                    <a:pt x="9974" y="8995"/>
                    <a:pt x="9892" y="8740"/>
                  </a:cubicBezTo>
                  <a:lnTo>
                    <a:pt x="9579" y="7778"/>
                  </a:lnTo>
                  <a:cubicBezTo>
                    <a:pt x="9579" y="7761"/>
                    <a:pt x="9596" y="7728"/>
                    <a:pt x="9621" y="7687"/>
                  </a:cubicBezTo>
                  <a:cubicBezTo>
                    <a:pt x="10378" y="6428"/>
                    <a:pt x="10559" y="4914"/>
                    <a:pt x="10114" y="3523"/>
                  </a:cubicBezTo>
                  <a:cubicBezTo>
                    <a:pt x="9645" y="2058"/>
                    <a:pt x="8551" y="906"/>
                    <a:pt x="7119" y="347"/>
                  </a:cubicBezTo>
                  <a:cubicBezTo>
                    <a:pt x="6535" y="116"/>
                    <a:pt x="5917" y="1"/>
                    <a:pt x="5292" y="1"/>
                  </a:cubicBezTo>
                  <a:close/>
                </a:path>
              </a:pathLst>
            </a:custGeom>
            <a:solidFill>
              <a:schemeClr val="lt1"/>
            </a:solidFill>
            <a:ln>
              <a:noFill/>
            </a:ln>
            <a:effectLst>
              <a:outerShdw blurRad="71438" dist="66675" dir="504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55"/>
            <p:cNvSpPr/>
            <p:nvPr/>
          </p:nvSpPr>
          <p:spPr>
            <a:xfrm>
              <a:off x="909700" y="-1764175"/>
              <a:ext cx="68125" cy="40525"/>
            </a:xfrm>
            <a:custGeom>
              <a:avLst/>
              <a:gdLst/>
              <a:ahLst/>
              <a:cxnLst/>
              <a:rect l="l" t="t" r="r" b="b"/>
              <a:pathLst>
                <a:path w="2725" h="1621" extrusionOk="0">
                  <a:moveTo>
                    <a:pt x="2527" y="0"/>
                  </a:moveTo>
                  <a:lnTo>
                    <a:pt x="1" y="815"/>
                  </a:lnTo>
                  <a:cubicBezTo>
                    <a:pt x="160" y="1306"/>
                    <a:pt x="619" y="1620"/>
                    <a:pt x="1114" y="1620"/>
                  </a:cubicBezTo>
                  <a:cubicBezTo>
                    <a:pt x="1233" y="1620"/>
                    <a:pt x="1354" y="1602"/>
                    <a:pt x="1474" y="1564"/>
                  </a:cubicBezTo>
                  <a:lnTo>
                    <a:pt x="1770" y="1473"/>
                  </a:lnTo>
                  <a:cubicBezTo>
                    <a:pt x="2387" y="1276"/>
                    <a:pt x="2725" y="618"/>
                    <a:pt x="2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55"/>
            <p:cNvSpPr/>
            <p:nvPr/>
          </p:nvSpPr>
          <p:spPr>
            <a:xfrm>
              <a:off x="904150" y="-1769950"/>
              <a:ext cx="78625" cy="50850"/>
            </a:xfrm>
            <a:custGeom>
              <a:avLst/>
              <a:gdLst/>
              <a:ahLst/>
              <a:cxnLst/>
              <a:rect l="l" t="t" r="r" b="b"/>
              <a:pathLst>
                <a:path w="3145" h="2034" extrusionOk="0">
                  <a:moveTo>
                    <a:pt x="2618" y="462"/>
                  </a:moveTo>
                  <a:cubicBezTo>
                    <a:pt x="2675" y="923"/>
                    <a:pt x="2395" y="1383"/>
                    <a:pt x="1935" y="1532"/>
                  </a:cubicBezTo>
                  <a:lnTo>
                    <a:pt x="1638" y="1622"/>
                  </a:lnTo>
                  <a:cubicBezTo>
                    <a:pt x="1537" y="1656"/>
                    <a:pt x="1432" y="1673"/>
                    <a:pt x="1326" y="1673"/>
                  </a:cubicBezTo>
                  <a:cubicBezTo>
                    <a:pt x="1174" y="1673"/>
                    <a:pt x="1022" y="1637"/>
                    <a:pt x="881" y="1564"/>
                  </a:cubicBezTo>
                  <a:cubicBezTo>
                    <a:pt x="708" y="1474"/>
                    <a:pt x="560" y="1326"/>
                    <a:pt x="470" y="1153"/>
                  </a:cubicBezTo>
                  <a:lnTo>
                    <a:pt x="2618" y="462"/>
                  </a:lnTo>
                  <a:close/>
                  <a:moveTo>
                    <a:pt x="2864" y="1"/>
                  </a:moveTo>
                  <a:lnTo>
                    <a:pt x="1" y="923"/>
                  </a:lnTo>
                  <a:lnTo>
                    <a:pt x="50" y="1095"/>
                  </a:lnTo>
                  <a:cubicBezTo>
                    <a:pt x="165" y="1441"/>
                    <a:pt x="404" y="1721"/>
                    <a:pt x="717" y="1885"/>
                  </a:cubicBezTo>
                  <a:cubicBezTo>
                    <a:pt x="914" y="1984"/>
                    <a:pt x="1120" y="2034"/>
                    <a:pt x="1334" y="2034"/>
                  </a:cubicBezTo>
                  <a:cubicBezTo>
                    <a:pt x="1474" y="2034"/>
                    <a:pt x="1614" y="2009"/>
                    <a:pt x="1745" y="1968"/>
                  </a:cubicBezTo>
                  <a:lnTo>
                    <a:pt x="2050" y="1869"/>
                  </a:lnTo>
                  <a:cubicBezTo>
                    <a:pt x="2757" y="1647"/>
                    <a:pt x="3144" y="881"/>
                    <a:pt x="2922" y="174"/>
                  </a:cubicBezTo>
                  <a:lnTo>
                    <a:pt x="28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55"/>
            <p:cNvSpPr/>
            <p:nvPr/>
          </p:nvSpPr>
          <p:spPr>
            <a:xfrm>
              <a:off x="794500" y="-2012950"/>
              <a:ext cx="183750" cy="227500"/>
            </a:xfrm>
            <a:custGeom>
              <a:avLst/>
              <a:gdLst/>
              <a:ahLst/>
              <a:cxnLst/>
              <a:rect l="l" t="t" r="r" b="b"/>
              <a:pathLst>
                <a:path w="7350" h="9100" extrusionOk="0">
                  <a:moveTo>
                    <a:pt x="3670" y="0"/>
                  </a:moveTo>
                  <a:cubicBezTo>
                    <a:pt x="3077" y="0"/>
                    <a:pt x="2468" y="151"/>
                    <a:pt x="1893" y="480"/>
                  </a:cubicBezTo>
                  <a:cubicBezTo>
                    <a:pt x="692" y="1163"/>
                    <a:pt x="1" y="2545"/>
                    <a:pt x="165" y="3919"/>
                  </a:cubicBezTo>
                  <a:cubicBezTo>
                    <a:pt x="330" y="5269"/>
                    <a:pt x="1186" y="6281"/>
                    <a:pt x="2280" y="6742"/>
                  </a:cubicBezTo>
                  <a:cubicBezTo>
                    <a:pt x="2724" y="6931"/>
                    <a:pt x="3086" y="7277"/>
                    <a:pt x="3235" y="7738"/>
                  </a:cubicBezTo>
                  <a:lnTo>
                    <a:pt x="3547" y="8717"/>
                  </a:lnTo>
                  <a:cubicBezTo>
                    <a:pt x="3620" y="8948"/>
                    <a:pt x="3841" y="9100"/>
                    <a:pt x="4074" y="9100"/>
                  </a:cubicBezTo>
                  <a:cubicBezTo>
                    <a:pt x="4131" y="9100"/>
                    <a:pt x="4190" y="9090"/>
                    <a:pt x="4247" y="9071"/>
                  </a:cubicBezTo>
                  <a:lnTo>
                    <a:pt x="6444" y="8371"/>
                  </a:lnTo>
                  <a:cubicBezTo>
                    <a:pt x="6732" y="8273"/>
                    <a:pt x="6897" y="7960"/>
                    <a:pt x="6798" y="7664"/>
                  </a:cubicBezTo>
                  <a:lnTo>
                    <a:pt x="6485" y="6684"/>
                  </a:lnTo>
                  <a:cubicBezTo>
                    <a:pt x="6337" y="6232"/>
                    <a:pt x="6428" y="5738"/>
                    <a:pt x="6683" y="5327"/>
                  </a:cubicBezTo>
                  <a:cubicBezTo>
                    <a:pt x="7185" y="4487"/>
                    <a:pt x="7349" y="3450"/>
                    <a:pt x="7020" y="2446"/>
                  </a:cubicBezTo>
                  <a:cubicBezTo>
                    <a:pt x="6543" y="952"/>
                    <a:pt x="5158" y="0"/>
                    <a:pt x="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55"/>
            <p:cNvSpPr/>
            <p:nvPr/>
          </p:nvSpPr>
          <p:spPr>
            <a:xfrm>
              <a:off x="789975" y="-2017450"/>
              <a:ext cx="192575" cy="236625"/>
            </a:xfrm>
            <a:custGeom>
              <a:avLst/>
              <a:gdLst/>
              <a:ahLst/>
              <a:cxnLst/>
              <a:rect l="l" t="t" r="r" b="b"/>
              <a:pathLst>
                <a:path w="7703" h="9465" extrusionOk="0">
                  <a:moveTo>
                    <a:pt x="3860" y="363"/>
                  </a:moveTo>
                  <a:cubicBezTo>
                    <a:pt x="4263" y="363"/>
                    <a:pt x="4675" y="437"/>
                    <a:pt x="5061" y="586"/>
                  </a:cubicBezTo>
                  <a:cubicBezTo>
                    <a:pt x="6008" y="956"/>
                    <a:pt x="6724" y="1721"/>
                    <a:pt x="7036" y="2684"/>
                  </a:cubicBezTo>
                  <a:cubicBezTo>
                    <a:pt x="7324" y="3589"/>
                    <a:pt x="7209" y="4585"/>
                    <a:pt x="6707" y="5416"/>
                  </a:cubicBezTo>
                  <a:cubicBezTo>
                    <a:pt x="6411" y="5902"/>
                    <a:pt x="6337" y="6436"/>
                    <a:pt x="6493" y="6922"/>
                  </a:cubicBezTo>
                  <a:lnTo>
                    <a:pt x="6806" y="7901"/>
                  </a:lnTo>
                  <a:cubicBezTo>
                    <a:pt x="6839" y="8000"/>
                    <a:pt x="6831" y="8099"/>
                    <a:pt x="6790" y="8189"/>
                  </a:cubicBezTo>
                  <a:cubicBezTo>
                    <a:pt x="6740" y="8280"/>
                    <a:pt x="6666" y="8346"/>
                    <a:pt x="6567" y="8379"/>
                  </a:cubicBezTo>
                  <a:lnTo>
                    <a:pt x="4378" y="9086"/>
                  </a:lnTo>
                  <a:cubicBezTo>
                    <a:pt x="4341" y="9097"/>
                    <a:pt x="4303" y="9102"/>
                    <a:pt x="4266" y="9102"/>
                  </a:cubicBezTo>
                  <a:cubicBezTo>
                    <a:pt x="4100" y="9102"/>
                    <a:pt x="3948" y="9001"/>
                    <a:pt x="3901" y="8839"/>
                  </a:cubicBezTo>
                  <a:lnTo>
                    <a:pt x="3580" y="7860"/>
                  </a:lnTo>
                  <a:cubicBezTo>
                    <a:pt x="3424" y="7375"/>
                    <a:pt x="3053" y="6980"/>
                    <a:pt x="2535" y="6757"/>
                  </a:cubicBezTo>
                  <a:cubicBezTo>
                    <a:pt x="1424" y="6288"/>
                    <a:pt x="675" y="5284"/>
                    <a:pt x="527" y="4075"/>
                  </a:cubicBezTo>
                  <a:cubicBezTo>
                    <a:pt x="371" y="2774"/>
                    <a:pt x="1029" y="1466"/>
                    <a:pt x="2157" y="816"/>
                  </a:cubicBezTo>
                  <a:cubicBezTo>
                    <a:pt x="2691" y="520"/>
                    <a:pt x="3276" y="363"/>
                    <a:pt x="3860" y="363"/>
                  </a:cubicBezTo>
                  <a:close/>
                  <a:moveTo>
                    <a:pt x="3860" y="0"/>
                  </a:moveTo>
                  <a:cubicBezTo>
                    <a:pt x="3212" y="0"/>
                    <a:pt x="2565" y="169"/>
                    <a:pt x="1984" y="503"/>
                  </a:cubicBezTo>
                  <a:cubicBezTo>
                    <a:pt x="725" y="1219"/>
                    <a:pt x="0" y="2676"/>
                    <a:pt x="173" y="4116"/>
                  </a:cubicBezTo>
                  <a:cubicBezTo>
                    <a:pt x="330" y="5457"/>
                    <a:pt x="1161" y="6568"/>
                    <a:pt x="2395" y="7095"/>
                  </a:cubicBezTo>
                  <a:cubicBezTo>
                    <a:pt x="2815" y="7268"/>
                    <a:pt x="3119" y="7580"/>
                    <a:pt x="3243" y="7967"/>
                  </a:cubicBezTo>
                  <a:lnTo>
                    <a:pt x="3555" y="8946"/>
                  </a:lnTo>
                  <a:cubicBezTo>
                    <a:pt x="3654" y="9259"/>
                    <a:pt x="3950" y="9465"/>
                    <a:pt x="4255" y="9465"/>
                  </a:cubicBezTo>
                  <a:cubicBezTo>
                    <a:pt x="4337" y="9465"/>
                    <a:pt x="4411" y="9448"/>
                    <a:pt x="4485" y="9424"/>
                  </a:cubicBezTo>
                  <a:lnTo>
                    <a:pt x="6674" y="8724"/>
                  </a:lnTo>
                  <a:cubicBezTo>
                    <a:pt x="6864" y="8658"/>
                    <a:pt x="7020" y="8527"/>
                    <a:pt x="7110" y="8354"/>
                  </a:cubicBezTo>
                  <a:cubicBezTo>
                    <a:pt x="7201" y="8181"/>
                    <a:pt x="7217" y="7975"/>
                    <a:pt x="7152" y="7794"/>
                  </a:cubicBezTo>
                  <a:lnTo>
                    <a:pt x="6839" y="6815"/>
                  </a:lnTo>
                  <a:cubicBezTo>
                    <a:pt x="6715" y="6428"/>
                    <a:pt x="6773" y="5992"/>
                    <a:pt x="7012" y="5597"/>
                  </a:cubicBezTo>
                  <a:cubicBezTo>
                    <a:pt x="7571" y="4684"/>
                    <a:pt x="7703" y="3581"/>
                    <a:pt x="7374" y="2569"/>
                  </a:cubicBezTo>
                  <a:cubicBezTo>
                    <a:pt x="7036" y="1507"/>
                    <a:pt x="6238" y="660"/>
                    <a:pt x="5193" y="248"/>
                  </a:cubicBezTo>
                  <a:cubicBezTo>
                    <a:pt x="4763" y="82"/>
                    <a:pt x="4311"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55"/>
            <p:cNvSpPr/>
            <p:nvPr/>
          </p:nvSpPr>
          <p:spPr>
            <a:xfrm>
              <a:off x="892225" y="-1802950"/>
              <a:ext cx="79425" cy="39925"/>
            </a:xfrm>
            <a:custGeom>
              <a:avLst/>
              <a:gdLst/>
              <a:ahLst/>
              <a:cxnLst/>
              <a:rect l="l" t="t" r="r" b="b"/>
              <a:pathLst>
                <a:path w="3177" h="1597" extrusionOk="0">
                  <a:moveTo>
                    <a:pt x="2675" y="0"/>
                  </a:moveTo>
                  <a:cubicBezTo>
                    <a:pt x="2631" y="0"/>
                    <a:pt x="2587" y="7"/>
                    <a:pt x="2543" y="21"/>
                  </a:cubicBezTo>
                  <a:lnTo>
                    <a:pt x="362" y="728"/>
                  </a:lnTo>
                  <a:cubicBezTo>
                    <a:pt x="132" y="802"/>
                    <a:pt x="0" y="1049"/>
                    <a:pt x="74" y="1288"/>
                  </a:cubicBezTo>
                  <a:cubicBezTo>
                    <a:pt x="134" y="1475"/>
                    <a:pt x="313" y="1597"/>
                    <a:pt x="502" y="1597"/>
                  </a:cubicBezTo>
                  <a:cubicBezTo>
                    <a:pt x="546" y="1597"/>
                    <a:pt x="590" y="1590"/>
                    <a:pt x="634" y="1576"/>
                  </a:cubicBezTo>
                  <a:lnTo>
                    <a:pt x="2815" y="868"/>
                  </a:lnTo>
                  <a:cubicBezTo>
                    <a:pt x="3053" y="794"/>
                    <a:pt x="3177" y="547"/>
                    <a:pt x="3103" y="309"/>
                  </a:cubicBezTo>
                  <a:cubicBezTo>
                    <a:pt x="3043" y="122"/>
                    <a:pt x="2864" y="0"/>
                    <a:pt x="2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55"/>
            <p:cNvSpPr/>
            <p:nvPr/>
          </p:nvSpPr>
          <p:spPr>
            <a:xfrm>
              <a:off x="888525" y="-1807425"/>
              <a:ext cx="86825" cy="48825"/>
            </a:xfrm>
            <a:custGeom>
              <a:avLst/>
              <a:gdLst/>
              <a:ahLst/>
              <a:cxnLst/>
              <a:rect l="l" t="t" r="r" b="b"/>
              <a:pathLst>
                <a:path w="3473" h="1953" extrusionOk="0">
                  <a:moveTo>
                    <a:pt x="2831" y="364"/>
                  </a:moveTo>
                  <a:cubicBezTo>
                    <a:pt x="2872" y="364"/>
                    <a:pt x="2913" y="373"/>
                    <a:pt x="2946" y="389"/>
                  </a:cubicBezTo>
                  <a:cubicBezTo>
                    <a:pt x="3012" y="422"/>
                    <a:pt x="3053" y="480"/>
                    <a:pt x="3078" y="545"/>
                  </a:cubicBezTo>
                  <a:cubicBezTo>
                    <a:pt x="3103" y="611"/>
                    <a:pt x="3094" y="685"/>
                    <a:pt x="3062" y="751"/>
                  </a:cubicBezTo>
                  <a:cubicBezTo>
                    <a:pt x="3029" y="809"/>
                    <a:pt x="2979" y="858"/>
                    <a:pt x="2905" y="875"/>
                  </a:cubicBezTo>
                  <a:lnTo>
                    <a:pt x="724" y="1582"/>
                  </a:lnTo>
                  <a:cubicBezTo>
                    <a:pt x="700" y="1590"/>
                    <a:pt x="675" y="1594"/>
                    <a:pt x="649" y="1594"/>
                  </a:cubicBezTo>
                  <a:cubicBezTo>
                    <a:pt x="539" y="1594"/>
                    <a:pt x="429" y="1523"/>
                    <a:pt x="395" y="1409"/>
                  </a:cubicBezTo>
                  <a:cubicBezTo>
                    <a:pt x="371" y="1344"/>
                    <a:pt x="379" y="1270"/>
                    <a:pt x="412" y="1212"/>
                  </a:cubicBezTo>
                  <a:cubicBezTo>
                    <a:pt x="445" y="1146"/>
                    <a:pt x="502" y="1097"/>
                    <a:pt x="568" y="1080"/>
                  </a:cubicBezTo>
                  <a:lnTo>
                    <a:pt x="2749" y="373"/>
                  </a:lnTo>
                  <a:cubicBezTo>
                    <a:pt x="2773" y="364"/>
                    <a:pt x="2798" y="364"/>
                    <a:pt x="2831" y="364"/>
                  </a:cubicBezTo>
                  <a:close/>
                  <a:moveTo>
                    <a:pt x="2834" y="0"/>
                  </a:moveTo>
                  <a:cubicBezTo>
                    <a:pt x="2768" y="0"/>
                    <a:pt x="2701" y="12"/>
                    <a:pt x="2634" y="35"/>
                  </a:cubicBezTo>
                  <a:lnTo>
                    <a:pt x="453" y="735"/>
                  </a:lnTo>
                  <a:cubicBezTo>
                    <a:pt x="296" y="784"/>
                    <a:pt x="165" y="891"/>
                    <a:pt x="91" y="1047"/>
                  </a:cubicBezTo>
                  <a:cubicBezTo>
                    <a:pt x="17" y="1195"/>
                    <a:pt x="0" y="1360"/>
                    <a:pt x="50" y="1516"/>
                  </a:cubicBezTo>
                  <a:cubicBezTo>
                    <a:pt x="140" y="1788"/>
                    <a:pt x="387" y="1953"/>
                    <a:pt x="650" y="1953"/>
                  </a:cubicBezTo>
                  <a:cubicBezTo>
                    <a:pt x="708" y="1953"/>
                    <a:pt x="774" y="1944"/>
                    <a:pt x="840" y="1920"/>
                  </a:cubicBezTo>
                  <a:lnTo>
                    <a:pt x="3020" y="1220"/>
                  </a:lnTo>
                  <a:cubicBezTo>
                    <a:pt x="3177" y="1171"/>
                    <a:pt x="3308" y="1064"/>
                    <a:pt x="3382" y="916"/>
                  </a:cubicBezTo>
                  <a:cubicBezTo>
                    <a:pt x="3457" y="759"/>
                    <a:pt x="3473" y="595"/>
                    <a:pt x="3424" y="438"/>
                  </a:cubicBezTo>
                  <a:cubicBezTo>
                    <a:pt x="3374" y="274"/>
                    <a:pt x="3259" y="150"/>
                    <a:pt x="3111" y="68"/>
                  </a:cubicBezTo>
                  <a:cubicBezTo>
                    <a:pt x="3023" y="24"/>
                    <a:pt x="2930" y="0"/>
                    <a:pt x="2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55"/>
            <p:cNvSpPr/>
            <p:nvPr/>
          </p:nvSpPr>
          <p:spPr>
            <a:xfrm>
              <a:off x="899000" y="-1781775"/>
              <a:ext cx="79450" cy="39850"/>
            </a:xfrm>
            <a:custGeom>
              <a:avLst/>
              <a:gdLst/>
              <a:ahLst/>
              <a:cxnLst/>
              <a:rect l="l" t="t" r="r" b="b"/>
              <a:pathLst>
                <a:path w="3178" h="1594" extrusionOk="0">
                  <a:moveTo>
                    <a:pt x="2679" y="1"/>
                  </a:moveTo>
                  <a:cubicBezTo>
                    <a:pt x="2634" y="1"/>
                    <a:pt x="2589" y="7"/>
                    <a:pt x="2544" y="21"/>
                  </a:cubicBezTo>
                  <a:lnTo>
                    <a:pt x="363" y="729"/>
                  </a:lnTo>
                  <a:cubicBezTo>
                    <a:pt x="133" y="803"/>
                    <a:pt x="1" y="1050"/>
                    <a:pt x="75" y="1289"/>
                  </a:cubicBezTo>
                  <a:cubicBezTo>
                    <a:pt x="134" y="1472"/>
                    <a:pt x="308" y="1593"/>
                    <a:pt x="493" y="1593"/>
                  </a:cubicBezTo>
                  <a:cubicBezTo>
                    <a:pt x="540" y="1593"/>
                    <a:pt x="588" y="1585"/>
                    <a:pt x="635" y="1568"/>
                  </a:cubicBezTo>
                  <a:lnTo>
                    <a:pt x="2815" y="869"/>
                  </a:lnTo>
                  <a:cubicBezTo>
                    <a:pt x="3054" y="795"/>
                    <a:pt x="3177" y="548"/>
                    <a:pt x="3103" y="309"/>
                  </a:cubicBezTo>
                  <a:cubicBezTo>
                    <a:pt x="3043" y="123"/>
                    <a:pt x="2870" y="1"/>
                    <a:pt x="2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55"/>
            <p:cNvSpPr/>
            <p:nvPr/>
          </p:nvSpPr>
          <p:spPr>
            <a:xfrm>
              <a:off x="895300" y="-1786275"/>
              <a:ext cx="86850" cy="48875"/>
            </a:xfrm>
            <a:custGeom>
              <a:avLst/>
              <a:gdLst/>
              <a:ahLst/>
              <a:cxnLst/>
              <a:rect l="l" t="t" r="r" b="b"/>
              <a:pathLst>
                <a:path w="3474" h="1955" extrusionOk="0">
                  <a:moveTo>
                    <a:pt x="2832" y="366"/>
                  </a:moveTo>
                  <a:cubicBezTo>
                    <a:pt x="2873" y="366"/>
                    <a:pt x="2914" y="374"/>
                    <a:pt x="2947" y="391"/>
                  </a:cubicBezTo>
                  <a:cubicBezTo>
                    <a:pt x="3013" y="424"/>
                    <a:pt x="3062" y="481"/>
                    <a:pt x="3079" y="547"/>
                  </a:cubicBezTo>
                  <a:cubicBezTo>
                    <a:pt x="3103" y="613"/>
                    <a:pt x="3095" y="687"/>
                    <a:pt x="3062" y="744"/>
                  </a:cubicBezTo>
                  <a:cubicBezTo>
                    <a:pt x="3029" y="810"/>
                    <a:pt x="2980" y="860"/>
                    <a:pt x="2914" y="876"/>
                  </a:cubicBezTo>
                  <a:lnTo>
                    <a:pt x="733" y="1584"/>
                  </a:lnTo>
                  <a:cubicBezTo>
                    <a:pt x="707" y="1590"/>
                    <a:pt x="682" y="1592"/>
                    <a:pt x="657" y="1592"/>
                  </a:cubicBezTo>
                  <a:cubicBezTo>
                    <a:pt x="613" y="1592"/>
                    <a:pt x="570" y="1583"/>
                    <a:pt x="527" y="1567"/>
                  </a:cubicBezTo>
                  <a:cubicBezTo>
                    <a:pt x="462" y="1534"/>
                    <a:pt x="420" y="1477"/>
                    <a:pt x="396" y="1411"/>
                  </a:cubicBezTo>
                  <a:cubicBezTo>
                    <a:pt x="371" y="1345"/>
                    <a:pt x="379" y="1271"/>
                    <a:pt x="412" y="1205"/>
                  </a:cubicBezTo>
                  <a:cubicBezTo>
                    <a:pt x="445" y="1148"/>
                    <a:pt x="503" y="1098"/>
                    <a:pt x="569" y="1074"/>
                  </a:cubicBezTo>
                  <a:lnTo>
                    <a:pt x="2749" y="374"/>
                  </a:lnTo>
                  <a:cubicBezTo>
                    <a:pt x="2774" y="366"/>
                    <a:pt x="2799" y="366"/>
                    <a:pt x="2832" y="366"/>
                  </a:cubicBezTo>
                  <a:close/>
                  <a:moveTo>
                    <a:pt x="2823" y="0"/>
                  </a:moveTo>
                  <a:cubicBezTo>
                    <a:pt x="2761" y="0"/>
                    <a:pt x="2697" y="10"/>
                    <a:pt x="2634" y="29"/>
                  </a:cubicBezTo>
                  <a:lnTo>
                    <a:pt x="453" y="736"/>
                  </a:lnTo>
                  <a:cubicBezTo>
                    <a:pt x="297" y="786"/>
                    <a:pt x="165" y="893"/>
                    <a:pt x="91" y="1041"/>
                  </a:cubicBezTo>
                  <a:cubicBezTo>
                    <a:pt x="17" y="1189"/>
                    <a:pt x="1" y="1362"/>
                    <a:pt x="50" y="1518"/>
                  </a:cubicBezTo>
                  <a:cubicBezTo>
                    <a:pt x="108" y="1683"/>
                    <a:pt x="215" y="1806"/>
                    <a:pt x="363" y="1888"/>
                  </a:cubicBezTo>
                  <a:cubicBezTo>
                    <a:pt x="453" y="1929"/>
                    <a:pt x="552" y="1954"/>
                    <a:pt x="651" y="1954"/>
                  </a:cubicBezTo>
                  <a:cubicBezTo>
                    <a:pt x="709" y="1954"/>
                    <a:pt x="774" y="1946"/>
                    <a:pt x="840" y="1921"/>
                  </a:cubicBezTo>
                  <a:lnTo>
                    <a:pt x="3021" y="1222"/>
                  </a:lnTo>
                  <a:cubicBezTo>
                    <a:pt x="3177" y="1172"/>
                    <a:pt x="3309" y="1057"/>
                    <a:pt x="3383" y="909"/>
                  </a:cubicBezTo>
                  <a:cubicBezTo>
                    <a:pt x="3465" y="761"/>
                    <a:pt x="3474" y="596"/>
                    <a:pt x="3424" y="432"/>
                  </a:cubicBezTo>
                  <a:cubicBezTo>
                    <a:pt x="3375" y="275"/>
                    <a:pt x="3260" y="144"/>
                    <a:pt x="3111" y="70"/>
                  </a:cubicBezTo>
                  <a:cubicBezTo>
                    <a:pt x="3020" y="24"/>
                    <a:pt x="2923" y="0"/>
                    <a:pt x="2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CD812D76-17CF-5C7E-3AD8-37A7C5CAB9C9}"/>
              </a:ext>
            </a:extLst>
          </p:cNvPr>
          <p:cNvSpPr txBox="1"/>
          <p:nvPr/>
        </p:nvSpPr>
        <p:spPr>
          <a:xfrm>
            <a:off x="2203938" y="304798"/>
            <a:ext cx="4736123" cy="523220"/>
          </a:xfrm>
          <a:prstGeom prst="rect">
            <a:avLst/>
          </a:prstGeom>
          <a:noFill/>
        </p:spPr>
        <p:txBody>
          <a:bodyPr wrap="square" rtlCol="0">
            <a:spAutoFit/>
          </a:bodyPr>
          <a:lstStyle/>
          <a:p>
            <a:pPr algn="ctr"/>
            <a:r>
              <a:rPr lang="en-US" sz="2800" b="1">
                <a:solidFill>
                  <a:schemeClr val="accent2">
                    <a:lumMod val="75000"/>
                  </a:schemeClr>
                </a:solidFill>
              </a:rPr>
              <a:t>HOẠT ĐỘNG NHÓM</a:t>
            </a:r>
          </a:p>
        </p:txBody>
      </p:sp>
      <p:sp>
        <p:nvSpPr>
          <p:cNvPr id="5" name="Rectangle: Rounded Corners 4">
            <a:extLst>
              <a:ext uri="{FF2B5EF4-FFF2-40B4-BE49-F238E27FC236}">
                <a16:creationId xmlns:a16="http://schemas.microsoft.com/office/drawing/2014/main" id="{FFA29FC5-8430-080B-6462-9AFF65B3AA11}"/>
              </a:ext>
            </a:extLst>
          </p:cNvPr>
          <p:cNvSpPr/>
          <p:nvPr/>
        </p:nvSpPr>
        <p:spPr>
          <a:xfrm>
            <a:off x="1371599" y="951361"/>
            <a:ext cx="6400800" cy="507324"/>
          </a:xfrm>
          <a:prstGeom prst="roundRect">
            <a:avLst/>
          </a:prstGeom>
          <a:solidFill>
            <a:schemeClr val="accent6"/>
          </a:solidFill>
          <a:ln>
            <a:solidFill>
              <a:srgbClr val="008FE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i="1">
                <a:solidFill>
                  <a:srgbClr val="FF0000"/>
                </a:solidFill>
                <a:latin typeface="Arial" panose="020B0604020202020204" pitchFamily="34" charset="0"/>
                <a:cs typeface="Arial" panose="020B0604020202020204" pitchFamily="34" charset="0"/>
              </a:rPr>
              <a:t>Thí nghiệm: </a:t>
            </a:r>
            <a:r>
              <a:rPr lang="en-US" sz="2000">
                <a:solidFill>
                  <a:srgbClr val="000000"/>
                </a:solidFill>
                <a:latin typeface="Arial" panose="020B0604020202020204" pitchFamily="34" charset="0"/>
                <a:cs typeface="Arial" panose="020B0604020202020204" pitchFamily="34" charset="0"/>
              </a:rPr>
              <a:t>Tìm hiểu tính chất hóa học của muối</a:t>
            </a:r>
          </a:p>
        </p:txBody>
      </p:sp>
      <p:sp>
        <p:nvSpPr>
          <p:cNvPr id="6" name="Arrow: Pentagon 5">
            <a:extLst>
              <a:ext uri="{FF2B5EF4-FFF2-40B4-BE49-F238E27FC236}">
                <a16:creationId xmlns:a16="http://schemas.microsoft.com/office/drawing/2014/main" id="{2B679E98-636E-8019-092B-31259016FA3F}"/>
              </a:ext>
            </a:extLst>
          </p:cNvPr>
          <p:cNvSpPr/>
          <p:nvPr/>
        </p:nvSpPr>
        <p:spPr>
          <a:xfrm>
            <a:off x="-123" y="1702795"/>
            <a:ext cx="2204061" cy="624844"/>
          </a:xfrm>
          <a:prstGeom prst="homePlat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Tiến hành</a:t>
            </a:r>
          </a:p>
        </p:txBody>
      </p:sp>
      <p:grpSp>
        <p:nvGrpSpPr>
          <p:cNvPr id="17" name="Group 16">
            <a:extLst>
              <a:ext uri="{FF2B5EF4-FFF2-40B4-BE49-F238E27FC236}">
                <a16:creationId xmlns:a16="http://schemas.microsoft.com/office/drawing/2014/main" id="{47E2C32C-E967-D50D-9765-44F74C0A0F31}"/>
              </a:ext>
            </a:extLst>
          </p:cNvPr>
          <p:cNvGrpSpPr/>
          <p:nvPr/>
        </p:nvGrpSpPr>
        <p:grpSpPr>
          <a:xfrm>
            <a:off x="252108" y="2571749"/>
            <a:ext cx="2041913" cy="2242774"/>
            <a:chOff x="4374111" y="1754386"/>
            <a:chExt cx="2041913" cy="2242774"/>
          </a:xfrm>
        </p:grpSpPr>
        <p:sp>
          <p:nvSpPr>
            <p:cNvPr id="18" name="Rectangle: Rounded Corners 17">
              <a:extLst>
                <a:ext uri="{FF2B5EF4-FFF2-40B4-BE49-F238E27FC236}">
                  <a16:creationId xmlns:a16="http://schemas.microsoft.com/office/drawing/2014/main" id="{17936780-A346-20D0-C634-098654F2E04D}"/>
                </a:ext>
              </a:extLst>
            </p:cNvPr>
            <p:cNvSpPr/>
            <p:nvPr/>
          </p:nvSpPr>
          <p:spPr>
            <a:xfrm>
              <a:off x="4732421" y="1925053"/>
              <a:ext cx="1683603" cy="2072107"/>
            </a:xfrm>
            <a:prstGeom prst="roundRect">
              <a:avLst>
                <a:gd name="adj" fmla="val 6113"/>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latin typeface="Arial" panose="020B0604020202020204" pitchFamily="34" charset="0"/>
                  <a:cs typeface="Arial" panose="020B0604020202020204" pitchFamily="34" charset="0"/>
                </a:rPr>
                <a:t>Ống (1) cho khoảng 2 ml dung dịch CuSO</a:t>
              </a:r>
              <a:r>
                <a:rPr lang="en-US" sz="2000" baseline="-25000">
                  <a:solidFill>
                    <a:srgbClr val="000000"/>
                  </a:solidFill>
                  <a:latin typeface="Arial" panose="020B0604020202020204" pitchFamily="34" charset="0"/>
                  <a:cs typeface="Arial" panose="020B0604020202020204" pitchFamily="34" charset="0"/>
                </a:rPr>
                <a:t>4</a:t>
              </a:r>
              <a:r>
                <a:rPr lang="en-US" sz="2000">
                  <a:solidFill>
                    <a:srgbClr val="000000"/>
                  </a:solidFill>
                  <a:latin typeface="Arial" panose="020B0604020202020204" pitchFamily="34" charset="0"/>
                  <a:cs typeface="Arial" panose="020B0604020202020204" pitchFamily="34" charset="0"/>
                </a:rPr>
                <a:t>.</a:t>
              </a:r>
            </a:p>
          </p:txBody>
        </p:sp>
        <p:pic>
          <p:nvPicPr>
            <p:cNvPr id="19" name="Picture 18">
              <a:extLst>
                <a:ext uri="{FF2B5EF4-FFF2-40B4-BE49-F238E27FC236}">
                  <a16:creationId xmlns:a16="http://schemas.microsoft.com/office/drawing/2014/main" id="{D6ECE601-A7EF-767F-A89D-19B9B9659096}"/>
                </a:ext>
              </a:extLst>
            </p:cNvPr>
            <p:cNvPicPr>
              <a:picLocks noChangeAspect="1"/>
            </p:cNvPicPr>
            <p:nvPr/>
          </p:nvPicPr>
          <p:blipFill>
            <a:blip r:embed="rId3"/>
            <a:stretch>
              <a:fillRect/>
            </a:stretch>
          </p:blipFill>
          <p:spPr>
            <a:xfrm rot="20029143">
              <a:off x="4374111" y="1754386"/>
              <a:ext cx="716621" cy="1213266"/>
            </a:xfrm>
            <a:prstGeom prst="rect">
              <a:avLst/>
            </a:prstGeom>
          </p:spPr>
        </p:pic>
      </p:grpSp>
      <p:grpSp>
        <p:nvGrpSpPr>
          <p:cNvPr id="20" name="Group 19">
            <a:extLst>
              <a:ext uri="{FF2B5EF4-FFF2-40B4-BE49-F238E27FC236}">
                <a16:creationId xmlns:a16="http://schemas.microsoft.com/office/drawing/2014/main" id="{80045425-86E7-6353-AA33-AFB89566EAF0}"/>
              </a:ext>
            </a:extLst>
          </p:cNvPr>
          <p:cNvGrpSpPr/>
          <p:nvPr/>
        </p:nvGrpSpPr>
        <p:grpSpPr>
          <a:xfrm>
            <a:off x="2328401" y="2571749"/>
            <a:ext cx="2041915" cy="2242774"/>
            <a:chOff x="4374111" y="1754386"/>
            <a:chExt cx="2041915" cy="2242774"/>
          </a:xfrm>
        </p:grpSpPr>
        <p:sp>
          <p:nvSpPr>
            <p:cNvPr id="21" name="Rectangle: Rounded Corners 20">
              <a:extLst>
                <a:ext uri="{FF2B5EF4-FFF2-40B4-BE49-F238E27FC236}">
                  <a16:creationId xmlns:a16="http://schemas.microsoft.com/office/drawing/2014/main" id="{35E18669-8B61-C589-3ED2-A21F3EE58C82}"/>
                </a:ext>
              </a:extLst>
            </p:cNvPr>
            <p:cNvSpPr/>
            <p:nvPr/>
          </p:nvSpPr>
          <p:spPr>
            <a:xfrm>
              <a:off x="4732422" y="1925054"/>
              <a:ext cx="1683604" cy="2072106"/>
            </a:xfrm>
            <a:prstGeom prst="roundRect">
              <a:avLst>
                <a:gd name="adj" fmla="val 6113"/>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latin typeface="Arial" panose="020B0604020202020204" pitchFamily="34" charset="0"/>
                  <a:cs typeface="Arial" panose="020B0604020202020204" pitchFamily="34" charset="0"/>
                </a:rPr>
                <a:t>Ố</a:t>
              </a:r>
              <a:r>
                <a:rPr lang="vi-VN" sz="2000">
                  <a:solidFill>
                    <a:srgbClr val="000000"/>
                  </a:solidFill>
                  <a:latin typeface="Arial" panose="020B0604020202020204" pitchFamily="34" charset="0"/>
                  <a:cs typeface="Arial" panose="020B0604020202020204" pitchFamily="34" charset="0"/>
                </a:rPr>
                <a:t>ng (2) cho khoảng 1 ml dung dịch H</a:t>
              </a:r>
              <a:r>
                <a:rPr lang="en-US" sz="2000" baseline="-25000">
                  <a:solidFill>
                    <a:srgbClr val="000000"/>
                  </a:solidFill>
                  <a:latin typeface="Arial" panose="020B0604020202020204" pitchFamily="34" charset="0"/>
                  <a:cs typeface="Arial" panose="020B0604020202020204" pitchFamily="34" charset="0"/>
                </a:rPr>
                <a:t>2</a:t>
              </a:r>
              <a:r>
                <a:rPr lang="vi-VN" sz="2000">
                  <a:solidFill>
                    <a:srgbClr val="000000"/>
                  </a:solidFill>
                  <a:latin typeface="Arial" panose="020B0604020202020204" pitchFamily="34" charset="0"/>
                  <a:cs typeface="Arial" panose="020B0604020202020204" pitchFamily="34" charset="0"/>
                </a:rPr>
                <a:t>SO</a:t>
              </a:r>
              <a:r>
                <a:rPr lang="en-US" sz="2000" baseline="-25000">
                  <a:solidFill>
                    <a:srgbClr val="000000"/>
                  </a:solidFill>
                  <a:latin typeface="Arial" panose="020B0604020202020204" pitchFamily="34" charset="0"/>
                  <a:cs typeface="Arial" panose="020B0604020202020204" pitchFamily="34" charset="0"/>
                </a:rPr>
                <a:t>4</a:t>
              </a:r>
              <a:r>
                <a:rPr lang="en-US" sz="2000">
                  <a:solidFill>
                    <a:srgbClr val="000000"/>
                  </a:solidFill>
                  <a:latin typeface="Arial" panose="020B0604020202020204" pitchFamily="34" charset="0"/>
                  <a:cs typeface="Arial" panose="020B0604020202020204" pitchFamily="34" charset="0"/>
                </a:rPr>
                <a:t>.</a:t>
              </a:r>
            </a:p>
          </p:txBody>
        </p:sp>
        <p:pic>
          <p:nvPicPr>
            <p:cNvPr id="22" name="Picture 21">
              <a:extLst>
                <a:ext uri="{FF2B5EF4-FFF2-40B4-BE49-F238E27FC236}">
                  <a16:creationId xmlns:a16="http://schemas.microsoft.com/office/drawing/2014/main" id="{8DC53035-A9E1-91DF-236A-A447DC715196}"/>
                </a:ext>
              </a:extLst>
            </p:cNvPr>
            <p:cNvPicPr>
              <a:picLocks noChangeAspect="1"/>
            </p:cNvPicPr>
            <p:nvPr/>
          </p:nvPicPr>
          <p:blipFill>
            <a:blip r:embed="rId3"/>
            <a:stretch>
              <a:fillRect/>
            </a:stretch>
          </p:blipFill>
          <p:spPr>
            <a:xfrm rot="20029143">
              <a:off x="4374111" y="1754386"/>
              <a:ext cx="716621" cy="1213266"/>
            </a:xfrm>
            <a:prstGeom prst="rect">
              <a:avLst/>
            </a:prstGeom>
          </p:spPr>
        </p:pic>
      </p:grpSp>
      <p:grpSp>
        <p:nvGrpSpPr>
          <p:cNvPr id="26" name="Group 25">
            <a:extLst>
              <a:ext uri="{FF2B5EF4-FFF2-40B4-BE49-F238E27FC236}">
                <a16:creationId xmlns:a16="http://schemas.microsoft.com/office/drawing/2014/main" id="{E54BE236-ED40-D084-A01A-3C72A82CA257}"/>
              </a:ext>
            </a:extLst>
          </p:cNvPr>
          <p:cNvGrpSpPr/>
          <p:nvPr/>
        </p:nvGrpSpPr>
        <p:grpSpPr>
          <a:xfrm>
            <a:off x="4370316" y="2571749"/>
            <a:ext cx="2041915" cy="2242774"/>
            <a:chOff x="4374111" y="1754386"/>
            <a:chExt cx="2041915" cy="2242774"/>
          </a:xfrm>
        </p:grpSpPr>
        <p:sp>
          <p:nvSpPr>
            <p:cNvPr id="27" name="Rectangle: Rounded Corners 26">
              <a:extLst>
                <a:ext uri="{FF2B5EF4-FFF2-40B4-BE49-F238E27FC236}">
                  <a16:creationId xmlns:a16="http://schemas.microsoft.com/office/drawing/2014/main" id="{BE7C71B9-0FD6-2B2C-FF9A-A0D2CFE7CCAA}"/>
                </a:ext>
              </a:extLst>
            </p:cNvPr>
            <p:cNvSpPr/>
            <p:nvPr/>
          </p:nvSpPr>
          <p:spPr>
            <a:xfrm>
              <a:off x="4732422" y="1925054"/>
              <a:ext cx="1683604" cy="2072106"/>
            </a:xfrm>
            <a:prstGeom prst="roundRect">
              <a:avLst>
                <a:gd name="adj" fmla="val 6113"/>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latin typeface="Arial" panose="020B0604020202020204" pitchFamily="34" charset="0"/>
                  <a:cs typeface="Arial" panose="020B0604020202020204" pitchFamily="34" charset="0"/>
                </a:rPr>
                <a:t>Ố</a:t>
              </a:r>
              <a:r>
                <a:rPr lang="vi-VN" sz="2000">
                  <a:solidFill>
                    <a:srgbClr val="000000"/>
                  </a:solidFill>
                  <a:latin typeface="Arial" panose="020B0604020202020204" pitchFamily="34" charset="0"/>
                  <a:cs typeface="Arial" panose="020B0604020202020204" pitchFamily="34" charset="0"/>
                </a:rPr>
                <a:t>ng (3) cho khoảng 1 ml dung dịch Na</a:t>
              </a:r>
              <a:r>
                <a:rPr lang="en-US" sz="2000" baseline="-25000">
                  <a:solidFill>
                    <a:srgbClr val="000000"/>
                  </a:solidFill>
                  <a:latin typeface="Arial" panose="020B0604020202020204" pitchFamily="34" charset="0"/>
                  <a:cs typeface="Arial" panose="020B0604020202020204" pitchFamily="34" charset="0"/>
                </a:rPr>
                <a:t>2</a:t>
              </a:r>
              <a:r>
                <a:rPr lang="vi-VN" sz="2000">
                  <a:solidFill>
                    <a:srgbClr val="000000"/>
                  </a:solidFill>
                  <a:latin typeface="Arial" panose="020B0604020202020204" pitchFamily="34" charset="0"/>
                  <a:cs typeface="Arial" panose="020B0604020202020204" pitchFamily="34" charset="0"/>
                </a:rPr>
                <a:t>SO</a:t>
              </a:r>
              <a:r>
                <a:rPr lang="en-US" sz="2000" baseline="-25000">
                  <a:solidFill>
                    <a:srgbClr val="000000"/>
                  </a:solidFill>
                  <a:latin typeface="Arial" panose="020B0604020202020204" pitchFamily="34" charset="0"/>
                  <a:cs typeface="Arial" panose="020B0604020202020204" pitchFamily="34" charset="0"/>
                </a:rPr>
                <a:t>4</a:t>
              </a:r>
              <a:r>
                <a:rPr lang="en-US" sz="2000">
                  <a:solidFill>
                    <a:srgbClr val="000000"/>
                  </a:solidFill>
                  <a:latin typeface="Arial" panose="020B0604020202020204" pitchFamily="34" charset="0"/>
                  <a:cs typeface="Arial" panose="020B0604020202020204" pitchFamily="34" charset="0"/>
                </a:rPr>
                <a:t>.</a:t>
              </a:r>
            </a:p>
          </p:txBody>
        </p:sp>
        <p:pic>
          <p:nvPicPr>
            <p:cNvPr id="28" name="Picture 27">
              <a:extLst>
                <a:ext uri="{FF2B5EF4-FFF2-40B4-BE49-F238E27FC236}">
                  <a16:creationId xmlns:a16="http://schemas.microsoft.com/office/drawing/2014/main" id="{727DCE4C-D91A-E2F9-9F2F-70710C9BE783}"/>
                </a:ext>
              </a:extLst>
            </p:cNvPr>
            <p:cNvPicPr>
              <a:picLocks noChangeAspect="1"/>
            </p:cNvPicPr>
            <p:nvPr/>
          </p:nvPicPr>
          <p:blipFill>
            <a:blip r:embed="rId3"/>
            <a:stretch>
              <a:fillRect/>
            </a:stretch>
          </p:blipFill>
          <p:spPr>
            <a:xfrm rot="20029143">
              <a:off x="4374111" y="1754386"/>
              <a:ext cx="716621" cy="1213266"/>
            </a:xfrm>
            <a:prstGeom prst="rect">
              <a:avLst/>
            </a:prstGeom>
          </p:spPr>
        </p:pic>
      </p:grpSp>
      <p:grpSp>
        <p:nvGrpSpPr>
          <p:cNvPr id="29" name="Group 28">
            <a:extLst>
              <a:ext uri="{FF2B5EF4-FFF2-40B4-BE49-F238E27FC236}">
                <a16:creationId xmlns:a16="http://schemas.microsoft.com/office/drawing/2014/main" id="{C7CC70A1-BAD4-A8A5-E498-55B8E1BF33FB}"/>
              </a:ext>
            </a:extLst>
          </p:cNvPr>
          <p:cNvGrpSpPr/>
          <p:nvPr/>
        </p:nvGrpSpPr>
        <p:grpSpPr>
          <a:xfrm>
            <a:off x="6412231" y="2571750"/>
            <a:ext cx="2041915" cy="2242774"/>
            <a:chOff x="4374111" y="1754386"/>
            <a:chExt cx="2041915" cy="2242774"/>
          </a:xfrm>
        </p:grpSpPr>
        <p:sp>
          <p:nvSpPr>
            <p:cNvPr id="30" name="Rectangle: Rounded Corners 29">
              <a:extLst>
                <a:ext uri="{FF2B5EF4-FFF2-40B4-BE49-F238E27FC236}">
                  <a16:creationId xmlns:a16="http://schemas.microsoft.com/office/drawing/2014/main" id="{C1238AE3-8A63-00A8-E523-89D6EC404155}"/>
                </a:ext>
              </a:extLst>
            </p:cNvPr>
            <p:cNvSpPr/>
            <p:nvPr/>
          </p:nvSpPr>
          <p:spPr>
            <a:xfrm>
              <a:off x="4732422" y="1925054"/>
              <a:ext cx="1683604" cy="2072106"/>
            </a:xfrm>
            <a:prstGeom prst="roundRect">
              <a:avLst>
                <a:gd name="adj" fmla="val 6113"/>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latin typeface="Arial" panose="020B0604020202020204" pitchFamily="34" charset="0"/>
                  <a:cs typeface="Arial" panose="020B0604020202020204" pitchFamily="34" charset="0"/>
                </a:rPr>
                <a:t>Ố</a:t>
              </a:r>
              <a:r>
                <a:rPr lang="vi-VN" sz="2000">
                  <a:solidFill>
                    <a:srgbClr val="000000"/>
                  </a:solidFill>
                  <a:latin typeface="Arial" panose="020B0604020202020204" pitchFamily="34" charset="0"/>
                  <a:cs typeface="Arial" panose="020B0604020202020204" pitchFamily="34" charset="0"/>
                </a:rPr>
                <a:t>ng </a:t>
              </a:r>
              <a:r>
                <a:rPr lang="en-US" sz="2000">
                  <a:solidFill>
                    <a:srgbClr val="000000"/>
                  </a:solidFill>
                  <a:latin typeface="Arial" panose="020B0604020202020204" pitchFamily="34" charset="0"/>
                  <a:cs typeface="Arial" panose="020B0604020202020204" pitchFamily="34" charset="0"/>
                </a:rPr>
                <a:t>(</a:t>
              </a:r>
              <a:r>
                <a:rPr lang="vi-VN" sz="2000">
                  <a:solidFill>
                    <a:srgbClr val="000000"/>
                  </a:solidFill>
                  <a:latin typeface="Arial" panose="020B0604020202020204" pitchFamily="34" charset="0"/>
                  <a:cs typeface="Arial" panose="020B0604020202020204" pitchFamily="34" charset="0"/>
                </a:rPr>
                <a:t>4</a:t>
              </a:r>
              <a:r>
                <a:rPr lang="en-US" sz="2000">
                  <a:solidFill>
                    <a:srgbClr val="000000"/>
                  </a:solidFill>
                  <a:latin typeface="Arial" panose="020B0604020202020204" pitchFamily="34" charset="0"/>
                  <a:cs typeface="Arial" panose="020B0604020202020204" pitchFamily="34" charset="0"/>
                </a:rPr>
                <a:t>)</a:t>
              </a:r>
              <a:r>
                <a:rPr lang="vi-VN" sz="2000">
                  <a:solidFill>
                    <a:srgbClr val="000000"/>
                  </a:solidFill>
                  <a:latin typeface="Arial" panose="020B0604020202020204" pitchFamily="34" charset="0"/>
                  <a:cs typeface="Arial" panose="020B0604020202020204" pitchFamily="34" charset="0"/>
                </a:rPr>
                <a:t> cho khoảng 1 ml dung dịch NaOH.</a:t>
              </a:r>
              <a:endParaRPr lang="en-US" sz="2000">
                <a:solidFill>
                  <a:srgbClr val="000000"/>
                </a:solidFill>
                <a:latin typeface="Arial" panose="020B0604020202020204" pitchFamily="34" charset="0"/>
                <a:cs typeface="Arial" panose="020B0604020202020204" pitchFamily="34" charset="0"/>
              </a:endParaRPr>
            </a:p>
          </p:txBody>
        </p:sp>
        <p:pic>
          <p:nvPicPr>
            <p:cNvPr id="31" name="Picture 30">
              <a:extLst>
                <a:ext uri="{FF2B5EF4-FFF2-40B4-BE49-F238E27FC236}">
                  <a16:creationId xmlns:a16="http://schemas.microsoft.com/office/drawing/2014/main" id="{3236ED95-4999-741B-F0E0-4DA5386753B2}"/>
                </a:ext>
              </a:extLst>
            </p:cNvPr>
            <p:cNvPicPr>
              <a:picLocks noChangeAspect="1"/>
            </p:cNvPicPr>
            <p:nvPr/>
          </p:nvPicPr>
          <p:blipFill>
            <a:blip r:embed="rId3"/>
            <a:stretch>
              <a:fillRect/>
            </a:stretch>
          </p:blipFill>
          <p:spPr>
            <a:xfrm rot="20029143">
              <a:off x="4374111" y="1754386"/>
              <a:ext cx="716621" cy="1213266"/>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ppt_x"/>
                                          </p:val>
                                        </p:tav>
                                        <p:tav tm="100000">
                                          <p:val>
                                            <p:strVal val="#ppt_x"/>
                                          </p:val>
                                        </p:tav>
                                      </p:tavLst>
                                    </p:anim>
                                    <p:anim calcmode="lin" valueType="num">
                                      <p:cBhvr additive="base">
                                        <p:cTn id="23" dur="500" fill="hold"/>
                                        <p:tgtEl>
                                          <p:spTgt spid="26"/>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ppt_x"/>
                                          </p:val>
                                        </p:tav>
                                        <p:tav tm="100000">
                                          <p:val>
                                            <p:strVal val="#ppt_x"/>
                                          </p:val>
                                        </p:tav>
                                      </p:tavLst>
                                    </p:anim>
                                    <p:anim calcmode="lin" valueType="num">
                                      <p:cBhvr additive="base">
                                        <p:cTn id="2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DCA86A-A97C-D64B-FC5E-7F504DE4A5F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rcRect/>
          <a:stretch/>
        </p:blipFill>
        <p:spPr>
          <a:xfrm>
            <a:off x="1525013" y="254696"/>
            <a:ext cx="6093973" cy="3713404"/>
          </a:xfrm>
          <a:prstGeom prst="rect">
            <a:avLst/>
          </a:prstGeom>
        </p:spPr>
      </p:pic>
      <p:sp>
        <p:nvSpPr>
          <p:cNvPr id="5" name="Arrow: Pentagon 4">
            <a:extLst>
              <a:ext uri="{FF2B5EF4-FFF2-40B4-BE49-F238E27FC236}">
                <a16:creationId xmlns:a16="http://schemas.microsoft.com/office/drawing/2014/main" id="{6BB3636E-4BD0-A0D7-09DC-3E8D4C7CA04E}"/>
              </a:ext>
            </a:extLst>
          </p:cNvPr>
          <p:cNvSpPr/>
          <p:nvPr/>
        </p:nvSpPr>
        <p:spPr>
          <a:xfrm>
            <a:off x="0" y="4263960"/>
            <a:ext cx="1636295" cy="624844"/>
          </a:xfrm>
          <a:prstGeom prst="homePlate">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Yêu cầu</a:t>
            </a:r>
          </a:p>
        </p:txBody>
      </p:sp>
      <p:sp>
        <p:nvSpPr>
          <p:cNvPr id="7" name="TextBox 6">
            <a:extLst>
              <a:ext uri="{FF2B5EF4-FFF2-40B4-BE49-F238E27FC236}">
                <a16:creationId xmlns:a16="http://schemas.microsoft.com/office/drawing/2014/main" id="{859F2999-5FF4-86A6-6898-4ECCDE58073A}"/>
              </a:ext>
            </a:extLst>
          </p:cNvPr>
          <p:cNvSpPr txBox="1"/>
          <p:nvPr/>
        </p:nvSpPr>
        <p:spPr>
          <a:xfrm>
            <a:off x="1618225" y="4097052"/>
            <a:ext cx="7507705" cy="958660"/>
          </a:xfrm>
          <a:prstGeom prst="rect">
            <a:avLst/>
          </a:prstGeom>
          <a:noFill/>
        </p:spPr>
        <p:txBody>
          <a:bodyPr wrap="square">
            <a:spAutoFit/>
          </a:bodyPr>
          <a:lstStyle/>
          <a:p>
            <a:pPr algn="just">
              <a:lnSpc>
                <a:spcPct val="150000"/>
              </a:lnSpc>
            </a:pPr>
            <a:r>
              <a:rPr lang="vi-VN" sz="2000"/>
              <a:t>1. Viết phương trình hóa học, giải thích hiện tượng xảy ra</a:t>
            </a:r>
          </a:p>
          <a:p>
            <a:pPr algn="just">
              <a:lnSpc>
                <a:spcPct val="150000"/>
              </a:lnSpc>
            </a:pPr>
            <a:r>
              <a:rPr lang="vi-VN" sz="2000"/>
              <a:t>2. Thảo luận nhóm rút ra kết luận về tính chất hóa học của muối.</a:t>
            </a:r>
          </a:p>
        </p:txBody>
      </p:sp>
    </p:spTree>
    <p:extLst>
      <p:ext uri="{BB962C8B-B14F-4D97-AF65-F5344CB8AC3E}">
        <p14:creationId xmlns:p14="http://schemas.microsoft.com/office/powerpoint/2010/main" val="89227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09"/>
        <p:cNvGrpSpPr/>
        <p:nvPr/>
      </p:nvGrpSpPr>
      <p:grpSpPr>
        <a:xfrm>
          <a:off x="0" y="0"/>
          <a:ext cx="0" cy="0"/>
          <a:chOff x="0" y="0"/>
          <a:chExt cx="0" cy="0"/>
        </a:xfrm>
      </p:grpSpPr>
      <p:graphicFrame>
        <p:nvGraphicFramePr>
          <p:cNvPr id="4" name="Table 2891">
            <a:extLst>
              <a:ext uri="{FF2B5EF4-FFF2-40B4-BE49-F238E27FC236}">
                <a16:creationId xmlns:a16="http://schemas.microsoft.com/office/drawing/2014/main" id="{3005D839-9617-A862-C388-B4205E36142B}"/>
              </a:ext>
            </a:extLst>
          </p:cNvPr>
          <p:cNvGraphicFramePr>
            <a:graphicFrameLocks noGrp="1"/>
          </p:cNvGraphicFramePr>
          <p:nvPr>
            <p:extLst>
              <p:ext uri="{D42A27DB-BD31-4B8C-83A1-F6EECF244321}">
                <p14:modId xmlns:p14="http://schemas.microsoft.com/office/powerpoint/2010/main" val="2995168706"/>
              </p:ext>
            </p:extLst>
          </p:nvPr>
        </p:nvGraphicFramePr>
        <p:xfrm>
          <a:off x="0" y="0"/>
          <a:ext cx="9144000" cy="5143500"/>
        </p:xfrm>
        <a:graphic>
          <a:graphicData uri="http://schemas.openxmlformats.org/drawingml/2006/table">
            <a:tbl>
              <a:tblPr firstRow="1" bandRow="1">
                <a:tableStyleId>{0505E3EF-67EA-436B-97B2-0124C06EBD24}</a:tableStyleId>
              </a:tblPr>
              <a:tblGrid>
                <a:gridCol w="902982">
                  <a:extLst>
                    <a:ext uri="{9D8B030D-6E8A-4147-A177-3AD203B41FA5}">
                      <a16:colId xmlns:a16="http://schemas.microsoft.com/office/drawing/2014/main" val="557184726"/>
                    </a:ext>
                  </a:extLst>
                </a:gridCol>
                <a:gridCol w="2265334">
                  <a:extLst>
                    <a:ext uri="{9D8B030D-6E8A-4147-A177-3AD203B41FA5}">
                      <a16:colId xmlns:a16="http://schemas.microsoft.com/office/drawing/2014/main" val="1382851532"/>
                    </a:ext>
                  </a:extLst>
                </a:gridCol>
                <a:gridCol w="3272589">
                  <a:extLst>
                    <a:ext uri="{9D8B030D-6E8A-4147-A177-3AD203B41FA5}">
                      <a16:colId xmlns:a16="http://schemas.microsoft.com/office/drawing/2014/main" val="3663361190"/>
                    </a:ext>
                  </a:extLst>
                </a:gridCol>
                <a:gridCol w="2703095">
                  <a:extLst>
                    <a:ext uri="{9D8B030D-6E8A-4147-A177-3AD203B41FA5}">
                      <a16:colId xmlns:a16="http://schemas.microsoft.com/office/drawing/2014/main" val="1300653737"/>
                    </a:ext>
                  </a:extLst>
                </a:gridCol>
              </a:tblGrid>
              <a:tr h="493084">
                <a:tc>
                  <a:txBody>
                    <a:bodyPr/>
                    <a:lstStyle/>
                    <a:p>
                      <a:pPr algn="ctr">
                        <a:lnSpc>
                          <a:spcPct val="150000"/>
                        </a:lnSpc>
                      </a:pPr>
                      <a:r>
                        <a:rPr lang="en-US" sz="2000">
                          <a:solidFill>
                            <a:srgbClr val="000000"/>
                          </a:solidFill>
                        </a:rPr>
                        <a:t>Ống</a:t>
                      </a:r>
                    </a:p>
                  </a:txBody>
                  <a:tcPr anchor="ctr"/>
                </a:tc>
                <a:tc>
                  <a:txBody>
                    <a:bodyPr/>
                    <a:lstStyle/>
                    <a:p>
                      <a:pPr algn="ctr">
                        <a:lnSpc>
                          <a:spcPct val="150000"/>
                        </a:lnSpc>
                      </a:pPr>
                      <a:r>
                        <a:rPr lang="en-US" sz="2000">
                          <a:solidFill>
                            <a:srgbClr val="000000"/>
                          </a:solidFill>
                        </a:rPr>
                        <a:t>Tiến hành</a:t>
                      </a:r>
                    </a:p>
                  </a:txBody>
                  <a:tcPr anchor="ctr"/>
                </a:tc>
                <a:tc>
                  <a:txBody>
                    <a:bodyPr/>
                    <a:lstStyle/>
                    <a:p>
                      <a:pPr algn="ctr">
                        <a:lnSpc>
                          <a:spcPct val="150000"/>
                        </a:lnSpc>
                      </a:pPr>
                      <a:r>
                        <a:rPr lang="en-US" sz="2000">
                          <a:solidFill>
                            <a:srgbClr val="000000"/>
                          </a:solidFill>
                        </a:rPr>
                        <a:t>Hiện tượng</a:t>
                      </a:r>
                    </a:p>
                  </a:txBody>
                  <a:tcPr anchor="ctr"/>
                </a:tc>
                <a:tc>
                  <a:txBody>
                    <a:bodyPr/>
                    <a:lstStyle/>
                    <a:p>
                      <a:pPr algn="ctr">
                        <a:lnSpc>
                          <a:spcPct val="150000"/>
                        </a:lnSpc>
                      </a:pPr>
                      <a:r>
                        <a:rPr lang="en-US" sz="2000">
                          <a:solidFill>
                            <a:srgbClr val="000000"/>
                          </a:solidFill>
                        </a:rPr>
                        <a:t>PTHH</a:t>
                      </a:r>
                    </a:p>
                  </a:txBody>
                  <a:tcPr anchor="ctr"/>
                </a:tc>
                <a:extLst>
                  <a:ext uri="{0D108BD9-81ED-4DB2-BD59-A6C34878D82A}">
                    <a16:rowId xmlns:a16="http://schemas.microsoft.com/office/drawing/2014/main" val="2091051857"/>
                  </a:ext>
                </a:extLst>
              </a:tr>
              <a:tr h="1832124">
                <a:tc>
                  <a:txBody>
                    <a:bodyPr/>
                    <a:lstStyle/>
                    <a:p>
                      <a:pPr algn="ctr">
                        <a:lnSpc>
                          <a:spcPct val="150000"/>
                        </a:lnSpc>
                      </a:pPr>
                      <a:r>
                        <a:rPr lang="en-US" sz="2000">
                          <a:solidFill>
                            <a:srgbClr val="000000"/>
                          </a:solidFill>
                        </a:rPr>
                        <a:t>4</a:t>
                      </a:r>
                    </a:p>
                  </a:txBody>
                  <a:tcPr anchor="ctr"/>
                </a:tc>
                <a:tc>
                  <a:txBody>
                    <a:bodyPr/>
                    <a:lstStyle/>
                    <a:p>
                      <a:pPr algn="just">
                        <a:lnSpc>
                          <a:spcPct val="150000"/>
                        </a:lnSpc>
                      </a:pPr>
                      <a:r>
                        <a:rPr lang="en-US" sz="2000">
                          <a:solidFill>
                            <a:srgbClr val="000000"/>
                          </a:solidFill>
                        </a:rPr>
                        <a:t>Ống (1) cho khoảng 2 ml dung dịch CuSO</a:t>
                      </a:r>
                      <a:r>
                        <a:rPr lang="en-US" sz="2000" baseline="-25000">
                          <a:solidFill>
                            <a:srgbClr val="000000"/>
                          </a:solidFill>
                        </a:rPr>
                        <a:t>4</a:t>
                      </a:r>
                      <a:r>
                        <a:rPr lang="en-US" sz="2000">
                          <a:solidFill>
                            <a:srgbClr val="000000"/>
                          </a:solidFill>
                        </a:rPr>
                        <a:t>.</a:t>
                      </a:r>
                    </a:p>
                  </a:txBody>
                  <a:tcPr anchor="ctr"/>
                </a:tc>
                <a:tc>
                  <a:txBody>
                    <a:bodyPr/>
                    <a:lstStyle/>
                    <a:p>
                      <a:pPr algn="ctr">
                        <a:lnSpc>
                          <a:spcPct val="150000"/>
                        </a:lnSpc>
                      </a:pPr>
                      <a:endParaRPr lang="en-US" sz="2000">
                        <a:solidFill>
                          <a:srgbClr val="000000"/>
                        </a:solidFill>
                      </a:endParaRPr>
                    </a:p>
                  </a:txBody>
                  <a:tcPr anchor="ctr"/>
                </a:tc>
                <a:tc>
                  <a:txBody>
                    <a:bodyPr/>
                    <a:lstStyle/>
                    <a:p>
                      <a:pPr algn="ctr">
                        <a:lnSpc>
                          <a:spcPct val="150000"/>
                        </a:lnSpc>
                      </a:pPr>
                      <a:endParaRPr lang="en-US" sz="2000">
                        <a:solidFill>
                          <a:srgbClr val="000000"/>
                        </a:solidFill>
                      </a:endParaRPr>
                    </a:p>
                  </a:txBody>
                  <a:tcPr anchor="ctr"/>
                </a:tc>
                <a:extLst>
                  <a:ext uri="{0D108BD9-81ED-4DB2-BD59-A6C34878D82A}">
                    <a16:rowId xmlns:a16="http://schemas.microsoft.com/office/drawing/2014/main" val="1329874899"/>
                  </a:ext>
                </a:extLst>
              </a:tr>
              <a:tr h="1409146">
                <a:tc>
                  <a:txBody>
                    <a:bodyPr/>
                    <a:lstStyle/>
                    <a:p>
                      <a:pPr algn="ctr">
                        <a:lnSpc>
                          <a:spcPct val="150000"/>
                        </a:lnSpc>
                      </a:pPr>
                      <a:r>
                        <a:rPr lang="en-US" sz="2000">
                          <a:solidFill>
                            <a:srgbClr val="000000"/>
                          </a:solidFill>
                        </a:rPr>
                        <a:t>2</a:t>
                      </a:r>
                    </a:p>
                  </a:txBody>
                  <a:tcPr anchor="ctr"/>
                </a:tc>
                <a:tc>
                  <a:txBody>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2000">
                          <a:solidFill>
                            <a:srgbClr val="000000"/>
                          </a:solidFill>
                          <a:latin typeface="Arial" panose="020B0604020202020204" pitchFamily="34" charset="0"/>
                          <a:cs typeface="Arial" panose="020B0604020202020204" pitchFamily="34" charset="0"/>
                        </a:rPr>
                        <a:t>Ố</a:t>
                      </a:r>
                      <a:r>
                        <a:rPr lang="vi-VN" sz="2000">
                          <a:solidFill>
                            <a:srgbClr val="000000"/>
                          </a:solidFill>
                          <a:latin typeface="+mn-lt"/>
                          <a:cs typeface="Arial" panose="020B0604020202020204" pitchFamily="34" charset="0"/>
                        </a:rPr>
                        <a:t>ng (2) cho khoảng 1 ml dung dịch H</a:t>
                      </a:r>
                      <a:r>
                        <a:rPr lang="en-US" sz="2000" baseline="-25000">
                          <a:solidFill>
                            <a:srgbClr val="000000"/>
                          </a:solidFill>
                          <a:latin typeface="Arial" panose="020B0604020202020204" pitchFamily="34" charset="0"/>
                          <a:cs typeface="Arial" panose="020B0604020202020204" pitchFamily="34" charset="0"/>
                        </a:rPr>
                        <a:t>2</a:t>
                      </a:r>
                      <a:r>
                        <a:rPr lang="vi-VN" sz="2000">
                          <a:solidFill>
                            <a:srgbClr val="000000"/>
                          </a:solidFill>
                          <a:latin typeface="+mn-lt"/>
                          <a:cs typeface="Arial" panose="020B0604020202020204" pitchFamily="34" charset="0"/>
                        </a:rPr>
                        <a:t>SO</a:t>
                      </a:r>
                      <a:r>
                        <a:rPr lang="en-US" sz="2000" baseline="-25000">
                          <a:solidFill>
                            <a:srgbClr val="000000"/>
                          </a:solidFill>
                          <a:latin typeface="Arial" panose="020B0604020202020204" pitchFamily="34" charset="0"/>
                          <a:cs typeface="Arial" panose="020B0604020202020204" pitchFamily="34" charset="0"/>
                        </a:rPr>
                        <a:t>4</a:t>
                      </a:r>
                      <a:r>
                        <a:rPr lang="en-US" sz="2000">
                          <a:solidFill>
                            <a:srgbClr val="000000"/>
                          </a:solidFill>
                          <a:latin typeface="Arial" panose="020B0604020202020204" pitchFamily="34" charset="0"/>
                          <a:cs typeface="Arial" panose="020B0604020202020204" pitchFamily="34" charset="0"/>
                        </a:rPr>
                        <a:t>.</a:t>
                      </a:r>
                    </a:p>
                  </a:txBody>
                  <a:tcPr anchor="ctr"/>
                </a:tc>
                <a:tc rowSpan="2">
                  <a:txBody>
                    <a:bodyPr/>
                    <a:lstStyle/>
                    <a:p>
                      <a:pPr algn="ctr">
                        <a:lnSpc>
                          <a:spcPct val="150000"/>
                        </a:lnSpc>
                      </a:pPr>
                      <a:endParaRPr lang="en-US" sz="2000">
                        <a:solidFill>
                          <a:srgbClr val="000000"/>
                        </a:solidFill>
                      </a:endParaRPr>
                    </a:p>
                  </a:txBody>
                  <a:tcPr anchor="ctr"/>
                </a:tc>
                <a:tc>
                  <a:txBody>
                    <a:bodyPr/>
                    <a:lstStyle/>
                    <a:p>
                      <a:pPr algn="ctr">
                        <a:lnSpc>
                          <a:spcPct val="150000"/>
                        </a:lnSpc>
                      </a:pPr>
                      <a:endParaRPr lang="en-US" sz="2000">
                        <a:solidFill>
                          <a:srgbClr val="000000"/>
                        </a:solidFill>
                      </a:endParaRPr>
                    </a:p>
                  </a:txBody>
                  <a:tcPr anchor="ctr"/>
                </a:tc>
                <a:extLst>
                  <a:ext uri="{0D108BD9-81ED-4DB2-BD59-A6C34878D82A}">
                    <a16:rowId xmlns:a16="http://schemas.microsoft.com/office/drawing/2014/main" val="1122687094"/>
                  </a:ext>
                </a:extLst>
              </a:tr>
              <a:tr h="1409146">
                <a:tc>
                  <a:txBody>
                    <a:bodyPr/>
                    <a:lstStyle/>
                    <a:p>
                      <a:pPr algn="ctr">
                        <a:lnSpc>
                          <a:spcPct val="150000"/>
                        </a:lnSpc>
                      </a:pPr>
                      <a:r>
                        <a:rPr lang="en-US" sz="2000">
                          <a:solidFill>
                            <a:srgbClr val="000000"/>
                          </a:solidFill>
                        </a:rPr>
                        <a:t>3</a:t>
                      </a:r>
                    </a:p>
                  </a:txBody>
                  <a:tcPr anchor="ctr"/>
                </a:tc>
                <a:tc>
                  <a:txBody>
                    <a:bodyPr/>
                    <a:lstStyle/>
                    <a:p>
                      <a:pPr algn="just">
                        <a:lnSpc>
                          <a:spcPct val="150000"/>
                        </a:lnSpc>
                      </a:pPr>
                      <a:r>
                        <a:rPr lang="en-US" sz="2000">
                          <a:solidFill>
                            <a:srgbClr val="000000"/>
                          </a:solidFill>
                          <a:latin typeface="Arial" panose="020B0604020202020204" pitchFamily="34" charset="0"/>
                          <a:cs typeface="Arial" panose="020B0604020202020204" pitchFamily="34" charset="0"/>
                        </a:rPr>
                        <a:t>Ố</a:t>
                      </a:r>
                      <a:r>
                        <a:rPr lang="vi-VN" sz="2000">
                          <a:solidFill>
                            <a:srgbClr val="000000"/>
                          </a:solidFill>
                          <a:latin typeface="+mn-lt"/>
                          <a:cs typeface="Arial" panose="020B0604020202020204" pitchFamily="34" charset="0"/>
                        </a:rPr>
                        <a:t>ng (3) cho khoảng 1 ml dung dịch Na</a:t>
                      </a:r>
                      <a:r>
                        <a:rPr lang="en-US" sz="2000" baseline="-25000">
                          <a:solidFill>
                            <a:srgbClr val="000000"/>
                          </a:solidFill>
                          <a:latin typeface="Arial" panose="020B0604020202020204" pitchFamily="34" charset="0"/>
                          <a:cs typeface="Arial" panose="020B0604020202020204" pitchFamily="34" charset="0"/>
                        </a:rPr>
                        <a:t>2</a:t>
                      </a:r>
                      <a:r>
                        <a:rPr lang="vi-VN" sz="2000">
                          <a:solidFill>
                            <a:srgbClr val="000000"/>
                          </a:solidFill>
                          <a:latin typeface="+mn-lt"/>
                          <a:cs typeface="Arial" panose="020B0604020202020204" pitchFamily="34" charset="0"/>
                        </a:rPr>
                        <a:t>SO</a:t>
                      </a:r>
                      <a:r>
                        <a:rPr lang="en-US" sz="2000" baseline="-25000">
                          <a:solidFill>
                            <a:srgbClr val="000000"/>
                          </a:solidFill>
                          <a:latin typeface="Arial" panose="020B0604020202020204" pitchFamily="34" charset="0"/>
                          <a:cs typeface="Arial" panose="020B0604020202020204" pitchFamily="34" charset="0"/>
                        </a:rPr>
                        <a:t>4</a:t>
                      </a:r>
                      <a:r>
                        <a:rPr lang="en-US" sz="2000">
                          <a:solidFill>
                            <a:srgbClr val="000000"/>
                          </a:solidFill>
                          <a:latin typeface="Arial" panose="020B0604020202020204" pitchFamily="34" charset="0"/>
                          <a:cs typeface="Arial" panose="020B0604020202020204" pitchFamily="34" charset="0"/>
                        </a:rPr>
                        <a:t>.</a:t>
                      </a:r>
                    </a:p>
                  </a:txBody>
                  <a:tcPr anchor="ctr"/>
                </a:tc>
                <a:tc vMerge="1">
                  <a:txBody>
                    <a:bodyPr/>
                    <a:lstStyle/>
                    <a:p>
                      <a:pPr algn="ctr">
                        <a:lnSpc>
                          <a:spcPct val="150000"/>
                        </a:lnSpc>
                      </a:pPr>
                      <a:endParaRPr lang="en-US" sz="2000">
                        <a:solidFill>
                          <a:srgbClr val="000000"/>
                        </a:solidFill>
                      </a:endParaRPr>
                    </a:p>
                  </a:txBody>
                  <a:tcPr anchor="ctr"/>
                </a:tc>
                <a:tc>
                  <a:txBody>
                    <a:bodyPr/>
                    <a:lstStyle/>
                    <a:p>
                      <a:pPr algn="ctr">
                        <a:lnSpc>
                          <a:spcPct val="150000"/>
                        </a:lnSpc>
                      </a:pPr>
                      <a:endParaRPr lang="en-US" sz="2000">
                        <a:solidFill>
                          <a:srgbClr val="000000"/>
                        </a:solidFill>
                      </a:endParaRPr>
                    </a:p>
                  </a:txBody>
                  <a:tcPr anchor="ctr"/>
                </a:tc>
                <a:extLst>
                  <a:ext uri="{0D108BD9-81ED-4DB2-BD59-A6C34878D82A}">
                    <a16:rowId xmlns:a16="http://schemas.microsoft.com/office/drawing/2014/main" val="4065051945"/>
                  </a:ext>
                </a:extLst>
              </a:tr>
            </a:tbl>
          </a:graphicData>
        </a:graphic>
      </p:graphicFrame>
      <p:sp>
        <p:nvSpPr>
          <p:cNvPr id="5" name="TextBox 4">
            <a:extLst>
              <a:ext uri="{FF2B5EF4-FFF2-40B4-BE49-F238E27FC236}">
                <a16:creationId xmlns:a16="http://schemas.microsoft.com/office/drawing/2014/main" id="{D4285281-8104-5A1F-3291-E1057C14ECE6}"/>
              </a:ext>
            </a:extLst>
          </p:cNvPr>
          <p:cNvSpPr txBox="1"/>
          <p:nvPr/>
        </p:nvSpPr>
        <p:spPr>
          <a:xfrm>
            <a:off x="3257989" y="498604"/>
            <a:ext cx="3110728" cy="1881990"/>
          </a:xfrm>
          <a:prstGeom prst="rect">
            <a:avLst/>
          </a:prstGeom>
          <a:noFill/>
        </p:spPr>
        <p:txBody>
          <a:bodyPr wrap="square">
            <a:spAutoFit/>
          </a:bodyPr>
          <a:lstStyle/>
          <a:p>
            <a:pPr algn="just">
              <a:lnSpc>
                <a:spcPct val="150000"/>
              </a:lnSpc>
            </a:pPr>
            <a:r>
              <a:rPr lang="en-US" sz="2000"/>
              <a:t>Fe tác dụng với CuSO</a:t>
            </a:r>
            <a:r>
              <a:rPr lang="en-US" sz="2000" baseline="-25000"/>
              <a:t>4</a:t>
            </a:r>
            <a:r>
              <a:rPr lang="en-US" sz="2000"/>
              <a:t>, màu xanh dung dịch nhạt dần, có lớp đồng đỏ bám trên đinh sắt. </a:t>
            </a:r>
          </a:p>
        </p:txBody>
      </p:sp>
      <p:sp>
        <p:nvSpPr>
          <p:cNvPr id="6" name="TextBox 5">
            <a:extLst>
              <a:ext uri="{FF2B5EF4-FFF2-40B4-BE49-F238E27FC236}">
                <a16:creationId xmlns:a16="http://schemas.microsoft.com/office/drawing/2014/main" id="{8E68867C-B9CE-AC07-4550-1FEA995BAFB1}"/>
              </a:ext>
            </a:extLst>
          </p:cNvPr>
          <p:cNvSpPr txBox="1"/>
          <p:nvPr/>
        </p:nvSpPr>
        <p:spPr>
          <a:xfrm>
            <a:off x="6634848" y="888649"/>
            <a:ext cx="2243017" cy="958660"/>
          </a:xfrm>
          <a:prstGeom prst="rect">
            <a:avLst/>
          </a:prstGeom>
          <a:noFill/>
        </p:spPr>
        <p:txBody>
          <a:bodyPr wrap="square">
            <a:spAutoFit/>
          </a:bodyPr>
          <a:lstStyle/>
          <a:p>
            <a:pPr algn="ctr">
              <a:lnSpc>
                <a:spcPct val="150000"/>
              </a:lnSpc>
            </a:pPr>
            <a:r>
              <a:rPr lang="vi-VN" sz="2000"/>
              <a:t>Fe + CuSO</a:t>
            </a:r>
            <a:r>
              <a:rPr lang="vi-VN" sz="2000" baseline="-25000"/>
              <a:t>4 </a:t>
            </a:r>
            <a:endParaRPr lang="en-US" sz="2000" baseline="-25000"/>
          </a:p>
          <a:p>
            <a:pPr algn="ctr">
              <a:lnSpc>
                <a:spcPct val="150000"/>
              </a:lnSpc>
            </a:pPr>
            <a:r>
              <a:rPr lang="vi-VN" sz="2000"/>
              <a:t>→  FeSO</a:t>
            </a:r>
            <a:r>
              <a:rPr lang="vi-VN" sz="2000" baseline="-25000"/>
              <a:t>4</a:t>
            </a:r>
            <a:r>
              <a:rPr lang="vi-VN" sz="2000"/>
              <a:t> +Cu</a:t>
            </a:r>
            <a:endParaRPr lang="en-US" sz="2000"/>
          </a:p>
        </p:txBody>
      </p:sp>
      <p:sp>
        <p:nvSpPr>
          <p:cNvPr id="7" name="TextBox 6">
            <a:extLst>
              <a:ext uri="{FF2B5EF4-FFF2-40B4-BE49-F238E27FC236}">
                <a16:creationId xmlns:a16="http://schemas.microsoft.com/office/drawing/2014/main" id="{B7A7CD0D-FA16-03EE-39D6-8508E9C4CDAD}"/>
              </a:ext>
            </a:extLst>
          </p:cNvPr>
          <p:cNvSpPr txBox="1"/>
          <p:nvPr/>
        </p:nvSpPr>
        <p:spPr>
          <a:xfrm>
            <a:off x="3440108" y="3109313"/>
            <a:ext cx="2746489" cy="1420325"/>
          </a:xfrm>
          <a:prstGeom prst="rect">
            <a:avLst/>
          </a:prstGeom>
          <a:noFill/>
        </p:spPr>
        <p:txBody>
          <a:bodyPr wrap="square">
            <a:spAutoFit/>
          </a:bodyPr>
          <a:lstStyle/>
          <a:p>
            <a:pPr algn="just">
              <a:lnSpc>
                <a:spcPct val="150000"/>
              </a:lnSpc>
            </a:pPr>
            <a:r>
              <a:rPr lang="vi-VN" sz="2000"/>
              <a:t>BaCl</a:t>
            </a:r>
            <a:r>
              <a:rPr lang="vi-VN" sz="2000" baseline="-25000"/>
              <a:t>2</a:t>
            </a:r>
            <a:r>
              <a:rPr lang="vi-VN" sz="2000"/>
              <a:t> tác dụng với H</a:t>
            </a:r>
            <a:r>
              <a:rPr lang="vi-VN" sz="2000" baseline="-25000"/>
              <a:t>2</a:t>
            </a:r>
            <a:r>
              <a:rPr lang="vi-VN" sz="2000"/>
              <a:t>SO</a:t>
            </a:r>
            <a:r>
              <a:rPr lang="vi-VN" sz="2000" baseline="-25000"/>
              <a:t>4</a:t>
            </a:r>
            <a:r>
              <a:rPr lang="vi-VN" sz="2000"/>
              <a:t> và Na</a:t>
            </a:r>
            <a:r>
              <a:rPr lang="vi-VN" sz="2000" baseline="-25000"/>
              <a:t>2</a:t>
            </a:r>
            <a:r>
              <a:rPr lang="vi-VN" sz="2000"/>
              <a:t>SO</a:t>
            </a:r>
            <a:r>
              <a:rPr lang="vi-VN" sz="2000" baseline="-25000"/>
              <a:t>4</a:t>
            </a:r>
            <a:r>
              <a:rPr lang="vi-VN" sz="2000"/>
              <a:t> tạo kết tủa trắng. </a:t>
            </a:r>
            <a:endParaRPr lang="en-US" sz="2000"/>
          </a:p>
        </p:txBody>
      </p:sp>
      <p:sp>
        <p:nvSpPr>
          <p:cNvPr id="8" name="TextBox 7">
            <a:extLst>
              <a:ext uri="{FF2B5EF4-FFF2-40B4-BE49-F238E27FC236}">
                <a16:creationId xmlns:a16="http://schemas.microsoft.com/office/drawing/2014/main" id="{9AEE8865-AE12-14D5-1EBA-8185D18952F4}"/>
              </a:ext>
            </a:extLst>
          </p:cNvPr>
          <p:cNvSpPr txBox="1"/>
          <p:nvPr/>
        </p:nvSpPr>
        <p:spPr>
          <a:xfrm>
            <a:off x="6501783" y="2547687"/>
            <a:ext cx="2509149" cy="958660"/>
          </a:xfrm>
          <a:prstGeom prst="rect">
            <a:avLst/>
          </a:prstGeom>
          <a:noFill/>
        </p:spPr>
        <p:txBody>
          <a:bodyPr wrap="square">
            <a:spAutoFit/>
          </a:bodyPr>
          <a:lstStyle/>
          <a:p>
            <a:pPr algn="ctr">
              <a:lnSpc>
                <a:spcPct val="150000"/>
              </a:lnSpc>
            </a:pPr>
            <a:r>
              <a:rPr lang="vi-VN" sz="2000"/>
              <a:t>H</a:t>
            </a:r>
            <a:r>
              <a:rPr lang="vi-VN" sz="2000" baseline="-25000"/>
              <a:t>2</a:t>
            </a:r>
            <a:r>
              <a:rPr lang="vi-VN" sz="2000"/>
              <a:t>SO</a:t>
            </a:r>
            <a:r>
              <a:rPr lang="vi-VN" sz="2000" baseline="-25000"/>
              <a:t>4</a:t>
            </a:r>
            <a:r>
              <a:rPr lang="vi-VN" sz="2000"/>
              <a:t> + BaCl</a:t>
            </a:r>
            <a:r>
              <a:rPr lang="vi-VN" sz="2000" baseline="-25000"/>
              <a:t>2 </a:t>
            </a:r>
            <a:endParaRPr lang="en-US" sz="2000" baseline="-25000"/>
          </a:p>
          <a:p>
            <a:pPr algn="ctr">
              <a:lnSpc>
                <a:spcPct val="150000"/>
              </a:lnSpc>
            </a:pPr>
            <a:r>
              <a:rPr lang="vi-VN" sz="2000"/>
              <a:t>→  BaSO</a:t>
            </a:r>
            <a:r>
              <a:rPr lang="vi-VN" sz="2000" baseline="-25000"/>
              <a:t>4</a:t>
            </a:r>
            <a:r>
              <a:rPr lang="vi-VN" sz="2000"/>
              <a:t> + 2HCl</a:t>
            </a:r>
            <a:endParaRPr lang="en-US" sz="2000"/>
          </a:p>
        </p:txBody>
      </p:sp>
      <p:sp>
        <p:nvSpPr>
          <p:cNvPr id="9" name="TextBox 8">
            <a:extLst>
              <a:ext uri="{FF2B5EF4-FFF2-40B4-BE49-F238E27FC236}">
                <a16:creationId xmlns:a16="http://schemas.microsoft.com/office/drawing/2014/main" id="{95AAF6D6-4010-402A-4B8F-F1781CB0A629}"/>
              </a:ext>
            </a:extLst>
          </p:cNvPr>
          <p:cNvSpPr txBox="1"/>
          <p:nvPr/>
        </p:nvSpPr>
        <p:spPr>
          <a:xfrm>
            <a:off x="6501783" y="3886741"/>
            <a:ext cx="2509149" cy="958660"/>
          </a:xfrm>
          <a:prstGeom prst="rect">
            <a:avLst/>
          </a:prstGeom>
          <a:noFill/>
        </p:spPr>
        <p:txBody>
          <a:bodyPr wrap="square">
            <a:spAutoFit/>
          </a:bodyPr>
          <a:lstStyle/>
          <a:p>
            <a:pPr algn="ctr">
              <a:lnSpc>
                <a:spcPct val="150000"/>
              </a:lnSpc>
            </a:pPr>
            <a:r>
              <a:rPr lang="vi-VN" sz="2000"/>
              <a:t>Na</a:t>
            </a:r>
            <a:r>
              <a:rPr lang="vi-VN" sz="2000" baseline="-25000"/>
              <a:t>2</a:t>
            </a:r>
            <a:r>
              <a:rPr lang="vi-VN" sz="2000"/>
              <a:t>SO</a:t>
            </a:r>
            <a:r>
              <a:rPr lang="vi-VN" sz="2000" baseline="-25000"/>
              <a:t>4</a:t>
            </a:r>
            <a:r>
              <a:rPr lang="vi-VN" sz="2000"/>
              <a:t> + BaCl</a:t>
            </a:r>
            <a:r>
              <a:rPr lang="vi-VN" sz="2000" baseline="-25000"/>
              <a:t>2 </a:t>
            </a:r>
            <a:endParaRPr lang="en-US" sz="2000" baseline="-25000"/>
          </a:p>
          <a:p>
            <a:pPr algn="ctr">
              <a:lnSpc>
                <a:spcPct val="150000"/>
              </a:lnSpc>
            </a:pPr>
            <a:r>
              <a:rPr lang="vi-VN" sz="2000"/>
              <a:t>→ BaSO</a:t>
            </a:r>
            <a:r>
              <a:rPr lang="vi-VN" sz="2000" baseline="-25000"/>
              <a:t>4</a:t>
            </a:r>
            <a:r>
              <a:rPr lang="vi-VN" sz="2000"/>
              <a:t> + 2NaCl</a:t>
            </a:r>
            <a:endParaRPr lang="en-US" sz="2000"/>
          </a:p>
        </p:txBody>
      </p:sp>
    </p:spTree>
    <p:extLst>
      <p:ext uri="{BB962C8B-B14F-4D97-AF65-F5344CB8AC3E}">
        <p14:creationId xmlns:p14="http://schemas.microsoft.com/office/powerpoint/2010/main" val="2540006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09"/>
        <p:cNvGrpSpPr/>
        <p:nvPr/>
      </p:nvGrpSpPr>
      <p:grpSpPr>
        <a:xfrm>
          <a:off x="0" y="0"/>
          <a:ext cx="0" cy="0"/>
          <a:chOff x="0" y="0"/>
          <a:chExt cx="0" cy="0"/>
        </a:xfrm>
      </p:grpSpPr>
      <p:graphicFrame>
        <p:nvGraphicFramePr>
          <p:cNvPr id="4" name="Table 2891">
            <a:extLst>
              <a:ext uri="{FF2B5EF4-FFF2-40B4-BE49-F238E27FC236}">
                <a16:creationId xmlns:a16="http://schemas.microsoft.com/office/drawing/2014/main" id="{3005D839-9617-A862-C388-B4205E36142B}"/>
              </a:ext>
            </a:extLst>
          </p:cNvPr>
          <p:cNvGraphicFramePr>
            <a:graphicFrameLocks noGrp="1"/>
          </p:cNvGraphicFramePr>
          <p:nvPr>
            <p:extLst>
              <p:ext uri="{D42A27DB-BD31-4B8C-83A1-F6EECF244321}">
                <p14:modId xmlns:p14="http://schemas.microsoft.com/office/powerpoint/2010/main" val="1502681985"/>
              </p:ext>
            </p:extLst>
          </p:nvPr>
        </p:nvGraphicFramePr>
        <p:xfrm>
          <a:off x="0" y="0"/>
          <a:ext cx="9144000" cy="3176337"/>
        </p:xfrm>
        <a:graphic>
          <a:graphicData uri="http://schemas.openxmlformats.org/drawingml/2006/table">
            <a:tbl>
              <a:tblPr firstRow="1" bandRow="1">
                <a:tableStyleId>{0505E3EF-67EA-436B-97B2-0124C06EBD24}</a:tableStyleId>
              </a:tblPr>
              <a:tblGrid>
                <a:gridCol w="902982">
                  <a:extLst>
                    <a:ext uri="{9D8B030D-6E8A-4147-A177-3AD203B41FA5}">
                      <a16:colId xmlns:a16="http://schemas.microsoft.com/office/drawing/2014/main" val="557184726"/>
                    </a:ext>
                  </a:extLst>
                </a:gridCol>
                <a:gridCol w="2265334">
                  <a:extLst>
                    <a:ext uri="{9D8B030D-6E8A-4147-A177-3AD203B41FA5}">
                      <a16:colId xmlns:a16="http://schemas.microsoft.com/office/drawing/2014/main" val="1382851532"/>
                    </a:ext>
                  </a:extLst>
                </a:gridCol>
                <a:gridCol w="3272589">
                  <a:extLst>
                    <a:ext uri="{9D8B030D-6E8A-4147-A177-3AD203B41FA5}">
                      <a16:colId xmlns:a16="http://schemas.microsoft.com/office/drawing/2014/main" val="3663361190"/>
                    </a:ext>
                  </a:extLst>
                </a:gridCol>
                <a:gridCol w="2703095">
                  <a:extLst>
                    <a:ext uri="{9D8B030D-6E8A-4147-A177-3AD203B41FA5}">
                      <a16:colId xmlns:a16="http://schemas.microsoft.com/office/drawing/2014/main" val="1300653737"/>
                    </a:ext>
                  </a:extLst>
                </a:gridCol>
              </a:tblGrid>
              <a:tr h="493084">
                <a:tc>
                  <a:txBody>
                    <a:bodyPr/>
                    <a:lstStyle/>
                    <a:p>
                      <a:pPr algn="ctr">
                        <a:lnSpc>
                          <a:spcPct val="150000"/>
                        </a:lnSpc>
                      </a:pPr>
                      <a:r>
                        <a:rPr lang="en-US" sz="2000">
                          <a:solidFill>
                            <a:srgbClr val="000000"/>
                          </a:solidFill>
                        </a:rPr>
                        <a:t>Ống</a:t>
                      </a:r>
                    </a:p>
                  </a:txBody>
                  <a:tcPr anchor="ctr"/>
                </a:tc>
                <a:tc>
                  <a:txBody>
                    <a:bodyPr/>
                    <a:lstStyle/>
                    <a:p>
                      <a:pPr algn="ctr">
                        <a:lnSpc>
                          <a:spcPct val="150000"/>
                        </a:lnSpc>
                      </a:pPr>
                      <a:r>
                        <a:rPr lang="en-US" sz="2000">
                          <a:solidFill>
                            <a:srgbClr val="000000"/>
                          </a:solidFill>
                        </a:rPr>
                        <a:t>Tiến hành</a:t>
                      </a:r>
                    </a:p>
                  </a:txBody>
                  <a:tcPr anchor="ctr"/>
                </a:tc>
                <a:tc>
                  <a:txBody>
                    <a:bodyPr/>
                    <a:lstStyle/>
                    <a:p>
                      <a:pPr algn="ctr">
                        <a:lnSpc>
                          <a:spcPct val="150000"/>
                        </a:lnSpc>
                      </a:pPr>
                      <a:r>
                        <a:rPr lang="en-US" sz="2000">
                          <a:solidFill>
                            <a:srgbClr val="000000"/>
                          </a:solidFill>
                        </a:rPr>
                        <a:t>Hiện tượng</a:t>
                      </a:r>
                    </a:p>
                  </a:txBody>
                  <a:tcPr anchor="ctr"/>
                </a:tc>
                <a:tc>
                  <a:txBody>
                    <a:bodyPr/>
                    <a:lstStyle/>
                    <a:p>
                      <a:pPr algn="ctr">
                        <a:lnSpc>
                          <a:spcPct val="150000"/>
                        </a:lnSpc>
                      </a:pPr>
                      <a:r>
                        <a:rPr lang="en-US" sz="2000">
                          <a:solidFill>
                            <a:srgbClr val="000000"/>
                          </a:solidFill>
                        </a:rPr>
                        <a:t>PTHH</a:t>
                      </a:r>
                    </a:p>
                  </a:txBody>
                  <a:tcPr anchor="ctr"/>
                </a:tc>
                <a:extLst>
                  <a:ext uri="{0D108BD9-81ED-4DB2-BD59-A6C34878D82A}">
                    <a16:rowId xmlns:a16="http://schemas.microsoft.com/office/drawing/2014/main" val="2091051857"/>
                  </a:ext>
                </a:extLst>
              </a:tr>
              <a:tr h="1463040">
                <a:tc>
                  <a:txBody>
                    <a:bodyPr/>
                    <a:lstStyle/>
                    <a:p>
                      <a:pPr algn="ctr">
                        <a:lnSpc>
                          <a:spcPct val="150000"/>
                        </a:lnSpc>
                      </a:pPr>
                      <a:r>
                        <a:rPr lang="en-US" sz="2000">
                          <a:solidFill>
                            <a:srgbClr val="000000"/>
                          </a:solidFill>
                        </a:rPr>
                        <a:t>4</a:t>
                      </a:r>
                    </a:p>
                  </a:txBody>
                  <a:tcPr anchor="ctr"/>
                </a:tc>
                <a:tc>
                  <a:txBody>
                    <a:bodyPr/>
                    <a:lstStyle/>
                    <a:p>
                      <a:pPr algn="just">
                        <a:lnSpc>
                          <a:spcPct val="150000"/>
                        </a:lnSpc>
                      </a:pPr>
                      <a:r>
                        <a:rPr lang="en-US" sz="2000">
                          <a:solidFill>
                            <a:srgbClr val="000000"/>
                          </a:solidFill>
                          <a:latin typeface="Arial" panose="020B0604020202020204" pitchFamily="34" charset="0"/>
                          <a:cs typeface="Arial" panose="020B0604020202020204" pitchFamily="34" charset="0"/>
                        </a:rPr>
                        <a:t>Ố</a:t>
                      </a:r>
                      <a:r>
                        <a:rPr lang="vi-VN" sz="2000">
                          <a:solidFill>
                            <a:srgbClr val="000000"/>
                          </a:solidFill>
                          <a:latin typeface="+mn-lt"/>
                          <a:cs typeface="Arial" panose="020B0604020202020204" pitchFamily="34" charset="0"/>
                        </a:rPr>
                        <a:t>ng </a:t>
                      </a:r>
                      <a:r>
                        <a:rPr lang="en-US" sz="2000">
                          <a:solidFill>
                            <a:srgbClr val="000000"/>
                          </a:solidFill>
                          <a:latin typeface="Arial" panose="020B0604020202020204" pitchFamily="34" charset="0"/>
                          <a:cs typeface="Arial" panose="020B0604020202020204" pitchFamily="34" charset="0"/>
                        </a:rPr>
                        <a:t>(</a:t>
                      </a:r>
                      <a:r>
                        <a:rPr lang="vi-VN" sz="2000">
                          <a:solidFill>
                            <a:srgbClr val="000000"/>
                          </a:solidFill>
                          <a:latin typeface="+mn-lt"/>
                          <a:cs typeface="Arial" panose="020B0604020202020204" pitchFamily="34" charset="0"/>
                        </a:rPr>
                        <a:t>4</a:t>
                      </a:r>
                      <a:r>
                        <a:rPr lang="en-US" sz="2000">
                          <a:solidFill>
                            <a:srgbClr val="000000"/>
                          </a:solidFill>
                          <a:latin typeface="Arial" panose="020B0604020202020204" pitchFamily="34" charset="0"/>
                          <a:cs typeface="Arial" panose="020B0604020202020204" pitchFamily="34" charset="0"/>
                        </a:rPr>
                        <a:t>)</a:t>
                      </a:r>
                      <a:r>
                        <a:rPr lang="vi-VN" sz="2000">
                          <a:solidFill>
                            <a:srgbClr val="000000"/>
                          </a:solidFill>
                          <a:latin typeface="+mn-lt"/>
                          <a:cs typeface="Arial" panose="020B0604020202020204" pitchFamily="34" charset="0"/>
                        </a:rPr>
                        <a:t> cho khoảng 1 ml dung dịch NaOH.</a:t>
                      </a:r>
                      <a:endParaRPr lang="en-US" sz="2000">
                        <a:solidFill>
                          <a:srgbClr val="000000"/>
                        </a:solidFill>
                        <a:latin typeface="Arial" panose="020B0604020202020204" pitchFamily="34" charset="0"/>
                        <a:cs typeface="Arial" panose="020B0604020202020204" pitchFamily="34" charset="0"/>
                      </a:endParaRPr>
                    </a:p>
                  </a:txBody>
                  <a:tcPr anchor="ctr"/>
                </a:tc>
                <a:tc>
                  <a:txBody>
                    <a:bodyPr/>
                    <a:lstStyle/>
                    <a:p>
                      <a:pPr algn="ctr">
                        <a:lnSpc>
                          <a:spcPct val="150000"/>
                        </a:lnSpc>
                      </a:pPr>
                      <a:endParaRPr lang="en-US" sz="2000">
                        <a:solidFill>
                          <a:srgbClr val="000000"/>
                        </a:solidFill>
                      </a:endParaRPr>
                    </a:p>
                  </a:txBody>
                  <a:tcPr anchor="ctr"/>
                </a:tc>
                <a:tc>
                  <a:txBody>
                    <a:bodyPr/>
                    <a:lstStyle/>
                    <a:p>
                      <a:pPr algn="ctr">
                        <a:lnSpc>
                          <a:spcPct val="150000"/>
                        </a:lnSpc>
                      </a:pPr>
                      <a:endParaRPr lang="en-US" sz="2000">
                        <a:solidFill>
                          <a:srgbClr val="000000"/>
                        </a:solidFill>
                      </a:endParaRPr>
                    </a:p>
                  </a:txBody>
                  <a:tcPr anchor="ctr"/>
                </a:tc>
                <a:extLst>
                  <a:ext uri="{0D108BD9-81ED-4DB2-BD59-A6C34878D82A}">
                    <a16:rowId xmlns:a16="http://schemas.microsoft.com/office/drawing/2014/main" val="1329874899"/>
                  </a:ext>
                </a:extLst>
              </a:tr>
              <a:tr h="1220213">
                <a:tc gridSpan="4">
                  <a:txBody>
                    <a:bodyPr/>
                    <a:lstStyle/>
                    <a:p>
                      <a:pPr algn="just">
                        <a:lnSpc>
                          <a:spcPct val="150000"/>
                        </a:lnSpc>
                      </a:pPr>
                      <a:endParaRPr lang="en-US" sz="2000" b="1" i="1">
                        <a:solidFill>
                          <a:srgbClr val="000000"/>
                        </a:solidFill>
                      </a:endParaRPr>
                    </a:p>
                  </a:txBody>
                  <a:tcPr anchor="ctr"/>
                </a:tc>
                <a:tc hMerge="1">
                  <a:txBody>
                    <a:bodyPr/>
                    <a:lstStyle/>
                    <a:p>
                      <a:pPr algn="just">
                        <a:lnSpc>
                          <a:spcPct val="150000"/>
                        </a:lnSpc>
                      </a:pPr>
                      <a:endParaRPr lang="en-US" sz="2000">
                        <a:solidFill>
                          <a:srgbClr val="000000"/>
                        </a:solidFill>
                        <a:latin typeface="Arial" panose="020B0604020202020204" pitchFamily="34" charset="0"/>
                        <a:cs typeface="Arial" panose="020B0604020202020204" pitchFamily="34" charset="0"/>
                      </a:endParaRPr>
                    </a:p>
                  </a:txBody>
                  <a:tcPr anchor="ctr"/>
                </a:tc>
                <a:tc hMerge="1">
                  <a:txBody>
                    <a:bodyPr/>
                    <a:lstStyle/>
                    <a:p>
                      <a:pPr algn="ctr">
                        <a:lnSpc>
                          <a:spcPct val="150000"/>
                        </a:lnSpc>
                      </a:pPr>
                      <a:endParaRPr lang="en-US" sz="2000">
                        <a:solidFill>
                          <a:srgbClr val="000000"/>
                        </a:solidFill>
                      </a:endParaRPr>
                    </a:p>
                  </a:txBody>
                  <a:tcPr anchor="ctr"/>
                </a:tc>
                <a:tc hMerge="1">
                  <a:txBody>
                    <a:bodyPr/>
                    <a:lstStyle/>
                    <a:p>
                      <a:pPr algn="ctr">
                        <a:lnSpc>
                          <a:spcPct val="150000"/>
                        </a:lnSpc>
                      </a:pPr>
                      <a:endParaRPr lang="en-US" sz="2000">
                        <a:solidFill>
                          <a:srgbClr val="000000"/>
                        </a:solidFill>
                      </a:endParaRPr>
                    </a:p>
                  </a:txBody>
                  <a:tcPr anchor="ctr"/>
                </a:tc>
                <a:extLst>
                  <a:ext uri="{0D108BD9-81ED-4DB2-BD59-A6C34878D82A}">
                    <a16:rowId xmlns:a16="http://schemas.microsoft.com/office/drawing/2014/main" val="790254602"/>
                  </a:ext>
                </a:extLst>
              </a:tr>
            </a:tbl>
          </a:graphicData>
        </a:graphic>
      </p:graphicFrame>
      <p:sp>
        <p:nvSpPr>
          <p:cNvPr id="5" name="TextBox 4">
            <a:extLst>
              <a:ext uri="{FF2B5EF4-FFF2-40B4-BE49-F238E27FC236}">
                <a16:creationId xmlns:a16="http://schemas.microsoft.com/office/drawing/2014/main" id="{D4285281-8104-5A1F-3291-E1057C14ECE6}"/>
              </a:ext>
            </a:extLst>
          </p:cNvPr>
          <p:cNvSpPr txBox="1"/>
          <p:nvPr/>
        </p:nvSpPr>
        <p:spPr>
          <a:xfrm>
            <a:off x="3257989" y="498604"/>
            <a:ext cx="3110728" cy="1420325"/>
          </a:xfrm>
          <a:prstGeom prst="rect">
            <a:avLst/>
          </a:prstGeom>
          <a:noFill/>
        </p:spPr>
        <p:txBody>
          <a:bodyPr wrap="square">
            <a:spAutoFit/>
          </a:bodyPr>
          <a:lstStyle/>
          <a:p>
            <a:pPr algn="just">
              <a:lnSpc>
                <a:spcPct val="150000"/>
              </a:lnSpc>
            </a:pPr>
            <a:r>
              <a:rPr lang="en-US" sz="2000"/>
              <a:t>CuSO4 tác dụng với NaOH tạo kết tủa xanh da trời.</a:t>
            </a:r>
          </a:p>
        </p:txBody>
      </p:sp>
      <p:sp>
        <p:nvSpPr>
          <p:cNvPr id="6" name="TextBox 5">
            <a:extLst>
              <a:ext uri="{FF2B5EF4-FFF2-40B4-BE49-F238E27FC236}">
                <a16:creationId xmlns:a16="http://schemas.microsoft.com/office/drawing/2014/main" id="{8E68867C-B9CE-AC07-4550-1FEA995BAFB1}"/>
              </a:ext>
            </a:extLst>
          </p:cNvPr>
          <p:cNvSpPr txBox="1"/>
          <p:nvPr/>
        </p:nvSpPr>
        <p:spPr>
          <a:xfrm>
            <a:off x="6425582" y="525134"/>
            <a:ext cx="2661552" cy="958660"/>
          </a:xfrm>
          <a:prstGeom prst="rect">
            <a:avLst/>
          </a:prstGeom>
          <a:noFill/>
        </p:spPr>
        <p:txBody>
          <a:bodyPr wrap="square">
            <a:spAutoFit/>
          </a:bodyPr>
          <a:lstStyle/>
          <a:p>
            <a:pPr algn="ctr">
              <a:lnSpc>
                <a:spcPct val="150000"/>
              </a:lnSpc>
            </a:pPr>
            <a:r>
              <a:rPr lang="vi-VN" sz="2000"/>
              <a:t>CuSO</a:t>
            </a:r>
            <a:r>
              <a:rPr lang="vi-VN" sz="2000" baseline="-25000"/>
              <a:t>4</a:t>
            </a:r>
            <a:r>
              <a:rPr lang="vi-VN" sz="2000"/>
              <a:t> + 2NaOH →  Cu(OH)</a:t>
            </a:r>
            <a:r>
              <a:rPr lang="vi-VN" sz="2000" baseline="-25000"/>
              <a:t>2</a:t>
            </a:r>
            <a:r>
              <a:rPr lang="vi-VN" sz="2000"/>
              <a:t> + Na</a:t>
            </a:r>
            <a:r>
              <a:rPr lang="vi-VN" sz="2000" baseline="-25000"/>
              <a:t>2</a:t>
            </a:r>
            <a:r>
              <a:rPr lang="vi-VN" sz="2000"/>
              <a:t>SO</a:t>
            </a:r>
            <a:r>
              <a:rPr lang="vi-VN" sz="2000" baseline="-25000"/>
              <a:t>4</a:t>
            </a:r>
            <a:endParaRPr lang="en-US" sz="2000"/>
          </a:p>
        </p:txBody>
      </p:sp>
      <p:sp>
        <p:nvSpPr>
          <p:cNvPr id="11" name="TextBox 10">
            <a:extLst>
              <a:ext uri="{FF2B5EF4-FFF2-40B4-BE49-F238E27FC236}">
                <a16:creationId xmlns:a16="http://schemas.microsoft.com/office/drawing/2014/main" id="{1C4FF757-3B4D-F100-D96E-C17A47823D62}"/>
              </a:ext>
            </a:extLst>
          </p:cNvPr>
          <p:cNvSpPr txBox="1"/>
          <p:nvPr/>
        </p:nvSpPr>
        <p:spPr>
          <a:xfrm>
            <a:off x="171450" y="2064405"/>
            <a:ext cx="8801100" cy="958660"/>
          </a:xfrm>
          <a:prstGeom prst="rect">
            <a:avLst/>
          </a:prstGeom>
          <a:noFill/>
        </p:spPr>
        <p:txBody>
          <a:bodyPr wrap="square">
            <a:spAutoFit/>
          </a:bodyPr>
          <a:lstStyle/>
          <a:p>
            <a:pPr algn="just">
              <a:lnSpc>
                <a:spcPct val="150000"/>
              </a:lnSpc>
            </a:pPr>
            <a:r>
              <a:rPr lang="en-US" sz="2000" b="1" i="1">
                <a:solidFill>
                  <a:srgbClr val="FF0000"/>
                </a:solidFill>
              </a:rPr>
              <a:t>Nhận xét: </a:t>
            </a:r>
            <a:r>
              <a:rPr lang="en-US" sz="2000" b="0" i="0" u="none">
                <a:solidFill>
                  <a:srgbClr val="FF0000"/>
                </a:solidFill>
              </a:rPr>
              <a:t>Muối tác dụng với kim loại, dung dịch acid, dung dịch base và dung dịch muối.</a:t>
            </a:r>
            <a:endParaRPr lang="en-US" sz="2000" b="1" i="1">
              <a:solidFill>
                <a:srgbClr val="FF0000"/>
              </a:solidFill>
            </a:endParaRPr>
          </a:p>
        </p:txBody>
      </p:sp>
      <p:sp>
        <p:nvSpPr>
          <p:cNvPr id="12" name="Freeform 2">
            <a:extLst>
              <a:ext uri="{FF2B5EF4-FFF2-40B4-BE49-F238E27FC236}">
                <a16:creationId xmlns:a16="http://schemas.microsoft.com/office/drawing/2014/main" id="{8A9D02BA-7FD6-C16C-089E-F870FD75D62A}"/>
              </a:ext>
            </a:extLst>
          </p:cNvPr>
          <p:cNvSpPr/>
          <p:nvPr/>
        </p:nvSpPr>
        <p:spPr>
          <a:xfrm>
            <a:off x="3099727" y="3321813"/>
            <a:ext cx="2944545" cy="1831687"/>
          </a:xfrm>
          <a:custGeom>
            <a:avLst/>
            <a:gdLst/>
            <a:ahLst/>
            <a:cxnLst/>
            <a:rect l="l" t="t" r="r" b="b"/>
            <a:pathLst>
              <a:path w="4012164" h="2699092">
                <a:moveTo>
                  <a:pt x="0" y="0"/>
                </a:moveTo>
                <a:lnTo>
                  <a:pt x="4012164" y="0"/>
                </a:lnTo>
                <a:lnTo>
                  <a:pt x="4012164" y="2699092"/>
                </a:lnTo>
                <a:lnTo>
                  <a:pt x="0" y="26990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01"/>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1CE85D4-3A87-A879-B619-5C1732B8B048}"/>
              </a:ext>
            </a:extLst>
          </p:cNvPr>
          <p:cNvSpPr/>
          <p:nvPr/>
        </p:nvSpPr>
        <p:spPr>
          <a:xfrm>
            <a:off x="271699" y="2584541"/>
            <a:ext cx="1828800" cy="1018674"/>
          </a:xfrm>
          <a:prstGeom prst="roundRect">
            <a:avLst>
              <a:gd name="adj" fmla="val 8006"/>
            </a:avLst>
          </a:prstGeom>
          <a:solidFill>
            <a:schemeClr val="accent6"/>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Muối tác dụng với kim loại</a:t>
            </a:r>
          </a:p>
        </p:txBody>
      </p:sp>
      <p:sp>
        <p:nvSpPr>
          <p:cNvPr id="6" name="Rectangle: Rounded Corners 5">
            <a:extLst>
              <a:ext uri="{FF2B5EF4-FFF2-40B4-BE49-F238E27FC236}">
                <a16:creationId xmlns:a16="http://schemas.microsoft.com/office/drawing/2014/main" id="{45C19646-EF57-F85D-6B4F-13107A9E869F}"/>
              </a:ext>
            </a:extLst>
          </p:cNvPr>
          <p:cNvSpPr/>
          <p:nvPr/>
        </p:nvSpPr>
        <p:spPr>
          <a:xfrm>
            <a:off x="4280678" y="2449187"/>
            <a:ext cx="4414141" cy="1000626"/>
          </a:xfrm>
          <a:prstGeom prst="roundRect">
            <a:avLst>
              <a:gd name="adj" fmla="val 8006"/>
            </a:avLst>
          </a:prstGeom>
          <a:solidFill>
            <a:schemeClr val="accent6"/>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Kim loại mạnh hơn đẩy kim loại yếu hơn ra khỏi dung dịch muối của nó. </a:t>
            </a:r>
            <a:endParaRPr lang="en-US" sz="2000">
              <a:solidFill>
                <a:srgbClr val="000000"/>
              </a:solidFill>
            </a:endParaRPr>
          </a:p>
        </p:txBody>
      </p:sp>
      <p:sp>
        <p:nvSpPr>
          <p:cNvPr id="7" name="Rectangle: Rounded Corners 6">
            <a:extLst>
              <a:ext uri="{FF2B5EF4-FFF2-40B4-BE49-F238E27FC236}">
                <a16:creationId xmlns:a16="http://schemas.microsoft.com/office/drawing/2014/main" id="{094C4855-99F0-0D99-DCCE-10B2E809C9FA}"/>
              </a:ext>
            </a:extLst>
          </p:cNvPr>
          <p:cNvSpPr/>
          <p:nvPr/>
        </p:nvSpPr>
        <p:spPr>
          <a:xfrm>
            <a:off x="4280678" y="1703744"/>
            <a:ext cx="4414141" cy="602096"/>
          </a:xfrm>
          <a:prstGeom prst="roundRect">
            <a:avLst>
              <a:gd name="adj" fmla="val 8006"/>
            </a:avLst>
          </a:prstGeom>
          <a:solidFill>
            <a:schemeClr val="accent6"/>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Muối mới và kim loại mới.</a:t>
            </a:r>
          </a:p>
        </p:txBody>
      </p:sp>
      <p:sp>
        <p:nvSpPr>
          <p:cNvPr id="10" name="Rectangle: Rounded Corners 9">
            <a:extLst>
              <a:ext uri="{FF2B5EF4-FFF2-40B4-BE49-F238E27FC236}">
                <a16:creationId xmlns:a16="http://schemas.microsoft.com/office/drawing/2014/main" id="{7E788B33-0565-52C5-CB26-C332091F6C87}"/>
              </a:ext>
            </a:extLst>
          </p:cNvPr>
          <p:cNvSpPr/>
          <p:nvPr/>
        </p:nvSpPr>
        <p:spPr>
          <a:xfrm>
            <a:off x="2526631" y="1529044"/>
            <a:ext cx="1413526" cy="951496"/>
          </a:xfrm>
          <a:prstGeom prst="roundRect">
            <a:avLst>
              <a:gd name="adj" fmla="val 8006"/>
            </a:avLst>
          </a:prstGeom>
          <a:solidFill>
            <a:schemeClr val="accent6"/>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Sản phẩm tạo thành:</a:t>
            </a:r>
          </a:p>
        </p:txBody>
      </p:sp>
      <p:sp>
        <p:nvSpPr>
          <p:cNvPr id="11" name="Rectangle: Rounded Corners 10">
            <a:extLst>
              <a:ext uri="{FF2B5EF4-FFF2-40B4-BE49-F238E27FC236}">
                <a16:creationId xmlns:a16="http://schemas.microsoft.com/office/drawing/2014/main" id="{A3B83CE1-BF24-C9AA-3321-D4F0C21F760E}"/>
              </a:ext>
            </a:extLst>
          </p:cNvPr>
          <p:cNvSpPr/>
          <p:nvPr/>
        </p:nvSpPr>
        <p:spPr>
          <a:xfrm>
            <a:off x="2515773" y="2610109"/>
            <a:ext cx="1413526" cy="678782"/>
          </a:xfrm>
          <a:prstGeom prst="roundRect">
            <a:avLst>
              <a:gd name="adj" fmla="val 8006"/>
            </a:avLst>
          </a:prstGeom>
          <a:solidFill>
            <a:schemeClr val="accent6"/>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Đặc điểm:</a:t>
            </a:r>
          </a:p>
        </p:txBody>
      </p:sp>
      <p:sp>
        <p:nvSpPr>
          <p:cNvPr id="12" name="Rectangle: Rounded Corners 11">
            <a:extLst>
              <a:ext uri="{FF2B5EF4-FFF2-40B4-BE49-F238E27FC236}">
                <a16:creationId xmlns:a16="http://schemas.microsoft.com/office/drawing/2014/main" id="{34DB5E62-4D00-8377-C7A3-A438BD2804EB}"/>
              </a:ext>
            </a:extLst>
          </p:cNvPr>
          <p:cNvSpPr/>
          <p:nvPr/>
        </p:nvSpPr>
        <p:spPr>
          <a:xfrm>
            <a:off x="2526631" y="3564358"/>
            <a:ext cx="1413526" cy="678782"/>
          </a:xfrm>
          <a:prstGeom prst="roundRect">
            <a:avLst>
              <a:gd name="adj" fmla="val 8006"/>
            </a:avLst>
          </a:prstGeom>
          <a:solidFill>
            <a:schemeClr val="accent6"/>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Ví dụ:</a:t>
            </a:r>
          </a:p>
        </p:txBody>
      </p:sp>
      <p:sp>
        <p:nvSpPr>
          <p:cNvPr id="13" name="Rectangle: Rounded Corners 12">
            <a:extLst>
              <a:ext uri="{FF2B5EF4-FFF2-40B4-BE49-F238E27FC236}">
                <a16:creationId xmlns:a16="http://schemas.microsoft.com/office/drawing/2014/main" id="{457CD17F-261A-7CBE-30EA-898CBB01E2A6}"/>
              </a:ext>
            </a:extLst>
          </p:cNvPr>
          <p:cNvSpPr/>
          <p:nvPr/>
        </p:nvSpPr>
        <p:spPr>
          <a:xfrm>
            <a:off x="4280678" y="3564358"/>
            <a:ext cx="4414141" cy="678782"/>
          </a:xfrm>
          <a:prstGeom prst="roundRect">
            <a:avLst>
              <a:gd name="adj" fmla="val 8006"/>
            </a:avLst>
          </a:prstGeom>
          <a:solidFill>
            <a:schemeClr val="accent6"/>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000">
                <a:solidFill>
                  <a:srgbClr val="000000"/>
                </a:solidFill>
              </a:rPr>
              <a:t>Zn + FeSO</a:t>
            </a:r>
            <a:r>
              <a:rPr lang="it-IT" sz="2000" baseline="-25000">
                <a:solidFill>
                  <a:srgbClr val="000000"/>
                </a:solidFill>
              </a:rPr>
              <a:t>4</a:t>
            </a:r>
            <a:r>
              <a:rPr lang="it-IT" sz="2000">
                <a:solidFill>
                  <a:srgbClr val="000000"/>
                </a:solidFill>
              </a:rPr>
              <a:t> </a:t>
            </a:r>
            <a:r>
              <a:rPr lang="it-IT" sz="2000">
                <a:solidFill>
                  <a:srgbClr val="000000"/>
                </a:solidFill>
                <a:latin typeface="Arial" panose="020B0604020202020204" pitchFamily="34" charset="0"/>
                <a:cs typeface="Arial" panose="020B0604020202020204" pitchFamily="34" charset="0"/>
              </a:rPr>
              <a:t>→</a:t>
            </a:r>
            <a:r>
              <a:rPr lang="it-IT" sz="2000">
                <a:solidFill>
                  <a:srgbClr val="000000"/>
                </a:solidFill>
              </a:rPr>
              <a:t> ZnSO</a:t>
            </a:r>
            <a:r>
              <a:rPr lang="it-IT" sz="2000" baseline="-25000">
                <a:solidFill>
                  <a:srgbClr val="000000"/>
                </a:solidFill>
              </a:rPr>
              <a:t>4</a:t>
            </a:r>
            <a:r>
              <a:rPr lang="it-IT" sz="2000">
                <a:solidFill>
                  <a:srgbClr val="000000"/>
                </a:solidFill>
              </a:rPr>
              <a:t> + Fe</a:t>
            </a:r>
            <a:endParaRPr lang="en-US" sz="2000">
              <a:solidFill>
                <a:srgbClr val="000000"/>
              </a:solidFill>
            </a:endParaRPr>
          </a:p>
        </p:txBody>
      </p:sp>
      <p:cxnSp>
        <p:nvCxnSpPr>
          <p:cNvPr id="16" name="Straight Arrow Connector 15">
            <a:extLst>
              <a:ext uri="{FF2B5EF4-FFF2-40B4-BE49-F238E27FC236}">
                <a16:creationId xmlns:a16="http://schemas.microsoft.com/office/drawing/2014/main" id="{5F76973B-2B3F-FB99-F30D-0831959C7A01}"/>
              </a:ext>
            </a:extLst>
          </p:cNvPr>
          <p:cNvCxnSpPr>
            <a:cxnSpLocks/>
            <a:stCxn id="5" idx="3"/>
            <a:endCxn id="10" idx="1"/>
          </p:cNvCxnSpPr>
          <p:nvPr/>
        </p:nvCxnSpPr>
        <p:spPr>
          <a:xfrm flipV="1">
            <a:off x="2100499" y="2004792"/>
            <a:ext cx="426132" cy="1089086"/>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275A29B-4150-047E-F479-E27EBEE831E8}"/>
              </a:ext>
            </a:extLst>
          </p:cNvPr>
          <p:cNvCxnSpPr>
            <a:cxnSpLocks/>
            <a:stCxn id="5" idx="3"/>
            <a:endCxn id="11" idx="1"/>
          </p:cNvCxnSpPr>
          <p:nvPr/>
        </p:nvCxnSpPr>
        <p:spPr>
          <a:xfrm flipV="1">
            <a:off x="2100499" y="2949500"/>
            <a:ext cx="415274" cy="144378"/>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6D7E705-D678-CD68-69E6-9715B404BCEA}"/>
              </a:ext>
            </a:extLst>
          </p:cNvPr>
          <p:cNvCxnSpPr>
            <a:cxnSpLocks/>
            <a:stCxn id="5" idx="3"/>
            <a:endCxn id="12" idx="1"/>
          </p:cNvCxnSpPr>
          <p:nvPr/>
        </p:nvCxnSpPr>
        <p:spPr>
          <a:xfrm>
            <a:off x="2100499" y="3093878"/>
            <a:ext cx="426132" cy="809871"/>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17E3451-B8F9-5E3D-AD6C-41765B0FF3CF}"/>
              </a:ext>
            </a:extLst>
          </p:cNvPr>
          <p:cNvCxnSpPr>
            <a:cxnSpLocks/>
            <a:endCxn id="7" idx="1"/>
          </p:cNvCxnSpPr>
          <p:nvPr/>
        </p:nvCxnSpPr>
        <p:spPr>
          <a:xfrm>
            <a:off x="3940157" y="2004792"/>
            <a:ext cx="340521" cy="0"/>
          </a:xfrm>
          <a:prstGeom prst="straightConnector1">
            <a:avLst/>
          </a:prstGeom>
          <a:ln w="28575">
            <a:solidFill>
              <a:srgbClr val="0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07DE005-278E-561D-70B6-E4441410C109}"/>
              </a:ext>
            </a:extLst>
          </p:cNvPr>
          <p:cNvCxnSpPr>
            <a:cxnSpLocks/>
            <a:stCxn id="11" idx="3"/>
            <a:endCxn id="6" idx="1"/>
          </p:cNvCxnSpPr>
          <p:nvPr/>
        </p:nvCxnSpPr>
        <p:spPr>
          <a:xfrm>
            <a:off x="3929299" y="2949500"/>
            <a:ext cx="351379" cy="0"/>
          </a:xfrm>
          <a:prstGeom prst="straightConnector1">
            <a:avLst/>
          </a:prstGeom>
          <a:ln w="28575">
            <a:solidFill>
              <a:srgbClr val="0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91" name="Straight Arrow Connector 1890">
            <a:extLst>
              <a:ext uri="{FF2B5EF4-FFF2-40B4-BE49-F238E27FC236}">
                <a16:creationId xmlns:a16="http://schemas.microsoft.com/office/drawing/2014/main" id="{EBFE35DF-C4C3-4DC0-D72A-9333CC7CD74A}"/>
              </a:ext>
            </a:extLst>
          </p:cNvPr>
          <p:cNvCxnSpPr>
            <a:cxnSpLocks/>
            <a:stCxn id="12" idx="3"/>
            <a:endCxn id="13" idx="1"/>
          </p:cNvCxnSpPr>
          <p:nvPr/>
        </p:nvCxnSpPr>
        <p:spPr>
          <a:xfrm>
            <a:off x="3940157" y="3903749"/>
            <a:ext cx="340521" cy="0"/>
          </a:xfrm>
          <a:prstGeom prst="straightConnector1">
            <a:avLst/>
          </a:prstGeom>
          <a:ln w="28575">
            <a:solidFill>
              <a:srgbClr val="0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36" name="TextBox 1935">
            <a:extLst>
              <a:ext uri="{FF2B5EF4-FFF2-40B4-BE49-F238E27FC236}">
                <a16:creationId xmlns:a16="http://schemas.microsoft.com/office/drawing/2014/main" id="{7CA37D46-9EE9-53F4-A681-352F841FC438}"/>
              </a:ext>
            </a:extLst>
          </p:cNvPr>
          <p:cNvSpPr txBox="1"/>
          <p:nvPr/>
        </p:nvSpPr>
        <p:spPr>
          <a:xfrm>
            <a:off x="1564106" y="459766"/>
            <a:ext cx="6015788" cy="523220"/>
          </a:xfrm>
          <a:prstGeom prst="rect">
            <a:avLst/>
          </a:prstGeom>
          <a:noFill/>
        </p:spPr>
        <p:txBody>
          <a:bodyPr wrap="square">
            <a:spAutoFit/>
          </a:bodyPr>
          <a:lstStyle/>
          <a:p>
            <a:pPr algn="ctr"/>
            <a:r>
              <a:rPr lang="en-US" sz="2800" b="1" i="1">
                <a:solidFill>
                  <a:srgbClr val="C00000"/>
                </a:solidFill>
                <a:latin typeface="Arial" panose="020B0604020202020204" pitchFamily="34" charset="0"/>
                <a:cs typeface="Arial" panose="020B0604020202020204" pitchFamily="34" charset="0"/>
              </a:rPr>
              <a:t>Tính chất chung của muối</a:t>
            </a:r>
            <a:endParaRPr lang="en-US" sz="2800" b="1" i="1">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par>
                          <p:cTn id="21" fill="hold">
                            <p:stCondLst>
                              <p:cond delay="1500"/>
                            </p:stCondLst>
                            <p:childTnLst>
                              <p:par>
                                <p:cTn id="22" presetID="17"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ppt_x</p:attrName>
                                        </p:attrNameLst>
                                      </p:cBhvr>
                                      <p:tavLst>
                                        <p:tav tm="0">
                                          <p:val>
                                            <p:strVal val="#ppt_x-#ppt_w/2"/>
                                          </p:val>
                                        </p:tav>
                                        <p:tav tm="100000">
                                          <p:val>
                                            <p:strVal val="#ppt_x"/>
                                          </p:val>
                                        </p:tav>
                                      </p:tavLst>
                                    </p:anim>
                                    <p:anim calcmode="lin" valueType="num">
                                      <p:cBhvr>
                                        <p:cTn id="25" dur="500" fill="hold"/>
                                        <p:tgtEl>
                                          <p:spTgt spid="7"/>
                                        </p:tgtEl>
                                        <p:attrNameLst>
                                          <p:attrName>ppt_y</p:attrName>
                                        </p:attrNameLst>
                                      </p:cBhvr>
                                      <p:tavLst>
                                        <p:tav tm="0">
                                          <p:val>
                                            <p:strVal val="#ppt_y"/>
                                          </p:val>
                                        </p:tav>
                                        <p:tav tm="100000">
                                          <p:val>
                                            <p:strVal val="#ppt_y"/>
                                          </p:val>
                                        </p:tav>
                                      </p:tavLst>
                                    </p:anim>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randombar(horizontal)">
                                      <p:cBhvr>
                                        <p:cTn id="36" dur="500"/>
                                        <p:tgtEl>
                                          <p:spTgt spid="11"/>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1500"/>
                            </p:stCondLst>
                            <p:childTnLst>
                              <p:par>
                                <p:cTn id="42" presetID="17" presetClass="entr" presetSubtype="8"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ppt_x</p:attrName>
                                        </p:attrNameLst>
                                      </p:cBhvr>
                                      <p:tavLst>
                                        <p:tav tm="0">
                                          <p:val>
                                            <p:strVal val="#ppt_x-#ppt_w/2"/>
                                          </p:val>
                                        </p:tav>
                                        <p:tav tm="100000">
                                          <p:val>
                                            <p:strVal val="#ppt_x"/>
                                          </p:val>
                                        </p:tav>
                                      </p:tavLst>
                                    </p:anim>
                                    <p:anim calcmode="lin" valueType="num">
                                      <p:cBhvr>
                                        <p:cTn id="45" dur="500" fill="hold"/>
                                        <p:tgtEl>
                                          <p:spTgt spid="6"/>
                                        </p:tgtEl>
                                        <p:attrNameLst>
                                          <p:attrName>ppt_y</p:attrName>
                                        </p:attrNameLst>
                                      </p:cBhvr>
                                      <p:tavLst>
                                        <p:tav tm="0">
                                          <p:val>
                                            <p:strVal val="#ppt_y"/>
                                          </p:val>
                                        </p:tav>
                                        <p:tav tm="100000">
                                          <p:val>
                                            <p:strVal val="#ppt_y"/>
                                          </p:val>
                                        </p:tav>
                                      </p:tavLst>
                                    </p:anim>
                                    <p:anim calcmode="lin" valueType="num">
                                      <p:cBhvr>
                                        <p:cTn id="46" dur="500" fill="hold"/>
                                        <p:tgtEl>
                                          <p:spTgt spid="6"/>
                                        </p:tgtEl>
                                        <p:attrNameLst>
                                          <p:attrName>ppt_w</p:attrName>
                                        </p:attrNameLst>
                                      </p:cBhvr>
                                      <p:tavLst>
                                        <p:tav tm="0">
                                          <p:val>
                                            <p:fltVal val="0"/>
                                          </p:val>
                                        </p:tav>
                                        <p:tav tm="100000">
                                          <p:val>
                                            <p:strVal val="#ppt_w"/>
                                          </p:val>
                                        </p:tav>
                                      </p:tavLst>
                                    </p:anim>
                                    <p:anim calcmode="lin" valueType="num">
                                      <p:cBhvr>
                                        <p:cTn id="47"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500"/>
                                        <p:tgtEl>
                                          <p:spTgt spid="22"/>
                                        </p:tgtEl>
                                      </p:cBhvr>
                                    </p:animEffect>
                                  </p:childTnLst>
                                </p:cTn>
                              </p:par>
                            </p:childTnLst>
                          </p:cTn>
                        </p:par>
                        <p:par>
                          <p:cTn id="53" fill="hold">
                            <p:stCondLst>
                              <p:cond delay="500"/>
                            </p:stCondLst>
                            <p:childTnLst>
                              <p:par>
                                <p:cTn id="54" presetID="14" presetClass="entr" presetSubtype="1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randombar(horizontal)">
                                      <p:cBhvr>
                                        <p:cTn id="56" dur="500"/>
                                        <p:tgtEl>
                                          <p:spTgt spid="12"/>
                                        </p:tgtEl>
                                      </p:cBhvr>
                                    </p:animEffect>
                                  </p:childTnLst>
                                </p:cTn>
                              </p:par>
                            </p:childTnLst>
                          </p:cTn>
                        </p:par>
                        <p:par>
                          <p:cTn id="57" fill="hold">
                            <p:stCondLst>
                              <p:cond delay="1000"/>
                            </p:stCondLst>
                            <p:childTnLst>
                              <p:par>
                                <p:cTn id="58" presetID="22" presetClass="entr" presetSubtype="8" fill="hold" nodeType="afterEffect">
                                  <p:stCondLst>
                                    <p:cond delay="0"/>
                                  </p:stCondLst>
                                  <p:childTnLst>
                                    <p:set>
                                      <p:cBhvr>
                                        <p:cTn id="59" dur="1" fill="hold">
                                          <p:stCondLst>
                                            <p:cond delay="0"/>
                                          </p:stCondLst>
                                        </p:cTn>
                                        <p:tgtEl>
                                          <p:spTgt spid="1891"/>
                                        </p:tgtEl>
                                        <p:attrNameLst>
                                          <p:attrName>style.visibility</p:attrName>
                                        </p:attrNameLst>
                                      </p:cBhvr>
                                      <p:to>
                                        <p:strVal val="visible"/>
                                      </p:to>
                                    </p:set>
                                    <p:animEffect transition="in" filter="wipe(left)">
                                      <p:cBhvr>
                                        <p:cTn id="60" dur="500"/>
                                        <p:tgtEl>
                                          <p:spTgt spid="1891"/>
                                        </p:tgtEl>
                                      </p:cBhvr>
                                    </p:animEffect>
                                  </p:childTnLst>
                                </p:cTn>
                              </p:par>
                            </p:childTnLst>
                          </p:cTn>
                        </p:par>
                        <p:par>
                          <p:cTn id="61" fill="hold">
                            <p:stCondLst>
                              <p:cond delay="1500"/>
                            </p:stCondLst>
                            <p:childTnLst>
                              <p:par>
                                <p:cTn id="62" presetID="17" presetClass="entr" presetSubtype="8"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ppt_x</p:attrName>
                                        </p:attrNameLst>
                                      </p:cBhvr>
                                      <p:tavLst>
                                        <p:tav tm="0">
                                          <p:val>
                                            <p:strVal val="#ppt_x-#ppt_w/2"/>
                                          </p:val>
                                        </p:tav>
                                        <p:tav tm="100000">
                                          <p:val>
                                            <p:strVal val="#ppt_x"/>
                                          </p:val>
                                        </p:tav>
                                      </p:tavLst>
                                    </p:anim>
                                    <p:anim calcmode="lin" valueType="num">
                                      <p:cBhvr>
                                        <p:cTn id="65" dur="500" fill="hold"/>
                                        <p:tgtEl>
                                          <p:spTgt spid="13"/>
                                        </p:tgtEl>
                                        <p:attrNameLst>
                                          <p:attrName>ppt_y</p:attrName>
                                        </p:attrNameLst>
                                      </p:cBhvr>
                                      <p:tavLst>
                                        <p:tav tm="0">
                                          <p:val>
                                            <p:strVal val="#ppt_y"/>
                                          </p:val>
                                        </p:tav>
                                        <p:tav tm="100000">
                                          <p:val>
                                            <p:strVal val="#ppt_y"/>
                                          </p:val>
                                        </p:tav>
                                      </p:tavLst>
                                    </p:anim>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01"/>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1CE85D4-3A87-A879-B619-5C1732B8B048}"/>
              </a:ext>
            </a:extLst>
          </p:cNvPr>
          <p:cNvSpPr/>
          <p:nvPr/>
        </p:nvSpPr>
        <p:spPr>
          <a:xfrm>
            <a:off x="207310" y="1928593"/>
            <a:ext cx="1843825" cy="1417964"/>
          </a:xfrm>
          <a:prstGeom prst="roundRect">
            <a:avLst>
              <a:gd name="adj" fmla="val 5178"/>
            </a:avLst>
          </a:prstGeom>
          <a:solidFill>
            <a:schemeClr val="accent6"/>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Muối tác dụng với dung dịch acid</a:t>
            </a:r>
          </a:p>
        </p:txBody>
      </p:sp>
      <p:sp>
        <p:nvSpPr>
          <p:cNvPr id="6" name="Rectangle: Rounded Corners 5">
            <a:extLst>
              <a:ext uri="{FF2B5EF4-FFF2-40B4-BE49-F238E27FC236}">
                <a16:creationId xmlns:a16="http://schemas.microsoft.com/office/drawing/2014/main" id="{45C19646-EF57-F85D-6B4F-13107A9E869F}"/>
              </a:ext>
            </a:extLst>
          </p:cNvPr>
          <p:cNvSpPr/>
          <p:nvPr/>
        </p:nvSpPr>
        <p:spPr>
          <a:xfrm>
            <a:off x="4335383" y="2637575"/>
            <a:ext cx="4534459" cy="1000626"/>
          </a:xfrm>
          <a:prstGeom prst="roundRect">
            <a:avLst>
              <a:gd name="adj" fmla="val 8006"/>
            </a:avLst>
          </a:prstGeom>
          <a:solidFill>
            <a:schemeClr val="accent6"/>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Acid mạnh hơn đẩy được acid yếu hơn ra khỏi dung dịch muối của nó.</a:t>
            </a:r>
            <a:endParaRPr lang="en-US" sz="2000">
              <a:solidFill>
                <a:srgbClr val="000000"/>
              </a:solidFill>
            </a:endParaRPr>
          </a:p>
        </p:txBody>
      </p:sp>
      <p:sp>
        <p:nvSpPr>
          <p:cNvPr id="7" name="Rectangle: Rounded Corners 6">
            <a:extLst>
              <a:ext uri="{FF2B5EF4-FFF2-40B4-BE49-F238E27FC236}">
                <a16:creationId xmlns:a16="http://schemas.microsoft.com/office/drawing/2014/main" id="{094C4855-99F0-0D99-DCCE-10B2E809C9FA}"/>
              </a:ext>
            </a:extLst>
          </p:cNvPr>
          <p:cNvSpPr/>
          <p:nvPr/>
        </p:nvSpPr>
        <p:spPr>
          <a:xfrm>
            <a:off x="4335383" y="577933"/>
            <a:ext cx="4534459" cy="602096"/>
          </a:xfrm>
          <a:prstGeom prst="roundRect">
            <a:avLst>
              <a:gd name="adj" fmla="val 8006"/>
            </a:avLst>
          </a:prstGeom>
          <a:solidFill>
            <a:schemeClr val="accent6"/>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Muối mới và acid mới.</a:t>
            </a:r>
          </a:p>
        </p:txBody>
      </p:sp>
      <p:sp>
        <p:nvSpPr>
          <p:cNvPr id="10" name="Rectangle: Rounded Corners 9">
            <a:extLst>
              <a:ext uri="{FF2B5EF4-FFF2-40B4-BE49-F238E27FC236}">
                <a16:creationId xmlns:a16="http://schemas.microsoft.com/office/drawing/2014/main" id="{7E788B33-0565-52C5-CB26-C332091F6C87}"/>
              </a:ext>
            </a:extLst>
          </p:cNvPr>
          <p:cNvSpPr/>
          <p:nvPr/>
        </p:nvSpPr>
        <p:spPr>
          <a:xfrm>
            <a:off x="2581336" y="1224245"/>
            <a:ext cx="1413526" cy="951496"/>
          </a:xfrm>
          <a:prstGeom prst="roundRect">
            <a:avLst>
              <a:gd name="adj" fmla="val 8006"/>
            </a:avLst>
          </a:prstGeom>
          <a:solidFill>
            <a:schemeClr val="accent6"/>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Sản phẩm tạo thành:</a:t>
            </a:r>
          </a:p>
        </p:txBody>
      </p:sp>
      <p:sp>
        <p:nvSpPr>
          <p:cNvPr id="11" name="Rectangle: Rounded Corners 10">
            <a:extLst>
              <a:ext uri="{FF2B5EF4-FFF2-40B4-BE49-F238E27FC236}">
                <a16:creationId xmlns:a16="http://schemas.microsoft.com/office/drawing/2014/main" id="{A3B83CE1-BF24-C9AA-3321-D4F0C21F760E}"/>
              </a:ext>
            </a:extLst>
          </p:cNvPr>
          <p:cNvSpPr/>
          <p:nvPr/>
        </p:nvSpPr>
        <p:spPr>
          <a:xfrm>
            <a:off x="2570478" y="2798497"/>
            <a:ext cx="1413526" cy="678782"/>
          </a:xfrm>
          <a:prstGeom prst="roundRect">
            <a:avLst>
              <a:gd name="adj" fmla="val 8006"/>
            </a:avLst>
          </a:prstGeom>
          <a:solidFill>
            <a:schemeClr val="accent6"/>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Đặc điểm:</a:t>
            </a:r>
          </a:p>
        </p:txBody>
      </p:sp>
      <p:sp>
        <p:nvSpPr>
          <p:cNvPr id="12" name="Rectangle: Rounded Corners 11">
            <a:extLst>
              <a:ext uri="{FF2B5EF4-FFF2-40B4-BE49-F238E27FC236}">
                <a16:creationId xmlns:a16="http://schemas.microsoft.com/office/drawing/2014/main" id="{34DB5E62-4D00-8377-C7A3-A438BD2804EB}"/>
              </a:ext>
            </a:extLst>
          </p:cNvPr>
          <p:cNvSpPr/>
          <p:nvPr/>
        </p:nvSpPr>
        <p:spPr>
          <a:xfrm>
            <a:off x="2581336" y="3862163"/>
            <a:ext cx="1413526" cy="678782"/>
          </a:xfrm>
          <a:prstGeom prst="roundRect">
            <a:avLst>
              <a:gd name="adj" fmla="val 8006"/>
            </a:avLst>
          </a:prstGeom>
          <a:solidFill>
            <a:schemeClr val="accent6"/>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Ví dụ:</a:t>
            </a:r>
          </a:p>
        </p:txBody>
      </p:sp>
      <p:sp>
        <p:nvSpPr>
          <p:cNvPr id="13" name="Rectangle: Rounded Corners 12">
            <a:extLst>
              <a:ext uri="{FF2B5EF4-FFF2-40B4-BE49-F238E27FC236}">
                <a16:creationId xmlns:a16="http://schemas.microsoft.com/office/drawing/2014/main" id="{457CD17F-261A-7CBE-30EA-898CBB01E2A6}"/>
              </a:ext>
            </a:extLst>
          </p:cNvPr>
          <p:cNvSpPr/>
          <p:nvPr/>
        </p:nvSpPr>
        <p:spPr>
          <a:xfrm>
            <a:off x="4335383" y="3862163"/>
            <a:ext cx="4534459" cy="678782"/>
          </a:xfrm>
          <a:prstGeom prst="roundRect">
            <a:avLst>
              <a:gd name="adj" fmla="val 8006"/>
            </a:avLst>
          </a:prstGeom>
          <a:solidFill>
            <a:schemeClr val="accent6"/>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000">
                <a:solidFill>
                  <a:srgbClr val="000000"/>
                </a:solidFill>
              </a:rPr>
              <a:t>CaCO</a:t>
            </a:r>
            <a:r>
              <a:rPr lang="it-IT" sz="2000" baseline="-25000">
                <a:solidFill>
                  <a:srgbClr val="000000"/>
                </a:solidFill>
              </a:rPr>
              <a:t>3</a:t>
            </a:r>
            <a:r>
              <a:rPr lang="it-IT" sz="2000">
                <a:solidFill>
                  <a:srgbClr val="000000"/>
                </a:solidFill>
              </a:rPr>
              <a:t> + 2HCl </a:t>
            </a:r>
            <a:r>
              <a:rPr lang="it-IT" sz="2000">
                <a:solidFill>
                  <a:srgbClr val="000000"/>
                </a:solidFill>
                <a:latin typeface="Arial" panose="020B0604020202020204" pitchFamily="34" charset="0"/>
                <a:cs typeface="Arial" panose="020B0604020202020204" pitchFamily="34" charset="0"/>
              </a:rPr>
              <a:t>→</a:t>
            </a:r>
            <a:r>
              <a:rPr lang="it-IT" sz="2000">
                <a:solidFill>
                  <a:srgbClr val="000000"/>
                </a:solidFill>
              </a:rPr>
              <a:t> CaCl</a:t>
            </a:r>
            <a:r>
              <a:rPr lang="it-IT" sz="2000" baseline="-25000">
                <a:solidFill>
                  <a:srgbClr val="000000"/>
                </a:solidFill>
              </a:rPr>
              <a:t>2</a:t>
            </a:r>
            <a:r>
              <a:rPr lang="it-IT" sz="2000">
                <a:solidFill>
                  <a:srgbClr val="000000"/>
                </a:solidFill>
              </a:rPr>
              <a:t> + CO</a:t>
            </a:r>
            <a:r>
              <a:rPr lang="it-IT" sz="2000" baseline="-25000">
                <a:solidFill>
                  <a:srgbClr val="000000"/>
                </a:solidFill>
              </a:rPr>
              <a:t>2</a:t>
            </a:r>
            <a:r>
              <a:rPr lang="it-IT" sz="2000">
                <a:solidFill>
                  <a:srgbClr val="000000"/>
                </a:solidFill>
              </a:rPr>
              <a:t> + H</a:t>
            </a:r>
            <a:r>
              <a:rPr lang="it-IT" sz="2000" baseline="-25000">
                <a:solidFill>
                  <a:srgbClr val="000000"/>
                </a:solidFill>
              </a:rPr>
              <a:t>2</a:t>
            </a:r>
            <a:r>
              <a:rPr lang="it-IT" sz="2000">
                <a:solidFill>
                  <a:srgbClr val="000000"/>
                </a:solidFill>
              </a:rPr>
              <a:t>O</a:t>
            </a:r>
            <a:endParaRPr lang="en-US" sz="2000">
              <a:solidFill>
                <a:srgbClr val="000000"/>
              </a:solidFill>
            </a:endParaRPr>
          </a:p>
        </p:txBody>
      </p:sp>
      <p:cxnSp>
        <p:nvCxnSpPr>
          <p:cNvPr id="16" name="Straight Arrow Connector 15">
            <a:extLst>
              <a:ext uri="{FF2B5EF4-FFF2-40B4-BE49-F238E27FC236}">
                <a16:creationId xmlns:a16="http://schemas.microsoft.com/office/drawing/2014/main" id="{5F76973B-2B3F-FB99-F30D-0831959C7A01}"/>
              </a:ext>
            </a:extLst>
          </p:cNvPr>
          <p:cNvCxnSpPr>
            <a:cxnSpLocks/>
            <a:stCxn id="5" idx="3"/>
            <a:endCxn id="10" idx="1"/>
          </p:cNvCxnSpPr>
          <p:nvPr/>
        </p:nvCxnSpPr>
        <p:spPr>
          <a:xfrm flipV="1">
            <a:off x="2051135" y="1699993"/>
            <a:ext cx="530201" cy="937582"/>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275A29B-4150-047E-F479-E27EBEE831E8}"/>
              </a:ext>
            </a:extLst>
          </p:cNvPr>
          <p:cNvCxnSpPr>
            <a:cxnSpLocks/>
            <a:stCxn id="5" idx="3"/>
            <a:endCxn id="11" idx="1"/>
          </p:cNvCxnSpPr>
          <p:nvPr/>
        </p:nvCxnSpPr>
        <p:spPr>
          <a:xfrm>
            <a:off x="2051135" y="2637575"/>
            <a:ext cx="519343" cy="500313"/>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6D7E705-D678-CD68-69E6-9715B404BCEA}"/>
              </a:ext>
            </a:extLst>
          </p:cNvPr>
          <p:cNvCxnSpPr>
            <a:cxnSpLocks/>
            <a:stCxn id="5" idx="3"/>
            <a:endCxn id="12" idx="1"/>
          </p:cNvCxnSpPr>
          <p:nvPr/>
        </p:nvCxnSpPr>
        <p:spPr>
          <a:xfrm>
            <a:off x="2051135" y="2637575"/>
            <a:ext cx="530201" cy="1563979"/>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17E3451-B8F9-5E3D-AD6C-41765B0FF3CF}"/>
              </a:ext>
            </a:extLst>
          </p:cNvPr>
          <p:cNvCxnSpPr>
            <a:cxnSpLocks/>
            <a:stCxn id="10" idx="3"/>
            <a:endCxn id="7" idx="1"/>
          </p:cNvCxnSpPr>
          <p:nvPr/>
        </p:nvCxnSpPr>
        <p:spPr>
          <a:xfrm flipV="1">
            <a:off x="3994862" y="878981"/>
            <a:ext cx="340521" cy="821012"/>
          </a:xfrm>
          <a:prstGeom prst="straightConnector1">
            <a:avLst/>
          </a:prstGeom>
          <a:ln w="28575">
            <a:solidFill>
              <a:srgbClr val="0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07DE005-278E-561D-70B6-E4441410C109}"/>
              </a:ext>
            </a:extLst>
          </p:cNvPr>
          <p:cNvCxnSpPr>
            <a:cxnSpLocks/>
            <a:stCxn id="11" idx="3"/>
            <a:endCxn id="6" idx="1"/>
          </p:cNvCxnSpPr>
          <p:nvPr/>
        </p:nvCxnSpPr>
        <p:spPr>
          <a:xfrm>
            <a:off x="3984004" y="3137888"/>
            <a:ext cx="351379" cy="0"/>
          </a:xfrm>
          <a:prstGeom prst="straightConnector1">
            <a:avLst/>
          </a:prstGeom>
          <a:ln w="28575">
            <a:solidFill>
              <a:srgbClr val="0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91" name="Straight Arrow Connector 1890">
            <a:extLst>
              <a:ext uri="{FF2B5EF4-FFF2-40B4-BE49-F238E27FC236}">
                <a16:creationId xmlns:a16="http://schemas.microsoft.com/office/drawing/2014/main" id="{EBFE35DF-C4C3-4DC0-D72A-9333CC7CD74A}"/>
              </a:ext>
            </a:extLst>
          </p:cNvPr>
          <p:cNvCxnSpPr>
            <a:cxnSpLocks/>
            <a:stCxn id="12" idx="3"/>
            <a:endCxn id="13" idx="1"/>
          </p:cNvCxnSpPr>
          <p:nvPr/>
        </p:nvCxnSpPr>
        <p:spPr>
          <a:xfrm>
            <a:off x="3994862" y="4201554"/>
            <a:ext cx="340521" cy="0"/>
          </a:xfrm>
          <a:prstGeom prst="straightConnector1">
            <a:avLst/>
          </a:prstGeom>
          <a:ln w="28575">
            <a:solidFill>
              <a:srgbClr val="0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E5CB2F98-D992-6E9B-B177-CA0B5826FC80}"/>
              </a:ext>
            </a:extLst>
          </p:cNvPr>
          <p:cNvSpPr/>
          <p:nvPr/>
        </p:nvSpPr>
        <p:spPr>
          <a:xfrm>
            <a:off x="4335383" y="1440040"/>
            <a:ext cx="4534459" cy="951496"/>
          </a:xfrm>
          <a:prstGeom prst="roundRect">
            <a:avLst>
              <a:gd name="adj" fmla="val 8006"/>
            </a:avLst>
          </a:prstGeom>
          <a:solidFill>
            <a:schemeClr val="accent6"/>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Có ít nhất một chất khí/ chất ít tan/ không tan.</a:t>
            </a:r>
          </a:p>
        </p:txBody>
      </p:sp>
      <p:cxnSp>
        <p:nvCxnSpPr>
          <p:cNvPr id="14" name="Straight Arrow Connector 13">
            <a:extLst>
              <a:ext uri="{FF2B5EF4-FFF2-40B4-BE49-F238E27FC236}">
                <a16:creationId xmlns:a16="http://schemas.microsoft.com/office/drawing/2014/main" id="{720CFFC5-E21E-2188-63B5-B0B4489B218B}"/>
              </a:ext>
            </a:extLst>
          </p:cNvPr>
          <p:cNvCxnSpPr>
            <a:cxnSpLocks/>
            <a:stCxn id="10" idx="3"/>
            <a:endCxn id="8" idx="1"/>
          </p:cNvCxnSpPr>
          <p:nvPr/>
        </p:nvCxnSpPr>
        <p:spPr>
          <a:xfrm>
            <a:off x="3994862" y="1699993"/>
            <a:ext cx="340521" cy="215795"/>
          </a:xfrm>
          <a:prstGeom prst="straightConnector1">
            <a:avLst/>
          </a:prstGeom>
          <a:ln w="28575">
            <a:solidFill>
              <a:srgbClr val="0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84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par>
                          <p:cTn id="21" fill="hold">
                            <p:stCondLst>
                              <p:cond delay="1500"/>
                            </p:stCondLst>
                            <p:childTnLst>
                              <p:par>
                                <p:cTn id="22" presetID="17"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ppt_x</p:attrName>
                                        </p:attrNameLst>
                                      </p:cBhvr>
                                      <p:tavLst>
                                        <p:tav tm="0">
                                          <p:val>
                                            <p:strVal val="#ppt_x-#ppt_w/2"/>
                                          </p:val>
                                        </p:tav>
                                        <p:tav tm="100000">
                                          <p:val>
                                            <p:strVal val="#ppt_x"/>
                                          </p:val>
                                        </p:tav>
                                      </p:tavLst>
                                    </p:anim>
                                    <p:anim calcmode="lin" valueType="num">
                                      <p:cBhvr>
                                        <p:cTn id="25" dur="500" fill="hold"/>
                                        <p:tgtEl>
                                          <p:spTgt spid="7"/>
                                        </p:tgtEl>
                                        <p:attrNameLst>
                                          <p:attrName>ppt_y</p:attrName>
                                        </p:attrNameLst>
                                      </p:cBhvr>
                                      <p:tavLst>
                                        <p:tav tm="0">
                                          <p:val>
                                            <p:strVal val="#ppt_y"/>
                                          </p:val>
                                        </p:tav>
                                        <p:tav tm="100000">
                                          <p:val>
                                            <p:strVal val="#ppt_y"/>
                                          </p:val>
                                        </p:tav>
                                      </p:tavLst>
                                    </p:anim>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par>
                          <p:cTn id="33" fill="hold">
                            <p:stCondLst>
                              <p:cond delay="500"/>
                            </p:stCondLst>
                            <p:childTnLst>
                              <p:par>
                                <p:cTn id="34" presetID="17"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ppt_x</p:attrName>
                                        </p:attrNameLst>
                                      </p:cBhvr>
                                      <p:tavLst>
                                        <p:tav tm="0">
                                          <p:val>
                                            <p:strVal val="#ppt_x-#ppt_w/2"/>
                                          </p:val>
                                        </p:tav>
                                        <p:tav tm="100000">
                                          <p:val>
                                            <p:strVal val="#ppt_x"/>
                                          </p:val>
                                        </p:tav>
                                      </p:tavLst>
                                    </p:anim>
                                    <p:anim calcmode="lin" valueType="num">
                                      <p:cBhvr>
                                        <p:cTn id="37" dur="500" fill="hold"/>
                                        <p:tgtEl>
                                          <p:spTgt spid="8"/>
                                        </p:tgtEl>
                                        <p:attrNameLst>
                                          <p:attrName>ppt_y</p:attrName>
                                        </p:attrNameLst>
                                      </p:cBhvr>
                                      <p:tavLst>
                                        <p:tav tm="0">
                                          <p:val>
                                            <p:strVal val="#ppt_y"/>
                                          </p:val>
                                        </p:tav>
                                        <p:tav tm="100000">
                                          <p:val>
                                            <p:strVal val="#ppt_y"/>
                                          </p:val>
                                        </p:tav>
                                      </p:tavLst>
                                    </p:anim>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500"/>
                                        <p:tgtEl>
                                          <p:spTgt spid="19"/>
                                        </p:tgtEl>
                                      </p:cBhvr>
                                    </p:animEffect>
                                  </p:childTnLst>
                                </p:cTn>
                              </p:par>
                            </p:childTnLst>
                          </p:cTn>
                        </p:par>
                        <p:par>
                          <p:cTn id="45" fill="hold">
                            <p:stCondLst>
                              <p:cond delay="500"/>
                            </p:stCondLst>
                            <p:childTnLst>
                              <p:par>
                                <p:cTn id="46" presetID="14" presetClass="entr" presetSubtype="1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randombar(horizontal)">
                                      <p:cBhvr>
                                        <p:cTn id="48" dur="500"/>
                                        <p:tgtEl>
                                          <p:spTgt spid="11"/>
                                        </p:tgtEl>
                                      </p:cBhvr>
                                    </p:animEffect>
                                  </p:childTnLst>
                                </p:cTn>
                              </p:par>
                            </p:childTnLst>
                          </p:cTn>
                        </p:par>
                        <p:par>
                          <p:cTn id="49" fill="hold">
                            <p:stCondLst>
                              <p:cond delay="1000"/>
                            </p:stCondLst>
                            <p:childTnLst>
                              <p:par>
                                <p:cTn id="50" presetID="22" presetClass="entr" presetSubtype="8" fill="hold"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left)">
                                      <p:cBhvr>
                                        <p:cTn id="52" dur="500"/>
                                        <p:tgtEl>
                                          <p:spTgt spid="28"/>
                                        </p:tgtEl>
                                      </p:cBhvr>
                                    </p:animEffect>
                                  </p:childTnLst>
                                </p:cTn>
                              </p:par>
                            </p:childTnLst>
                          </p:cTn>
                        </p:par>
                        <p:par>
                          <p:cTn id="53" fill="hold">
                            <p:stCondLst>
                              <p:cond delay="1500"/>
                            </p:stCondLst>
                            <p:childTnLst>
                              <p:par>
                                <p:cTn id="54" presetID="17" presetClass="entr" presetSubtype="8"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500" fill="hold"/>
                                        <p:tgtEl>
                                          <p:spTgt spid="6"/>
                                        </p:tgtEl>
                                        <p:attrNameLst>
                                          <p:attrName>ppt_x</p:attrName>
                                        </p:attrNameLst>
                                      </p:cBhvr>
                                      <p:tavLst>
                                        <p:tav tm="0">
                                          <p:val>
                                            <p:strVal val="#ppt_x-#ppt_w/2"/>
                                          </p:val>
                                        </p:tav>
                                        <p:tav tm="100000">
                                          <p:val>
                                            <p:strVal val="#ppt_x"/>
                                          </p:val>
                                        </p:tav>
                                      </p:tavLst>
                                    </p:anim>
                                    <p:anim calcmode="lin" valueType="num">
                                      <p:cBhvr>
                                        <p:cTn id="57" dur="500" fill="hold"/>
                                        <p:tgtEl>
                                          <p:spTgt spid="6"/>
                                        </p:tgtEl>
                                        <p:attrNameLst>
                                          <p:attrName>ppt_y</p:attrName>
                                        </p:attrNameLst>
                                      </p:cBhvr>
                                      <p:tavLst>
                                        <p:tav tm="0">
                                          <p:val>
                                            <p:strVal val="#ppt_y"/>
                                          </p:val>
                                        </p:tav>
                                        <p:tav tm="100000">
                                          <p:val>
                                            <p:strVal val="#ppt_y"/>
                                          </p:val>
                                        </p:tav>
                                      </p:tavLst>
                                    </p:anim>
                                    <p:anim calcmode="lin" valueType="num">
                                      <p:cBhvr>
                                        <p:cTn id="58" dur="500" fill="hold"/>
                                        <p:tgtEl>
                                          <p:spTgt spid="6"/>
                                        </p:tgtEl>
                                        <p:attrNameLst>
                                          <p:attrName>ppt_w</p:attrName>
                                        </p:attrNameLst>
                                      </p:cBhvr>
                                      <p:tavLst>
                                        <p:tav tm="0">
                                          <p:val>
                                            <p:fltVal val="0"/>
                                          </p:val>
                                        </p:tav>
                                        <p:tav tm="100000">
                                          <p:val>
                                            <p:strVal val="#ppt_w"/>
                                          </p:val>
                                        </p:tav>
                                      </p:tavLst>
                                    </p:anim>
                                    <p:anim calcmode="lin" valueType="num">
                                      <p:cBhvr>
                                        <p:cTn id="59"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childTnLst>
                          </p:cTn>
                        </p:par>
                        <p:par>
                          <p:cTn id="65" fill="hold">
                            <p:stCondLst>
                              <p:cond delay="500"/>
                            </p:stCondLst>
                            <p:childTnLst>
                              <p:par>
                                <p:cTn id="66" presetID="14" presetClass="entr" presetSubtype="10"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randombar(horizontal)">
                                      <p:cBhvr>
                                        <p:cTn id="68" dur="500"/>
                                        <p:tgtEl>
                                          <p:spTgt spid="12"/>
                                        </p:tgtEl>
                                      </p:cBhvr>
                                    </p:animEffect>
                                  </p:childTnLst>
                                </p:cTn>
                              </p:par>
                            </p:childTnLst>
                          </p:cTn>
                        </p:par>
                        <p:par>
                          <p:cTn id="69" fill="hold">
                            <p:stCondLst>
                              <p:cond delay="1000"/>
                            </p:stCondLst>
                            <p:childTnLst>
                              <p:par>
                                <p:cTn id="70" presetID="22" presetClass="entr" presetSubtype="8" fill="hold" nodeType="afterEffect">
                                  <p:stCondLst>
                                    <p:cond delay="0"/>
                                  </p:stCondLst>
                                  <p:childTnLst>
                                    <p:set>
                                      <p:cBhvr>
                                        <p:cTn id="71" dur="1" fill="hold">
                                          <p:stCondLst>
                                            <p:cond delay="0"/>
                                          </p:stCondLst>
                                        </p:cTn>
                                        <p:tgtEl>
                                          <p:spTgt spid="1891"/>
                                        </p:tgtEl>
                                        <p:attrNameLst>
                                          <p:attrName>style.visibility</p:attrName>
                                        </p:attrNameLst>
                                      </p:cBhvr>
                                      <p:to>
                                        <p:strVal val="visible"/>
                                      </p:to>
                                    </p:set>
                                    <p:animEffect transition="in" filter="wipe(left)">
                                      <p:cBhvr>
                                        <p:cTn id="72" dur="500"/>
                                        <p:tgtEl>
                                          <p:spTgt spid="1891"/>
                                        </p:tgtEl>
                                      </p:cBhvr>
                                    </p:animEffect>
                                  </p:childTnLst>
                                </p:cTn>
                              </p:par>
                            </p:childTnLst>
                          </p:cTn>
                        </p:par>
                        <p:par>
                          <p:cTn id="73" fill="hold">
                            <p:stCondLst>
                              <p:cond delay="1500"/>
                            </p:stCondLst>
                            <p:childTnLst>
                              <p:par>
                                <p:cTn id="74" presetID="17" presetClass="entr" presetSubtype="8"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 calcmode="lin" valueType="num">
                                      <p:cBhvr>
                                        <p:cTn id="76" dur="500" fill="hold"/>
                                        <p:tgtEl>
                                          <p:spTgt spid="13"/>
                                        </p:tgtEl>
                                        <p:attrNameLst>
                                          <p:attrName>ppt_x</p:attrName>
                                        </p:attrNameLst>
                                      </p:cBhvr>
                                      <p:tavLst>
                                        <p:tav tm="0">
                                          <p:val>
                                            <p:strVal val="#ppt_x-#ppt_w/2"/>
                                          </p:val>
                                        </p:tav>
                                        <p:tav tm="100000">
                                          <p:val>
                                            <p:strVal val="#ppt_x"/>
                                          </p:val>
                                        </p:tav>
                                      </p:tavLst>
                                    </p:anim>
                                    <p:anim calcmode="lin" valueType="num">
                                      <p:cBhvr>
                                        <p:cTn id="77" dur="500" fill="hold"/>
                                        <p:tgtEl>
                                          <p:spTgt spid="13"/>
                                        </p:tgtEl>
                                        <p:attrNameLst>
                                          <p:attrName>ppt_y</p:attrName>
                                        </p:attrNameLst>
                                      </p:cBhvr>
                                      <p:tavLst>
                                        <p:tav tm="0">
                                          <p:val>
                                            <p:strVal val="#ppt_y"/>
                                          </p:val>
                                        </p:tav>
                                        <p:tav tm="100000">
                                          <p:val>
                                            <p:strVal val="#ppt_y"/>
                                          </p:val>
                                        </p:tav>
                                      </p:tavLst>
                                    </p:anim>
                                    <p:anim calcmode="lin" valueType="num">
                                      <p:cBhvr>
                                        <p:cTn id="78" dur="500" fill="hold"/>
                                        <p:tgtEl>
                                          <p:spTgt spid="13"/>
                                        </p:tgtEl>
                                        <p:attrNameLst>
                                          <p:attrName>ppt_w</p:attrName>
                                        </p:attrNameLst>
                                      </p:cBhvr>
                                      <p:tavLst>
                                        <p:tav tm="0">
                                          <p:val>
                                            <p:fltVal val="0"/>
                                          </p:val>
                                        </p:tav>
                                        <p:tav tm="100000">
                                          <p:val>
                                            <p:strVal val="#ppt_w"/>
                                          </p:val>
                                        </p:tav>
                                      </p:tavLst>
                                    </p:anim>
                                    <p:anim calcmode="lin" valueType="num">
                                      <p:cBhvr>
                                        <p:cTn id="79"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P spid="12" grpId="0" animBg="1"/>
      <p:bldP spid="13"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01"/>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1CE85D4-3A87-A879-B619-5C1732B8B048}"/>
              </a:ext>
            </a:extLst>
          </p:cNvPr>
          <p:cNvSpPr/>
          <p:nvPr/>
        </p:nvSpPr>
        <p:spPr>
          <a:xfrm>
            <a:off x="234462" y="1034330"/>
            <a:ext cx="1843825" cy="1417964"/>
          </a:xfrm>
          <a:prstGeom prst="roundRect">
            <a:avLst>
              <a:gd name="adj" fmla="val 5178"/>
            </a:avLst>
          </a:prstGeom>
          <a:solidFill>
            <a:schemeClr val="accent6"/>
          </a:solidFill>
          <a:ln>
            <a:solidFill>
              <a:srgbClr val="64346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Muối tác dụng với dung dịch base</a:t>
            </a:r>
          </a:p>
        </p:txBody>
      </p:sp>
      <p:sp>
        <p:nvSpPr>
          <p:cNvPr id="7" name="Rectangle: Rounded Corners 6">
            <a:extLst>
              <a:ext uri="{FF2B5EF4-FFF2-40B4-BE49-F238E27FC236}">
                <a16:creationId xmlns:a16="http://schemas.microsoft.com/office/drawing/2014/main" id="{094C4855-99F0-0D99-DCCE-10B2E809C9FA}"/>
              </a:ext>
            </a:extLst>
          </p:cNvPr>
          <p:cNvSpPr/>
          <p:nvPr/>
        </p:nvSpPr>
        <p:spPr>
          <a:xfrm>
            <a:off x="4280678" y="210598"/>
            <a:ext cx="4628860" cy="602096"/>
          </a:xfrm>
          <a:prstGeom prst="roundRect">
            <a:avLst>
              <a:gd name="adj" fmla="val 8006"/>
            </a:avLst>
          </a:prstGeom>
          <a:solidFill>
            <a:schemeClr val="accent6"/>
          </a:solidFill>
          <a:ln>
            <a:solidFill>
              <a:srgbClr val="64346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Muối mới và base mới.</a:t>
            </a:r>
          </a:p>
        </p:txBody>
      </p:sp>
      <p:sp>
        <p:nvSpPr>
          <p:cNvPr id="10" name="Rectangle: Rounded Corners 9">
            <a:extLst>
              <a:ext uri="{FF2B5EF4-FFF2-40B4-BE49-F238E27FC236}">
                <a16:creationId xmlns:a16="http://schemas.microsoft.com/office/drawing/2014/main" id="{7E788B33-0565-52C5-CB26-C332091F6C87}"/>
              </a:ext>
            </a:extLst>
          </p:cNvPr>
          <p:cNvSpPr/>
          <p:nvPr/>
        </p:nvSpPr>
        <p:spPr>
          <a:xfrm>
            <a:off x="2526631" y="700606"/>
            <a:ext cx="1413526" cy="951496"/>
          </a:xfrm>
          <a:prstGeom prst="roundRect">
            <a:avLst>
              <a:gd name="adj" fmla="val 8006"/>
            </a:avLst>
          </a:prstGeom>
          <a:solidFill>
            <a:schemeClr val="accent6"/>
          </a:solidFill>
          <a:ln>
            <a:solidFill>
              <a:srgbClr val="64346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Sản phẩm tạo thành:</a:t>
            </a:r>
          </a:p>
        </p:txBody>
      </p:sp>
      <p:sp>
        <p:nvSpPr>
          <p:cNvPr id="12" name="Rectangle: Rounded Corners 11">
            <a:extLst>
              <a:ext uri="{FF2B5EF4-FFF2-40B4-BE49-F238E27FC236}">
                <a16:creationId xmlns:a16="http://schemas.microsoft.com/office/drawing/2014/main" id="{34DB5E62-4D00-8377-C7A3-A438BD2804EB}"/>
              </a:ext>
            </a:extLst>
          </p:cNvPr>
          <p:cNvSpPr/>
          <p:nvPr/>
        </p:nvSpPr>
        <p:spPr>
          <a:xfrm>
            <a:off x="2526631" y="1916131"/>
            <a:ext cx="1413526" cy="678782"/>
          </a:xfrm>
          <a:prstGeom prst="roundRect">
            <a:avLst>
              <a:gd name="adj" fmla="val 8006"/>
            </a:avLst>
          </a:prstGeom>
          <a:solidFill>
            <a:schemeClr val="accent6"/>
          </a:solidFill>
          <a:ln>
            <a:solidFill>
              <a:srgbClr val="64346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Ví dụ:</a:t>
            </a:r>
          </a:p>
        </p:txBody>
      </p:sp>
      <p:sp>
        <p:nvSpPr>
          <p:cNvPr id="13" name="Rectangle: Rounded Corners 12">
            <a:extLst>
              <a:ext uri="{FF2B5EF4-FFF2-40B4-BE49-F238E27FC236}">
                <a16:creationId xmlns:a16="http://schemas.microsoft.com/office/drawing/2014/main" id="{457CD17F-261A-7CBE-30EA-898CBB01E2A6}"/>
              </a:ext>
            </a:extLst>
          </p:cNvPr>
          <p:cNvSpPr/>
          <p:nvPr/>
        </p:nvSpPr>
        <p:spPr>
          <a:xfrm>
            <a:off x="4280678" y="1916131"/>
            <a:ext cx="4628860" cy="678782"/>
          </a:xfrm>
          <a:prstGeom prst="roundRect">
            <a:avLst>
              <a:gd name="adj" fmla="val 8006"/>
            </a:avLst>
          </a:prstGeom>
          <a:solidFill>
            <a:schemeClr val="accent6"/>
          </a:solidFill>
          <a:ln>
            <a:solidFill>
              <a:srgbClr val="64346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000">
                <a:solidFill>
                  <a:srgbClr val="000000"/>
                </a:solidFill>
              </a:rPr>
              <a:t>FeSO</a:t>
            </a:r>
            <a:r>
              <a:rPr lang="it-IT" sz="2000" baseline="-25000">
                <a:solidFill>
                  <a:srgbClr val="000000"/>
                </a:solidFill>
              </a:rPr>
              <a:t>4</a:t>
            </a:r>
            <a:r>
              <a:rPr lang="it-IT" sz="2000">
                <a:solidFill>
                  <a:srgbClr val="000000"/>
                </a:solidFill>
              </a:rPr>
              <a:t> + 2NaOH </a:t>
            </a:r>
            <a:r>
              <a:rPr lang="it-IT" sz="2000">
                <a:solidFill>
                  <a:srgbClr val="000000"/>
                </a:solidFill>
                <a:latin typeface="Arial" panose="020B0604020202020204" pitchFamily="34" charset="0"/>
                <a:cs typeface="Arial" panose="020B0604020202020204" pitchFamily="34" charset="0"/>
              </a:rPr>
              <a:t>→ Fe(OH)</a:t>
            </a:r>
            <a:r>
              <a:rPr lang="it-IT" sz="2000" baseline="-25000">
                <a:solidFill>
                  <a:srgbClr val="000000"/>
                </a:solidFill>
                <a:latin typeface="Arial" panose="020B0604020202020204" pitchFamily="34" charset="0"/>
                <a:cs typeface="Arial" panose="020B0604020202020204" pitchFamily="34" charset="0"/>
              </a:rPr>
              <a:t>2</a:t>
            </a:r>
            <a:r>
              <a:rPr lang="it-IT" sz="2000">
                <a:solidFill>
                  <a:srgbClr val="000000"/>
                </a:solidFill>
                <a:latin typeface="Arial" panose="020B0604020202020204" pitchFamily="34" charset="0"/>
                <a:cs typeface="Arial" panose="020B0604020202020204" pitchFamily="34" charset="0"/>
              </a:rPr>
              <a:t> + Na</a:t>
            </a:r>
            <a:r>
              <a:rPr lang="it-IT" sz="2000" baseline="-25000">
                <a:solidFill>
                  <a:srgbClr val="000000"/>
                </a:solidFill>
                <a:latin typeface="Arial" panose="020B0604020202020204" pitchFamily="34" charset="0"/>
                <a:cs typeface="Arial" panose="020B0604020202020204" pitchFamily="34" charset="0"/>
              </a:rPr>
              <a:t>2</a:t>
            </a:r>
            <a:r>
              <a:rPr lang="it-IT" sz="2000">
                <a:solidFill>
                  <a:srgbClr val="000000"/>
                </a:solidFill>
                <a:latin typeface="Arial" panose="020B0604020202020204" pitchFamily="34" charset="0"/>
                <a:cs typeface="Arial" panose="020B0604020202020204" pitchFamily="34" charset="0"/>
              </a:rPr>
              <a:t>SO</a:t>
            </a:r>
            <a:r>
              <a:rPr lang="it-IT" sz="2000" baseline="-25000">
                <a:solidFill>
                  <a:srgbClr val="000000"/>
                </a:solidFill>
                <a:latin typeface="Arial" panose="020B0604020202020204" pitchFamily="34" charset="0"/>
                <a:cs typeface="Arial" panose="020B0604020202020204" pitchFamily="34" charset="0"/>
              </a:rPr>
              <a:t>4</a:t>
            </a:r>
            <a:endParaRPr lang="en-US" sz="2000">
              <a:solidFill>
                <a:srgbClr val="000000"/>
              </a:solidFill>
            </a:endParaRPr>
          </a:p>
        </p:txBody>
      </p:sp>
      <p:cxnSp>
        <p:nvCxnSpPr>
          <p:cNvPr id="16" name="Straight Arrow Connector 15">
            <a:extLst>
              <a:ext uri="{FF2B5EF4-FFF2-40B4-BE49-F238E27FC236}">
                <a16:creationId xmlns:a16="http://schemas.microsoft.com/office/drawing/2014/main" id="{5F76973B-2B3F-FB99-F30D-0831959C7A01}"/>
              </a:ext>
            </a:extLst>
          </p:cNvPr>
          <p:cNvCxnSpPr>
            <a:cxnSpLocks/>
            <a:stCxn id="5" idx="3"/>
            <a:endCxn id="10" idx="1"/>
          </p:cNvCxnSpPr>
          <p:nvPr/>
        </p:nvCxnSpPr>
        <p:spPr>
          <a:xfrm flipV="1">
            <a:off x="2078287" y="1176354"/>
            <a:ext cx="448344" cy="566958"/>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6D7E705-D678-CD68-69E6-9715B404BCEA}"/>
              </a:ext>
            </a:extLst>
          </p:cNvPr>
          <p:cNvCxnSpPr>
            <a:cxnSpLocks/>
            <a:stCxn id="5" idx="3"/>
            <a:endCxn id="12" idx="1"/>
          </p:cNvCxnSpPr>
          <p:nvPr/>
        </p:nvCxnSpPr>
        <p:spPr>
          <a:xfrm>
            <a:off x="2078287" y="1743312"/>
            <a:ext cx="448344" cy="512210"/>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17E3451-B8F9-5E3D-AD6C-41765B0FF3CF}"/>
              </a:ext>
            </a:extLst>
          </p:cNvPr>
          <p:cNvCxnSpPr>
            <a:cxnSpLocks/>
            <a:stCxn id="10" idx="3"/>
            <a:endCxn id="7" idx="1"/>
          </p:cNvCxnSpPr>
          <p:nvPr/>
        </p:nvCxnSpPr>
        <p:spPr>
          <a:xfrm flipV="1">
            <a:off x="3940157" y="511646"/>
            <a:ext cx="340521" cy="664708"/>
          </a:xfrm>
          <a:prstGeom prst="straightConnector1">
            <a:avLst/>
          </a:prstGeom>
          <a:ln w="28575">
            <a:solidFill>
              <a:srgbClr val="0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91" name="Straight Arrow Connector 1890">
            <a:extLst>
              <a:ext uri="{FF2B5EF4-FFF2-40B4-BE49-F238E27FC236}">
                <a16:creationId xmlns:a16="http://schemas.microsoft.com/office/drawing/2014/main" id="{EBFE35DF-C4C3-4DC0-D72A-9333CC7CD74A}"/>
              </a:ext>
            </a:extLst>
          </p:cNvPr>
          <p:cNvCxnSpPr>
            <a:cxnSpLocks/>
            <a:stCxn id="12" idx="3"/>
            <a:endCxn id="13" idx="1"/>
          </p:cNvCxnSpPr>
          <p:nvPr/>
        </p:nvCxnSpPr>
        <p:spPr>
          <a:xfrm>
            <a:off x="3940157" y="2255522"/>
            <a:ext cx="340521" cy="0"/>
          </a:xfrm>
          <a:prstGeom prst="straightConnector1">
            <a:avLst/>
          </a:prstGeom>
          <a:ln w="28575">
            <a:solidFill>
              <a:srgbClr val="0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E5CB2F98-D992-6E9B-B177-CA0B5826FC80}"/>
              </a:ext>
            </a:extLst>
          </p:cNvPr>
          <p:cNvSpPr/>
          <p:nvPr/>
        </p:nvSpPr>
        <p:spPr>
          <a:xfrm>
            <a:off x="4280678" y="892956"/>
            <a:ext cx="4628860" cy="951496"/>
          </a:xfrm>
          <a:prstGeom prst="roundRect">
            <a:avLst>
              <a:gd name="adj" fmla="val 8006"/>
            </a:avLst>
          </a:prstGeom>
          <a:solidFill>
            <a:schemeClr val="accent6"/>
          </a:solidFill>
          <a:ln>
            <a:solidFill>
              <a:srgbClr val="64346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Có ít nhất một chất khí/ chất ít tan/ không tan.</a:t>
            </a:r>
          </a:p>
        </p:txBody>
      </p:sp>
      <p:cxnSp>
        <p:nvCxnSpPr>
          <p:cNvPr id="14" name="Straight Arrow Connector 13">
            <a:extLst>
              <a:ext uri="{FF2B5EF4-FFF2-40B4-BE49-F238E27FC236}">
                <a16:creationId xmlns:a16="http://schemas.microsoft.com/office/drawing/2014/main" id="{720CFFC5-E21E-2188-63B5-B0B4489B218B}"/>
              </a:ext>
            </a:extLst>
          </p:cNvPr>
          <p:cNvCxnSpPr>
            <a:cxnSpLocks/>
            <a:stCxn id="10" idx="3"/>
            <a:endCxn id="8" idx="1"/>
          </p:cNvCxnSpPr>
          <p:nvPr/>
        </p:nvCxnSpPr>
        <p:spPr>
          <a:xfrm>
            <a:off x="3940157" y="1176354"/>
            <a:ext cx="340521" cy="192350"/>
          </a:xfrm>
          <a:prstGeom prst="straightConnector1">
            <a:avLst/>
          </a:prstGeom>
          <a:ln w="28575">
            <a:solidFill>
              <a:srgbClr val="0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DC2B852F-3B09-EE0F-29DE-B4E471FAE55A}"/>
              </a:ext>
            </a:extLst>
          </p:cNvPr>
          <p:cNvSpPr/>
          <p:nvPr/>
        </p:nvSpPr>
        <p:spPr>
          <a:xfrm>
            <a:off x="234462" y="3302791"/>
            <a:ext cx="1843825" cy="1417964"/>
          </a:xfrm>
          <a:prstGeom prst="roundRect">
            <a:avLst>
              <a:gd name="adj" fmla="val 5178"/>
            </a:avLst>
          </a:prstGeom>
          <a:solidFill>
            <a:schemeClr val="accent6"/>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Muối tác dụng với dung dịch muối</a:t>
            </a:r>
          </a:p>
        </p:txBody>
      </p:sp>
      <p:sp>
        <p:nvSpPr>
          <p:cNvPr id="18" name="Rectangle: Rounded Corners 17">
            <a:extLst>
              <a:ext uri="{FF2B5EF4-FFF2-40B4-BE49-F238E27FC236}">
                <a16:creationId xmlns:a16="http://schemas.microsoft.com/office/drawing/2014/main" id="{CE35FC1F-E0D4-0F41-21D8-57FA48BEBCA7}"/>
              </a:ext>
            </a:extLst>
          </p:cNvPr>
          <p:cNvSpPr/>
          <p:nvPr/>
        </p:nvSpPr>
        <p:spPr>
          <a:xfrm>
            <a:off x="4280678" y="2830750"/>
            <a:ext cx="4628860" cy="602096"/>
          </a:xfrm>
          <a:prstGeom prst="roundRect">
            <a:avLst>
              <a:gd name="adj" fmla="val 8006"/>
            </a:avLst>
          </a:prstGeom>
          <a:solidFill>
            <a:schemeClr val="accent6"/>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Hai muối mới</a:t>
            </a:r>
          </a:p>
        </p:txBody>
      </p:sp>
      <p:sp>
        <p:nvSpPr>
          <p:cNvPr id="20" name="Rectangle: Rounded Corners 19">
            <a:extLst>
              <a:ext uri="{FF2B5EF4-FFF2-40B4-BE49-F238E27FC236}">
                <a16:creationId xmlns:a16="http://schemas.microsoft.com/office/drawing/2014/main" id="{1C3CE9E3-D22E-37E9-D53C-943FC459CCF3}"/>
              </a:ext>
            </a:extLst>
          </p:cNvPr>
          <p:cNvSpPr/>
          <p:nvPr/>
        </p:nvSpPr>
        <p:spPr>
          <a:xfrm>
            <a:off x="2526631" y="3039404"/>
            <a:ext cx="1413526" cy="951496"/>
          </a:xfrm>
          <a:prstGeom prst="roundRect">
            <a:avLst>
              <a:gd name="adj" fmla="val 8006"/>
            </a:avLst>
          </a:prstGeom>
          <a:solidFill>
            <a:schemeClr val="accent6"/>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Sản phẩm tạo thành:</a:t>
            </a:r>
          </a:p>
        </p:txBody>
      </p:sp>
      <p:sp>
        <p:nvSpPr>
          <p:cNvPr id="21" name="Rectangle: Rounded Corners 20">
            <a:extLst>
              <a:ext uri="{FF2B5EF4-FFF2-40B4-BE49-F238E27FC236}">
                <a16:creationId xmlns:a16="http://schemas.microsoft.com/office/drawing/2014/main" id="{0E8870B2-8478-DC7E-3808-82A565377FFC}"/>
              </a:ext>
            </a:extLst>
          </p:cNvPr>
          <p:cNvSpPr/>
          <p:nvPr/>
        </p:nvSpPr>
        <p:spPr>
          <a:xfrm>
            <a:off x="2526631" y="4215854"/>
            <a:ext cx="1413526" cy="678782"/>
          </a:xfrm>
          <a:prstGeom prst="roundRect">
            <a:avLst>
              <a:gd name="adj" fmla="val 8006"/>
            </a:avLst>
          </a:prstGeom>
          <a:solidFill>
            <a:schemeClr val="accent6"/>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Ví dụ:</a:t>
            </a:r>
          </a:p>
        </p:txBody>
      </p:sp>
      <p:sp>
        <p:nvSpPr>
          <p:cNvPr id="23" name="Rectangle: Rounded Corners 22">
            <a:extLst>
              <a:ext uri="{FF2B5EF4-FFF2-40B4-BE49-F238E27FC236}">
                <a16:creationId xmlns:a16="http://schemas.microsoft.com/office/drawing/2014/main" id="{D6941724-8030-F7A2-FE07-EEFEF12E51CF}"/>
              </a:ext>
            </a:extLst>
          </p:cNvPr>
          <p:cNvSpPr/>
          <p:nvPr/>
        </p:nvSpPr>
        <p:spPr>
          <a:xfrm>
            <a:off x="4280678" y="4215854"/>
            <a:ext cx="4628860" cy="678782"/>
          </a:xfrm>
          <a:prstGeom prst="roundRect">
            <a:avLst>
              <a:gd name="adj" fmla="val 8006"/>
            </a:avLst>
          </a:prstGeom>
          <a:solidFill>
            <a:schemeClr val="accent6"/>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000">
                <a:solidFill>
                  <a:srgbClr val="000000"/>
                </a:solidFill>
              </a:rPr>
              <a:t>2AgNO</a:t>
            </a:r>
            <a:r>
              <a:rPr lang="it-IT" sz="2000" baseline="-25000">
                <a:solidFill>
                  <a:srgbClr val="000000"/>
                </a:solidFill>
              </a:rPr>
              <a:t>3</a:t>
            </a:r>
            <a:r>
              <a:rPr lang="it-IT" sz="2000">
                <a:solidFill>
                  <a:srgbClr val="000000"/>
                </a:solidFill>
              </a:rPr>
              <a:t> + BaCl</a:t>
            </a:r>
            <a:r>
              <a:rPr lang="it-IT" sz="2000" baseline="-25000">
                <a:solidFill>
                  <a:srgbClr val="000000"/>
                </a:solidFill>
              </a:rPr>
              <a:t>2 </a:t>
            </a:r>
            <a:r>
              <a:rPr lang="it-IT" sz="2000">
                <a:solidFill>
                  <a:srgbClr val="000000"/>
                </a:solidFill>
                <a:latin typeface="Arial" panose="020B0604020202020204" pitchFamily="34" charset="0"/>
                <a:cs typeface="Arial" panose="020B0604020202020204" pitchFamily="34" charset="0"/>
              </a:rPr>
              <a:t>→ 2AgCl + Ba(NO</a:t>
            </a:r>
            <a:r>
              <a:rPr lang="it-IT" sz="2000" baseline="-25000">
                <a:solidFill>
                  <a:srgbClr val="000000"/>
                </a:solidFill>
                <a:latin typeface="Arial" panose="020B0604020202020204" pitchFamily="34" charset="0"/>
                <a:cs typeface="Arial" panose="020B0604020202020204" pitchFamily="34" charset="0"/>
              </a:rPr>
              <a:t>3</a:t>
            </a:r>
            <a:r>
              <a:rPr lang="it-IT" sz="2000">
                <a:solidFill>
                  <a:srgbClr val="000000"/>
                </a:solidFill>
                <a:latin typeface="Arial" panose="020B0604020202020204" pitchFamily="34" charset="0"/>
                <a:cs typeface="Arial" panose="020B0604020202020204" pitchFamily="34" charset="0"/>
              </a:rPr>
              <a:t>)</a:t>
            </a:r>
            <a:r>
              <a:rPr lang="it-IT" sz="2000" baseline="-25000">
                <a:solidFill>
                  <a:srgbClr val="000000"/>
                </a:solidFill>
                <a:latin typeface="Arial" panose="020B0604020202020204" pitchFamily="34" charset="0"/>
                <a:cs typeface="Arial" panose="020B0604020202020204" pitchFamily="34" charset="0"/>
              </a:rPr>
              <a:t>2</a:t>
            </a:r>
            <a:endParaRPr lang="en-US" sz="2000">
              <a:solidFill>
                <a:srgbClr val="000000"/>
              </a:solidFill>
            </a:endParaRPr>
          </a:p>
        </p:txBody>
      </p:sp>
      <p:cxnSp>
        <p:nvCxnSpPr>
          <p:cNvPr id="24" name="Straight Arrow Connector 23">
            <a:extLst>
              <a:ext uri="{FF2B5EF4-FFF2-40B4-BE49-F238E27FC236}">
                <a16:creationId xmlns:a16="http://schemas.microsoft.com/office/drawing/2014/main" id="{03B745A3-D710-E511-4A93-A2D2B4264D06}"/>
              </a:ext>
            </a:extLst>
          </p:cNvPr>
          <p:cNvCxnSpPr>
            <a:cxnSpLocks/>
            <a:stCxn id="17" idx="3"/>
            <a:endCxn id="20" idx="1"/>
          </p:cNvCxnSpPr>
          <p:nvPr/>
        </p:nvCxnSpPr>
        <p:spPr>
          <a:xfrm flipV="1">
            <a:off x="2078287" y="3515152"/>
            <a:ext cx="448344" cy="496621"/>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48A6CEA-806B-794F-6346-BAD52B4EB0C2}"/>
              </a:ext>
            </a:extLst>
          </p:cNvPr>
          <p:cNvCxnSpPr>
            <a:cxnSpLocks/>
            <a:stCxn id="17" idx="3"/>
            <a:endCxn id="21" idx="1"/>
          </p:cNvCxnSpPr>
          <p:nvPr/>
        </p:nvCxnSpPr>
        <p:spPr>
          <a:xfrm>
            <a:off x="2078287" y="4011773"/>
            <a:ext cx="448344" cy="543472"/>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20EAFFC-C761-25D5-31EE-B16FDA5C0EAC}"/>
              </a:ext>
            </a:extLst>
          </p:cNvPr>
          <p:cNvCxnSpPr>
            <a:cxnSpLocks/>
            <a:stCxn id="20" idx="3"/>
            <a:endCxn id="18" idx="1"/>
          </p:cNvCxnSpPr>
          <p:nvPr/>
        </p:nvCxnSpPr>
        <p:spPr>
          <a:xfrm flipV="1">
            <a:off x="3940157" y="3131798"/>
            <a:ext cx="340521" cy="383354"/>
          </a:xfrm>
          <a:prstGeom prst="straightConnector1">
            <a:avLst/>
          </a:prstGeom>
          <a:ln w="28575">
            <a:solidFill>
              <a:srgbClr val="0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1993DE0C-16B3-4917-964A-1671EF1E4D0F}"/>
              </a:ext>
            </a:extLst>
          </p:cNvPr>
          <p:cNvCxnSpPr>
            <a:cxnSpLocks/>
            <a:stCxn id="21" idx="3"/>
            <a:endCxn id="23" idx="1"/>
          </p:cNvCxnSpPr>
          <p:nvPr/>
        </p:nvCxnSpPr>
        <p:spPr>
          <a:xfrm>
            <a:off x="3940157" y="4555245"/>
            <a:ext cx="340521" cy="0"/>
          </a:xfrm>
          <a:prstGeom prst="straightConnector1">
            <a:avLst/>
          </a:prstGeom>
          <a:ln w="28575">
            <a:solidFill>
              <a:srgbClr val="0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3C09BDDD-E923-3B60-9AEF-EA1FE4E4C70A}"/>
              </a:ext>
            </a:extLst>
          </p:cNvPr>
          <p:cNvSpPr/>
          <p:nvPr/>
        </p:nvSpPr>
        <p:spPr>
          <a:xfrm>
            <a:off x="4280678" y="3513108"/>
            <a:ext cx="4628860" cy="602096"/>
          </a:xfrm>
          <a:prstGeom prst="roundRect">
            <a:avLst>
              <a:gd name="adj" fmla="val 8006"/>
            </a:avLst>
          </a:prstGeom>
          <a:solidFill>
            <a:schemeClr val="accent6"/>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a:solidFill>
                  <a:srgbClr val="000000"/>
                </a:solidFill>
              </a:rPr>
              <a:t>Có ít nhất một muối không tan/ít tan.</a:t>
            </a:r>
          </a:p>
        </p:txBody>
      </p:sp>
      <p:cxnSp>
        <p:nvCxnSpPr>
          <p:cNvPr id="31" name="Straight Arrow Connector 30">
            <a:extLst>
              <a:ext uri="{FF2B5EF4-FFF2-40B4-BE49-F238E27FC236}">
                <a16:creationId xmlns:a16="http://schemas.microsoft.com/office/drawing/2014/main" id="{8B2C4BB7-2CAE-4F65-3E90-F6EF5D7FCE09}"/>
              </a:ext>
            </a:extLst>
          </p:cNvPr>
          <p:cNvCxnSpPr>
            <a:cxnSpLocks/>
            <a:stCxn id="20" idx="3"/>
            <a:endCxn id="30" idx="1"/>
          </p:cNvCxnSpPr>
          <p:nvPr/>
        </p:nvCxnSpPr>
        <p:spPr>
          <a:xfrm>
            <a:off x="3940157" y="3515152"/>
            <a:ext cx="340521" cy="299004"/>
          </a:xfrm>
          <a:prstGeom prst="straightConnector1">
            <a:avLst/>
          </a:prstGeom>
          <a:ln w="28575">
            <a:solidFill>
              <a:srgbClr val="00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7000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par>
                          <p:cTn id="21" fill="hold">
                            <p:stCondLst>
                              <p:cond delay="1500"/>
                            </p:stCondLst>
                            <p:childTnLst>
                              <p:par>
                                <p:cTn id="22" presetID="17"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ppt_x</p:attrName>
                                        </p:attrNameLst>
                                      </p:cBhvr>
                                      <p:tavLst>
                                        <p:tav tm="0">
                                          <p:val>
                                            <p:strVal val="#ppt_x-#ppt_w/2"/>
                                          </p:val>
                                        </p:tav>
                                        <p:tav tm="100000">
                                          <p:val>
                                            <p:strVal val="#ppt_x"/>
                                          </p:val>
                                        </p:tav>
                                      </p:tavLst>
                                    </p:anim>
                                    <p:anim calcmode="lin" valueType="num">
                                      <p:cBhvr>
                                        <p:cTn id="25" dur="500" fill="hold"/>
                                        <p:tgtEl>
                                          <p:spTgt spid="7"/>
                                        </p:tgtEl>
                                        <p:attrNameLst>
                                          <p:attrName>ppt_y</p:attrName>
                                        </p:attrNameLst>
                                      </p:cBhvr>
                                      <p:tavLst>
                                        <p:tav tm="0">
                                          <p:val>
                                            <p:strVal val="#ppt_y"/>
                                          </p:val>
                                        </p:tav>
                                        <p:tav tm="100000">
                                          <p:val>
                                            <p:strVal val="#ppt_y"/>
                                          </p:val>
                                        </p:tav>
                                      </p:tavLst>
                                    </p:anim>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par>
                          <p:cTn id="33" fill="hold">
                            <p:stCondLst>
                              <p:cond delay="500"/>
                            </p:stCondLst>
                            <p:childTnLst>
                              <p:par>
                                <p:cTn id="34" presetID="17"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ppt_x</p:attrName>
                                        </p:attrNameLst>
                                      </p:cBhvr>
                                      <p:tavLst>
                                        <p:tav tm="0">
                                          <p:val>
                                            <p:strVal val="#ppt_x-#ppt_w/2"/>
                                          </p:val>
                                        </p:tav>
                                        <p:tav tm="100000">
                                          <p:val>
                                            <p:strVal val="#ppt_x"/>
                                          </p:val>
                                        </p:tav>
                                      </p:tavLst>
                                    </p:anim>
                                    <p:anim calcmode="lin" valueType="num">
                                      <p:cBhvr>
                                        <p:cTn id="37" dur="500" fill="hold"/>
                                        <p:tgtEl>
                                          <p:spTgt spid="8"/>
                                        </p:tgtEl>
                                        <p:attrNameLst>
                                          <p:attrName>ppt_y</p:attrName>
                                        </p:attrNameLst>
                                      </p:cBhvr>
                                      <p:tavLst>
                                        <p:tav tm="0">
                                          <p:val>
                                            <p:strVal val="#ppt_y"/>
                                          </p:val>
                                        </p:tav>
                                        <p:tav tm="100000">
                                          <p:val>
                                            <p:strVal val="#ppt_y"/>
                                          </p:val>
                                        </p:tav>
                                      </p:tavLst>
                                    </p:anim>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500"/>
                                        <p:tgtEl>
                                          <p:spTgt spid="22"/>
                                        </p:tgtEl>
                                      </p:cBhvr>
                                    </p:animEffect>
                                  </p:childTnLst>
                                </p:cTn>
                              </p:par>
                            </p:childTnLst>
                          </p:cTn>
                        </p:par>
                        <p:par>
                          <p:cTn id="45" fill="hold">
                            <p:stCondLst>
                              <p:cond delay="500"/>
                            </p:stCondLst>
                            <p:childTnLst>
                              <p:par>
                                <p:cTn id="46" presetID="14" presetClass="entr" presetSubtype="10"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randombar(horizontal)">
                                      <p:cBhvr>
                                        <p:cTn id="48" dur="500"/>
                                        <p:tgtEl>
                                          <p:spTgt spid="12"/>
                                        </p:tgtEl>
                                      </p:cBhvr>
                                    </p:animEffect>
                                  </p:childTnLst>
                                </p:cTn>
                              </p:par>
                            </p:childTnLst>
                          </p:cTn>
                        </p:par>
                        <p:par>
                          <p:cTn id="49" fill="hold">
                            <p:stCondLst>
                              <p:cond delay="1000"/>
                            </p:stCondLst>
                            <p:childTnLst>
                              <p:par>
                                <p:cTn id="50" presetID="22" presetClass="entr" presetSubtype="8" fill="hold" nodeType="afterEffect">
                                  <p:stCondLst>
                                    <p:cond delay="0"/>
                                  </p:stCondLst>
                                  <p:childTnLst>
                                    <p:set>
                                      <p:cBhvr>
                                        <p:cTn id="51" dur="1" fill="hold">
                                          <p:stCondLst>
                                            <p:cond delay="0"/>
                                          </p:stCondLst>
                                        </p:cTn>
                                        <p:tgtEl>
                                          <p:spTgt spid="1891"/>
                                        </p:tgtEl>
                                        <p:attrNameLst>
                                          <p:attrName>style.visibility</p:attrName>
                                        </p:attrNameLst>
                                      </p:cBhvr>
                                      <p:to>
                                        <p:strVal val="visible"/>
                                      </p:to>
                                    </p:set>
                                    <p:animEffect transition="in" filter="wipe(left)">
                                      <p:cBhvr>
                                        <p:cTn id="52" dur="500"/>
                                        <p:tgtEl>
                                          <p:spTgt spid="1891"/>
                                        </p:tgtEl>
                                      </p:cBhvr>
                                    </p:animEffect>
                                  </p:childTnLst>
                                </p:cTn>
                              </p:par>
                            </p:childTnLst>
                          </p:cTn>
                        </p:par>
                        <p:par>
                          <p:cTn id="53" fill="hold">
                            <p:stCondLst>
                              <p:cond delay="1500"/>
                            </p:stCondLst>
                            <p:childTnLst>
                              <p:par>
                                <p:cTn id="54" presetID="17"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ppt_x</p:attrName>
                                        </p:attrNameLst>
                                      </p:cBhvr>
                                      <p:tavLst>
                                        <p:tav tm="0">
                                          <p:val>
                                            <p:strVal val="#ppt_x-#ppt_w/2"/>
                                          </p:val>
                                        </p:tav>
                                        <p:tav tm="100000">
                                          <p:val>
                                            <p:strVal val="#ppt_x"/>
                                          </p:val>
                                        </p:tav>
                                      </p:tavLst>
                                    </p:anim>
                                    <p:anim calcmode="lin" valueType="num">
                                      <p:cBhvr>
                                        <p:cTn id="57" dur="500" fill="hold"/>
                                        <p:tgtEl>
                                          <p:spTgt spid="13"/>
                                        </p:tgtEl>
                                        <p:attrNameLst>
                                          <p:attrName>ppt_y</p:attrName>
                                        </p:attrNameLst>
                                      </p:cBhvr>
                                      <p:tavLst>
                                        <p:tav tm="0">
                                          <p:val>
                                            <p:strVal val="#ppt_y"/>
                                          </p:val>
                                        </p:tav>
                                        <p:tav tm="100000">
                                          <p:val>
                                            <p:strVal val="#ppt_y"/>
                                          </p:val>
                                        </p:tav>
                                      </p:tavLst>
                                    </p:anim>
                                    <p:anim calcmode="lin" valueType="num">
                                      <p:cBhvr>
                                        <p:cTn id="58" dur="500" fill="hold"/>
                                        <p:tgtEl>
                                          <p:spTgt spid="13"/>
                                        </p:tgtEl>
                                        <p:attrNameLst>
                                          <p:attrName>ppt_w</p:attrName>
                                        </p:attrNameLst>
                                      </p:cBhvr>
                                      <p:tavLst>
                                        <p:tav tm="0">
                                          <p:val>
                                            <p:fltVal val="0"/>
                                          </p:val>
                                        </p:tav>
                                        <p:tav tm="100000">
                                          <p:val>
                                            <p:strVal val="#ppt_w"/>
                                          </p:val>
                                        </p:tav>
                                      </p:tavLst>
                                    </p:anim>
                                    <p:anim calcmode="lin" valueType="num">
                                      <p:cBhvr>
                                        <p:cTn id="59"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randombar(horizontal)">
                                      <p:cBhvr>
                                        <p:cTn id="64" dur="5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500"/>
                            </p:stCondLst>
                            <p:childTnLst>
                              <p:par>
                                <p:cTn id="71" presetID="14" presetClass="entr" presetSubtype="10"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randombar(horizontal)">
                                      <p:cBhvr>
                                        <p:cTn id="73" dur="500"/>
                                        <p:tgtEl>
                                          <p:spTgt spid="20"/>
                                        </p:tgtEl>
                                      </p:cBhvr>
                                    </p:animEffect>
                                  </p:childTnLst>
                                </p:cTn>
                              </p:par>
                            </p:childTnLst>
                          </p:cTn>
                        </p:par>
                        <p:par>
                          <p:cTn id="74" fill="hold">
                            <p:stCondLst>
                              <p:cond delay="1000"/>
                            </p:stCondLst>
                            <p:childTnLst>
                              <p:par>
                                <p:cTn id="75" presetID="22" presetClass="entr" presetSubtype="8" fill="hold"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1500"/>
                            </p:stCondLst>
                            <p:childTnLst>
                              <p:par>
                                <p:cTn id="79" presetID="17" presetClass="entr" presetSubtype="8"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p:cTn id="81" dur="500" fill="hold"/>
                                        <p:tgtEl>
                                          <p:spTgt spid="18"/>
                                        </p:tgtEl>
                                        <p:attrNameLst>
                                          <p:attrName>ppt_x</p:attrName>
                                        </p:attrNameLst>
                                      </p:cBhvr>
                                      <p:tavLst>
                                        <p:tav tm="0">
                                          <p:val>
                                            <p:strVal val="#ppt_x-#ppt_w/2"/>
                                          </p:val>
                                        </p:tav>
                                        <p:tav tm="100000">
                                          <p:val>
                                            <p:strVal val="#ppt_x"/>
                                          </p:val>
                                        </p:tav>
                                      </p:tavLst>
                                    </p:anim>
                                    <p:anim calcmode="lin" valueType="num">
                                      <p:cBhvr>
                                        <p:cTn id="82" dur="500" fill="hold"/>
                                        <p:tgtEl>
                                          <p:spTgt spid="18"/>
                                        </p:tgtEl>
                                        <p:attrNameLst>
                                          <p:attrName>ppt_y</p:attrName>
                                        </p:attrNameLst>
                                      </p:cBhvr>
                                      <p:tavLst>
                                        <p:tav tm="0">
                                          <p:val>
                                            <p:strVal val="#ppt_y"/>
                                          </p:val>
                                        </p:tav>
                                        <p:tav tm="100000">
                                          <p:val>
                                            <p:strVal val="#ppt_y"/>
                                          </p:val>
                                        </p:tav>
                                      </p:tavLst>
                                    </p:anim>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wipe(left)">
                                      <p:cBhvr>
                                        <p:cTn id="89" dur="500"/>
                                        <p:tgtEl>
                                          <p:spTgt spid="31"/>
                                        </p:tgtEl>
                                      </p:cBhvr>
                                    </p:animEffect>
                                  </p:childTnLst>
                                </p:cTn>
                              </p:par>
                            </p:childTnLst>
                          </p:cTn>
                        </p:par>
                        <p:par>
                          <p:cTn id="90" fill="hold">
                            <p:stCondLst>
                              <p:cond delay="500"/>
                            </p:stCondLst>
                            <p:childTnLst>
                              <p:par>
                                <p:cTn id="91" presetID="17" presetClass="entr" presetSubtype="8"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 calcmode="lin" valueType="num">
                                      <p:cBhvr>
                                        <p:cTn id="93" dur="500" fill="hold"/>
                                        <p:tgtEl>
                                          <p:spTgt spid="30"/>
                                        </p:tgtEl>
                                        <p:attrNameLst>
                                          <p:attrName>ppt_x</p:attrName>
                                        </p:attrNameLst>
                                      </p:cBhvr>
                                      <p:tavLst>
                                        <p:tav tm="0">
                                          <p:val>
                                            <p:strVal val="#ppt_x-#ppt_w/2"/>
                                          </p:val>
                                        </p:tav>
                                        <p:tav tm="100000">
                                          <p:val>
                                            <p:strVal val="#ppt_x"/>
                                          </p:val>
                                        </p:tav>
                                      </p:tavLst>
                                    </p:anim>
                                    <p:anim calcmode="lin" valueType="num">
                                      <p:cBhvr>
                                        <p:cTn id="94" dur="500" fill="hold"/>
                                        <p:tgtEl>
                                          <p:spTgt spid="30"/>
                                        </p:tgtEl>
                                        <p:attrNameLst>
                                          <p:attrName>ppt_y</p:attrName>
                                        </p:attrNameLst>
                                      </p:cBhvr>
                                      <p:tavLst>
                                        <p:tav tm="0">
                                          <p:val>
                                            <p:strVal val="#ppt_y"/>
                                          </p:val>
                                        </p:tav>
                                        <p:tav tm="100000">
                                          <p:val>
                                            <p:strVal val="#ppt_y"/>
                                          </p:val>
                                        </p:tav>
                                      </p:tavLst>
                                    </p:anim>
                                    <p:anim calcmode="lin" valueType="num">
                                      <p:cBhvr>
                                        <p:cTn id="95" dur="500" fill="hold"/>
                                        <p:tgtEl>
                                          <p:spTgt spid="30"/>
                                        </p:tgtEl>
                                        <p:attrNameLst>
                                          <p:attrName>ppt_w</p:attrName>
                                        </p:attrNameLst>
                                      </p:cBhvr>
                                      <p:tavLst>
                                        <p:tav tm="0">
                                          <p:val>
                                            <p:fltVal val="0"/>
                                          </p:val>
                                        </p:tav>
                                        <p:tav tm="100000">
                                          <p:val>
                                            <p:strVal val="#ppt_w"/>
                                          </p:val>
                                        </p:tav>
                                      </p:tavLst>
                                    </p:anim>
                                    <p:anim calcmode="lin" valueType="num">
                                      <p:cBhvr>
                                        <p:cTn id="96" dur="5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wipe(left)">
                                      <p:cBhvr>
                                        <p:cTn id="101" dur="500"/>
                                        <p:tgtEl>
                                          <p:spTgt spid="25"/>
                                        </p:tgtEl>
                                      </p:cBhvr>
                                    </p:animEffect>
                                  </p:childTnLst>
                                </p:cTn>
                              </p:par>
                            </p:childTnLst>
                          </p:cTn>
                        </p:par>
                        <p:par>
                          <p:cTn id="102" fill="hold">
                            <p:stCondLst>
                              <p:cond delay="500"/>
                            </p:stCondLst>
                            <p:childTnLst>
                              <p:par>
                                <p:cTn id="103" presetID="14" presetClass="entr" presetSubtype="1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Effect transition="in" filter="randombar(horizontal)">
                                      <p:cBhvr>
                                        <p:cTn id="105" dur="500"/>
                                        <p:tgtEl>
                                          <p:spTgt spid="21"/>
                                        </p:tgtEl>
                                      </p:cBhvr>
                                    </p:animEffect>
                                  </p:childTnLst>
                                </p:cTn>
                              </p:par>
                            </p:childTnLst>
                          </p:cTn>
                        </p:par>
                        <p:par>
                          <p:cTn id="106" fill="hold">
                            <p:stCondLst>
                              <p:cond delay="1000"/>
                            </p:stCondLst>
                            <p:childTnLst>
                              <p:par>
                                <p:cTn id="107" presetID="22" presetClass="entr" presetSubtype="8" fill="hold"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left)">
                                      <p:cBhvr>
                                        <p:cTn id="109" dur="500"/>
                                        <p:tgtEl>
                                          <p:spTgt spid="29"/>
                                        </p:tgtEl>
                                      </p:cBhvr>
                                    </p:animEffect>
                                  </p:childTnLst>
                                </p:cTn>
                              </p:par>
                            </p:childTnLst>
                          </p:cTn>
                        </p:par>
                        <p:par>
                          <p:cTn id="110" fill="hold">
                            <p:stCondLst>
                              <p:cond delay="1500"/>
                            </p:stCondLst>
                            <p:childTnLst>
                              <p:par>
                                <p:cTn id="111" presetID="17" presetClass="entr" presetSubtype="8" fill="hold" grpId="0" nodeType="afterEffect">
                                  <p:stCondLst>
                                    <p:cond delay="0"/>
                                  </p:stCondLst>
                                  <p:childTnLst>
                                    <p:set>
                                      <p:cBhvr>
                                        <p:cTn id="112" dur="1" fill="hold">
                                          <p:stCondLst>
                                            <p:cond delay="0"/>
                                          </p:stCondLst>
                                        </p:cTn>
                                        <p:tgtEl>
                                          <p:spTgt spid="23"/>
                                        </p:tgtEl>
                                        <p:attrNameLst>
                                          <p:attrName>style.visibility</p:attrName>
                                        </p:attrNameLst>
                                      </p:cBhvr>
                                      <p:to>
                                        <p:strVal val="visible"/>
                                      </p:to>
                                    </p:set>
                                    <p:anim calcmode="lin" valueType="num">
                                      <p:cBhvr>
                                        <p:cTn id="113" dur="500" fill="hold"/>
                                        <p:tgtEl>
                                          <p:spTgt spid="23"/>
                                        </p:tgtEl>
                                        <p:attrNameLst>
                                          <p:attrName>ppt_x</p:attrName>
                                        </p:attrNameLst>
                                      </p:cBhvr>
                                      <p:tavLst>
                                        <p:tav tm="0">
                                          <p:val>
                                            <p:strVal val="#ppt_x-#ppt_w/2"/>
                                          </p:val>
                                        </p:tav>
                                        <p:tav tm="100000">
                                          <p:val>
                                            <p:strVal val="#ppt_x"/>
                                          </p:val>
                                        </p:tav>
                                      </p:tavLst>
                                    </p:anim>
                                    <p:anim calcmode="lin" valueType="num">
                                      <p:cBhvr>
                                        <p:cTn id="114" dur="500" fill="hold"/>
                                        <p:tgtEl>
                                          <p:spTgt spid="23"/>
                                        </p:tgtEl>
                                        <p:attrNameLst>
                                          <p:attrName>ppt_y</p:attrName>
                                        </p:attrNameLst>
                                      </p:cBhvr>
                                      <p:tavLst>
                                        <p:tav tm="0">
                                          <p:val>
                                            <p:strVal val="#ppt_y"/>
                                          </p:val>
                                        </p:tav>
                                        <p:tav tm="100000">
                                          <p:val>
                                            <p:strVal val="#ppt_y"/>
                                          </p:val>
                                        </p:tav>
                                      </p:tavLst>
                                    </p:anim>
                                    <p:anim calcmode="lin" valueType="num">
                                      <p:cBhvr>
                                        <p:cTn id="115" dur="500" fill="hold"/>
                                        <p:tgtEl>
                                          <p:spTgt spid="23"/>
                                        </p:tgtEl>
                                        <p:attrNameLst>
                                          <p:attrName>ppt_w</p:attrName>
                                        </p:attrNameLst>
                                      </p:cBhvr>
                                      <p:tavLst>
                                        <p:tav tm="0">
                                          <p:val>
                                            <p:fltVal val="0"/>
                                          </p:val>
                                        </p:tav>
                                        <p:tav tm="100000">
                                          <p:val>
                                            <p:strVal val="#ppt_w"/>
                                          </p:val>
                                        </p:tav>
                                      </p:tavLst>
                                    </p:anim>
                                    <p:anim calcmode="lin" valueType="num">
                                      <p:cBhvr>
                                        <p:cTn id="116"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P spid="12" grpId="0" animBg="1"/>
      <p:bldP spid="13" grpId="0" animBg="1"/>
      <p:bldP spid="8" grpId="0" animBg="1"/>
      <p:bldP spid="17" grpId="0" animBg="1"/>
      <p:bldP spid="18" grpId="0" animBg="1"/>
      <p:bldP spid="20" grpId="0" animBg="1"/>
      <p:bldP spid="21" grpId="0" animBg="1"/>
      <p:bldP spid="23" grpId="0" animBg="1"/>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96"/>
        <p:cNvGrpSpPr/>
        <p:nvPr/>
      </p:nvGrpSpPr>
      <p:grpSpPr>
        <a:xfrm>
          <a:off x="0" y="0"/>
          <a:ext cx="0" cy="0"/>
          <a:chOff x="0" y="0"/>
          <a:chExt cx="0" cy="0"/>
        </a:xfrm>
      </p:grpSpPr>
      <p:grpSp>
        <p:nvGrpSpPr>
          <p:cNvPr id="4" name="Group 3">
            <a:extLst>
              <a:ext uri="{FF2B5EF4-FFF2-40B4-BE49-F238E27FC236}">
                <a16:creationId xmlns:a16="http://schemas.microsoft.com/office/drawing/2014/main" id="{B24D7A95-C127-3A50-98E1-99370BF396A7}"/>
              </a:ext>
            </a:extLst>
          </p:cNvPr>
          <p:cNvGrpSpPr/>
          <p:nvPr/>
        </p:nvGrpSpPr>
        <p:grpSpPr>
          <a:xfrm>
            <a:off x="142969" y="238342"/>
            <a:ext cx="625769" cy="786852"/>
            <a:chOff x="666600" y="371204"/>
            <a:chExt cx="625769" cy="786852"/>
          </a:xfrm>
        </p:grpSpPr>
        <p:grpSp>
          <p:nvGrpSpPr>
            <p:cNvPr id="1799" name="Google Shape;1799;p61"/>
            <p:cNvGrpSpPr/>
            <p:nvPr/>
          </p:nvGrpSpPr>
          <p:grpSpPr>
            <a:xfrm rot="2437917" flipH="1">
              <a:off x="921568" y="667159"/>
              <a:ext cx="370801" cy="490897"/>
              <a:chOff x="1634870" y="-5372769"/>
              <a:chExt cx="3048801" cy="4036247"/>
            </a:xfrm>
          </p:grpSpPr>
          <p:sp>
            <p:nvSpPr>
              <p:cNvPr id="1800" name="Google Shape;1800;p61"/>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1" name="Google Shape;1801;p61"/>
              <p:cNvGrpSpPr/>
              <p:nvPr/>
            </p:nvGrpSpPr>
            <p:grpSpPr>
              <a:xfrm>
                <a:off x="2350651" y="-4726440"/>
                <a:ext cx="1617712" cy="2740755"/>
                <a:chOff x="1279825" y="-1982000"/>
                <a:chExt cx="85600" cy="145025"/>
              </a:xfrm>
            </p:grpSpPr>
            <p:sp>
              <p:nvSpPr>
                <p:cNvPr id="1802" name="Google Shape;1802;p61"/>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61"/>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61"/>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61"/>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06" name="Google Shape;1806;p61"/>
            <p:cNvGrpSpPr/>
            <p:nvPr/>
          </p:nvGrpSpPr>
          <p:grpSpPr>
            <a:xfrm rot="-2147605">
              <a:off x="666600" y="371204"/>
              <a:ext cx="444655" cy="588669"/>
              <a:chOff x="1634870" y="-5372769"/>
              <a:chExt cx="3048801" cy="4036247"/>
            </a:xfrm>
          </p:grpSpPr>
          <p:sp>
            <p:nvSpPr>
              <p:cNvPr id="1807" name="Google Shape;1807;p61"/>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8" name="Google Shape;1808;p61"/>
              <p:cNvGrpSpPr/>
              <p:nvPr/>
            </p:nvGrpSpPr>
            <p:grpSpPr>
              <a:xfrm>
                <a:off x="2350651" y="-4726440"/>
                <a:ext cx="1617712" cy="2740755"/>
                <a:chOff x="1279825" y="-1982000"/>
                <a:chExt cx="85600" cy="145025"/>
              </a:xfrm>
            </p:grpSpPr>
            <p:sp>
              <p:nvSpPr>
                <p:cNvPr id="1809" name="Google Shape;1809;p61"/>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61"/>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61"/>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61"/>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5" name="Rectangle: Rounded Corners 4">
            <a:extLst>
              <a:ext uri="{FF2B5EF4-FFF2-40B4-BE49-F238E27FC236}">
                <a16:creationId xmlns:a16="http://schemas.microsoft.com/office/drawing/2014/main" id="{05E72DC4-03BB-5DB7-AC02-4E87D54FB6D4}"/>
              </a:ext>
            </a:extLst>
          </p:cNvPr>
          <p:cNvSpPr/>
          <p:nvPr/>
        </p:nvSpPr>
        <p:spPr>
          <a:xfrm>
            <a:off x="2407138" y="319942"/>
            <a:ext cx="4329723" cy="687754"/>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t>Câu hỏi mục III – SGK trang 51.</a:t>
            </a:r>
          </a:p>
        </p:txBody>
      </p:sp>
      <p:sp>
        <p:nvSpPr>
          <p:cNvPr id="7" name="TextBox 6">
            <a:extLst>
              <a:ext uri="{FF2B5EF4-FFF2-40B4-BE49-F238E27FC236}">
                <a16:creationId xmlns:a16="http://schemas.microsoft.com/office/drawing/2014/main" id="{ED773F1D-D43A-0778-BA6A-5B4741823151}"/>
              </a:ext>
            </a:extLst>
          </p:cNvPr>
          <p:cNvSpPr txBox="1"/>
          <p:nvPr/>
        </p:nvSpPr>
        <p:spPr>
          <a:xfrm>
            <a:off x="397647" y="1102097"/>
            <a:ext cx="8348703" cy="958660"/>
          </a:xfrm>
          <a:prstGeom prst="rect">
            <a:avLst/>
          </a:prstGeom>
          <a:noFill/>
        </p:spPr>
        <p:txBody>
          <a:bodyPr wrap="square">
            <a:spAutoFit/>
          </a:bodyPr>
          <a:lstStyle/>
          <a:p>
            <a:pPr algn="just">
              <a:lnSpc>
                <a:spcPct val="150000"/>
              </a:lnSpc>
            </a:pPr>
            <a:r>
              <a:rPr lang="vi-VN" sz="2000"/>
              <a:t>Trong dung dịch, giữa các cặp chất nào sau đây có xảy ra phản ứng? Viết phương trình hoá học của các phản ứng đó. </a:t>
            </a:r>
            <a:endParaRPr lang="en-US" sz="2000"/>
          </a:p>
        </p:txBody>
      </p:sp>
      <p:graphicFrame>
        <p:nvGraphicFramePr>
          <p:cNvPr id="8" name="Table 8">
            <a:extLst>
              <a:ext uri="{FF2B5EF4-FFF2-40B4-BE49-F238E27FC236}">
                <a16:creationId xmlns:a16="http://schemas.microsoft.com/office/drawing/2014/main" id="{6713025B-E2F0-07E7-6EF2-70AD304FFC13}"/>
              </a:ext>
            </a:extLst>
          </p:cNvPr>
          <p:cNvGraphicFramePr>
            <a:graphicFrameLocks noGrp="1"/>
          </p:cNvGraphicFramePr>
          <p:nvPr>
            <p:extLst>
              <p:ext uri="{D42A27DB-BD31-4B8C-83A1-F6EECF244321}">
                <p14:modId xmlns:p14="http://schemas.microsoft.com/office/powerpoint/2010/main" val="3043817549"/>
              </p:ext>
            </p:extLst>
          </p:nvPr>
        </p:nvGraphicFramePr>
        <p:xfrm>
          <a:off x="397646" y="2097328"/>
          <a:ext cx="8418105" cy="2457124"/>
        </p:xfrm>
        <a:graphic>
          <a:graphicData uri="http://schemas.openxmlformats.org/drawingml/2006/table">
            <a:tbl>
              <a:tblPr firstRow="1" bandRow="1">
                <a:tableStyleId>{F5AB1C69-6EDB-4FF4-983F-18BD219EF322}</a:tableStyleId>
              </a:tblPr>
              <a:tblGrid>
                <a:gridCol w="1683621">
                  <a:extLst>
                    <a:ext uri="{9D8B030D-6E8A-4147-A177-3AD203B41FA5}">
                      <a16:colId xmlns:a16="http://schemas.microsoft.com/office/drawing/2014/main" val="635257500"/>
                    </a:ext>
                  </a:extLst>
                </a:gridCol>
                <a:gridCol w="1683621">
                  <a:extLst>
                    <a:ext uri="{9D8B030D-6E8A-4147-A177-3AD203B41FA5}">
                      <a16:colId xmlns:a16="http://schemas.microsoft.com/office/drawing/2014/main" val="2502132846"/>
                    </a:ext>
                  </a:extLst>
                </a:gridCol>
                <a:gridCol w="1683621">
                  <a:extLst>
                    <a:ext uri="{9D8B030D-6E8A-4147-A177-3AD203B41FA5}">
                      <a16:colId xmlns:a16="http://schemas.microsoft.com/office/drawing/2014/main" val="995559220"/>
                    </a:ext>
                  </a:extLst>
                </a:gridCol>
                <a:gridCol w="1683621">
                  <a:extLst>
                    <a:ext uri="{9D8B030D-6E8A-4147-A177-3AD203B41FA5}">
                      <a16:colId xmlns:a16="http://schemas.microsoft.com/office/drawing/2014/main" val="2308316011"/>
                    </a:ext>
                  </a:extLst>
                </a:gridCol>
                <a:gridCol w="1683621">
                  <a:extLst>
                    <a:ext uri="{9D8B030D-6E8A-4147-A177-3AD203B41FA5}">
                      <a16:colId xmlns:a16="http://schemas.microsoft.com/office/drawing/2014/main" val="919428890"/>
                    </a:ext>
                  </a:extLst>
                </a:gridCol>
              </a:tblGrid>
              <a:tr h="614281">
                <a:tc>
                  <a:txBody>
                    <a:bodyPr/>
                    <a:lstStyle/>
                    <a:p>
                      <a:pPr algn="ctr"/>
                      <a:endParaRPr lang="en-US" sz="2000">
                        <a:solidFill>
                          <a:srgbClr val="000000"/>
                        </a:solidFill>
                      </a:endParaRPr>
                    </a:p>
                  </a:txBody>
                  <a:tcPr anchor="ctr">
                    <a:solidFill>
                      <a:schemeClr val="accent3">
                        <a:lumMod val="60000"/>
                        <a:lumOff val="40000"/>
                      </a:schemeClr>
                    </a:solidFill>
                  </a:tcPr>
                </a:tc>
                <a:tc>
                  <a:txBody>
                    <a:bodyPr/>
                    <a:lstStyle/>
                    <a:p>
                      <a:pPr algn="ctr"/>
                      <a:r>
                        <a:rPr lang="en-US" sz="2000">
                          <a:solidFill>
                            <a:srgbClr val="000000"/>
                          </a:solidFill>
                        </a:rPr>
                        <a:t>Na</a:t>
                      </a:r>
                      <a:r>
                        <a:rPr lang="en-US" sz="2000" baseline="-25000">
                          <a:solidFill>
                            <a:srgbClr val="000000"/>
                          </a:solidFill>
                        </a:rPr>
                        <a:t>2</a:t>
                      </a:r>
                      <a:r>
                        <a:rPr lang="en-US" sz="2000" baseline="0">
                          <a:solidFill>
                            <a:srgbClr val="000000"/>
                          </a:solidFill>
                        </a:rPr>
                        <a:t>CO</a:t>
                      </a:r>
                      <a:r>
                        <a:rPr lang="en-US" sz="2000" baseline="-25000">
                          <a:solidFill>
                            <a:srgbClr val="000000"/>
                          </a:solidFill>
                        </a:rPr>
                        <a:t>3</a:t>
                      </a:r>
                      <a:endParaRPr lang="en-US" sz="2000">
                        <a:solidFill>
                          <a:srgbClr val="000000"/>
                        </a:solidFill>
                      </a:endParaRPr>
                    </a:p>
                  </a:txBody>
                  <a:tcPr anchor="ctr">
                    <a:solidFill>
                      <a:schemeClr val="accent3">
                        <a:lumMod val="60000"/>
                        <a:lumOff val="40000"/>
                      </a:schemeClr>
                    </a:solidFill>
                  </a:tcPr>
                </a:tc>
                <a:tc>
                  <a:txBody>
                    <a:bodyPr/>
                    <a:lstStyle/>
                    <a:p>
                      <a:pPr algn="ctr"/>
                      <a:r>
                        <a:rPr lang="en-US" sz="2000">
                          <a:solidFill>
                            <a:srgbClr val="000000"/>
                          </a:solidFill>
                        </a:rPr>
                        <a:t>KCl</a:t>
                      </a:r>
                    </a:p>
                  </a:txBody>
                  <a:tcPr anchor="ctr">
                    <a:solidFill>
                      <a:schemeClr val="accent3">
                        <a:lumMod val="60000"/>
                        <a:lumOff val="40000"/>
                      </a:schemeClr>
                    </a:solidFill>
                  </a:tcPr>
                </a:tc>
                <a:tc>
                  <a:txBody>
                    <a:bodyPr/>
                    <a:lstStyle/>
                    <a:p>
                      <a:pPr algn="ctr"/>
                      <a:r>
                        <a:rPr lang="en-US" sz="2000">
                          <a:solidFill>
                            <a:srgbClr val="000000"/>
                          </a:solidFill>
                        </a:rPr>
                        <a:t>Na</a:t>
                      </a:r>
                      <a:r>
                        <a:rPr lang="en-US" sz="2000" baseline="-25000">
                          <a:solidFill>
                            <a:srgbClr val="000000"/>
                          </a:solidFill>
                        </a:rPr>
                        <a:t>2</a:t>
                      </a:r>
                      <a:r>
                        <a:rPr lang="en-US" sz="2000" baseline="0">
                          <a:solidFill>
                            <a:srgbClr val="000000"/>
                          </a:solidFill>
                        </a:rPr>
                        <a:t>SO</a:t>
                      </a:r>
                      <a:r>
                        <a:rPr lang="en-US" sz="2000" baseline="-25000">
                          <a:solidFill>
                            <a:srgbClr val="000000"/>
                          </a:solidFill>
                        </a:rPr>
                        <a:t>4</a:t>
                      </a:r>
                      <a:endParaRPr lang="en-US" sz="2000">
                        <a:solidFill>
                          <a:srgbClr val="000000"/>
                        </a:solidFill>
                      </a:endParaRPr>
                    </a:p>
                  </a:txBody>
                  <a:tcPr anchor="ctr">
                    <a:solidFill>
                      <a:schemeClr val="accent3">
                        <a:lumMod val="60000"/>
                        <a:lumOff val="40000"/>
                      </a:schemeClr>
                    </a:solidFill>
                  </a:tcPr>
                </a:tc>
                <a:tc>
                  <a:txBody>
                    <a:bodyPr/>
                    <a:lstStyle/>
                    <a:p>
                      <a:pPr algn="ctr"/>
                      <a:r>
                        <a:rPr lang="en-US" sz="2000">
                          <a:solidFill>
                            <a:srgbClr val="000000"/>
                          </a:solidFill>
                        </a:rPr>
                        <a:t>NaNO</a:t>
                      </a:r>
                      <a:r>
                        <a:rPr lang="en-US" sz="2000" baseline="-25000">
                          <a:solidFill>
                            <a:srgbClr val="000000"/>
                          </a:solidFill>
                        </a:rPr>
                        <a:t>3</a:t>
                      </a:r>
                      <a:endParaRPr lang="en-US" sz="2000">
                        <a:solidFill>
                          <a:srgbClr val="000000"/>
                        </a:solidFill>
                      </a:endParaRPr>
                    </a:p>
                  </a:txBody>
                  <a:tcPr anchor="ctr">
                    <a:solidFill>
                      <a:schemeClr val="accent3">
                        <a:lumMod val="60000"/>
                        <a:lumOff val="40000"/>
                      </a:schemeClr>
                    </a:solidFill>
                  </a:tcPr>
                </a:tc>
                <a:extLst>
                  <a:ext uri="{0D108BD9-81ED-4DB2-BD59-A6C34878D82A}">
                    <a16:rowId xmlns:a16="http://schemas.microsoft.com/office/drawing/2014/main" val="1252428496"/>
                  </a:ext>
                </a:extLst>
              </a:tr>
              <a:tr h="614281">
                <a:tc>
                  <a:txBody>
                    <a:bodyPr/>
                    <a:lstStyle/>
                    <a:p>
                      <a:r>
                        <a:rPr lang="en-US" sz="2000">
                          <a:solidFill>
                            <a:srgbClr val="000000"/>
                          </a:solidFill>
                        </a:rPr>
                        <a:t>Ca(NO</a:t>
                      </a:r>
                      <a:r>
                        <a:rPr lang="en-US" sz="2000" baseline="-25000">
                          <a:solidFill>
                            <a:srgbClr val="000000"/>
                          </a:solidFill>
                        </a:rPr>
                        <a:t>3</a:t>
                      </a:r>
                      <a:r>
                        <a:rPr lang="en-US" sz="2000" baseline="0">
                          <a:solidFill>
                            <a:srgbClr val="000000"/>
                          </a:solidFill>
                        </a:rPr>
                        <a:t>)</a:t>
                      </a:r>
                      <a:r>
                        <a:rPr lang="en-US" sz="2000" baseline="-25000">
                          <a:solidFill>
                            <a:srgbClr val="000000"/>
                          </a:solidFill>
                        </a:rPr>
                        <a:t>2</a:t>
                      </a:r>
                      <a:endParaRPr lang="en-US" sz="2000">
                        <a:solidFill>
                          <a:srgbClr val="000000"/>
                        </a:solidFill>
                      </a:endParaRPr>
                    </a:p>
                  </a:txBody>
                  <a:tcPr anchor="ctr">
                    <a:solidFill>
                      <a:schemeClr val="accent3">
                        <a:lumMod val="60000"/>
                        <a:lumOff val="40000"/>
                      </a:schemeClr>
                    </a:solidFill>
                  </a:tcPr>
                </a:tc>
                <a:tc>
                  <a:txBody>
                    <a:bodyPr/>
                    <a:lstStyle/>
                    <a:p>
                      <a:pPr algn="ctr"/>
                      <a:r>
                        <a:rPr lang="en-US" sz="2000">
                          <a:solidFill>
                            <a:srgbClr val="000000"/>
                          </a:solidFil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mn-ea"/>
                          <a:cs typeface="+mn-cs"/>
                          <a:sym typeface="Aria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mn-ea"/>
                          <a:cs typeface="+mn-cs"/>
                          <a:sym typeface="Aria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mn-ea"/>
                          <a:cs typeface="+mn-cs"/>
                          <a:sym typeface="Arial"/>
                        </a:rPr>
                        <a:t>?</a:t>
                      </a:r>
                    </a:p>
                  </a:txBody>
                  <a:tcPr anchor="ctr"/>
                </a:tc>
                <a:extLst>
                  <a:ext uri="{0D108BD9-81ED-4DB2-BD59-A6C34878D82A}">
                    <a16:rowId xmlns:a16="http://schemas.microsoft.com/office/drawing/2014/main" val="2296575593"/>
                  </a:ext>
                </a:extLst>
              </a:tr>
              <a:tr h="614281">
                <a:tc>
                  <a:txBody>
                    <a:bodyPr/>
                    <a:lstStyle/>
                    <a:p>
                      <a:r>
                        <a:rPr lang="en-US" sz="2000">
                          <a:solidFill>
                            <a:srgbClr val="000000"/>
                          </a:solidFill>
                        </a:rPr>
                        <a:t>BaCl</a:t>
                      </a:r>
                      <a:r>
                        <a:rPr lang="en-US" sz="2000" baseline="-25000">
                          <a:solidFill>
                            <a:srgbClr val="000000"/>
                          </a:solidFill>
                        </a:rPr>
                        <a:t>2</a:t>
                      </a:r>
                      <a:endParaRPr lang="en-US" sz="2000">
                        <a:solidFill>
                          <a:srgbClr val="000000"/>
                        </a:solidFill>
                      </a:endParaRPr>
                    </a:p>
                  </a:txBody>
                  <a:tcPr anchor="ct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mn-ea"/>
                          <a:cs typeface="+mn-cs"/>
                          <a:sym typeface="Aria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mn-ea"/>
                          <a:cs typeface="+mn-cs"/>
                          <a:sym typeface="Aria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mn-ea"/>
                          <a:cs typeface="+mn-cs"/>
                          <a:sym typeface="Aria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mn-ea"/>
                          <a:cs typeface="+mn-cs"/>
                          <a:sym typeface="Arial"/>
                        </a:rPr>
                        <a:t>?</a:t>
                      </a:r>
                    </a:p>
                  </a:txBody>
                  <a:tcPr anchor="ctr"/>
                </a:tc>
                <a:extLst>
                  <a:ext uri="{0D108BD9-81ED-4DB2-BD59-A6C34878D82A}">
                    <a16:rowId xmlns:a16="http://schemas.microsoft.com/office/drawing/2014/main" val="345863321"/>
                  </a:ext>
                </a:extLst>
              </a:tr>
              <a:tr h="614281">
                <a:tc>
                  <a:txBody>
                    <a:bodyPr/>
                    <a:lstStyle/>
                    <a:p>
                      <a:r>
                        <a:rPr lang="en-US" sz="2000">
                          <a:solidFill>
                            <a:srgbClr val="000000"/>
                          </a:solidFill>
                        </a:rPr>
                        <a:t>HNO</a:t>
                      </a:r>
                      <a:r>
                        <a:rPr lang="en-US" sz="2000" baseline="-25000">
                          <a:solidFill>
                            <a:srgbClr val="000000"/>
                          </a:solidFill>
                        </a:rPr>
                        <a:t>3</a:t>
                      </a:r>
                      <a:endParaRPr lang="en-US" sz="2000">
                        <a:solidFill>
                          <a:srgbClr val="000000"/>
                        </a:solidFill>
                      </a:endParaRPr>
                    </a:p>
                  </a:txBody>
                  <a:tcPr anchor="ct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mn-ea"/>
                          <a:cs typeface="+mn-cs"/>
                          <a:sym typeface="Aria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mn-ea"/>
                          <a:cs typeface="+mn-cs"/>
                          <a:sym typeface="Aria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mn-ea"/>
                          <a:cs typeface="+mn-cs"/>
                          <a:sym typeface="Arial"/>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mn-ea"/>
                          <a:cs typeface="+mn-cs"/>
                          <a:sym typeface="Arial"/>
                        </a:rPr>
                        <a:t>?</a:t>
                      </a:r>
                    </a:p>
                  </a:txBody>
                  <a:tcPr anchor="ctr"/>
                </a:tc>
                <a:extLst>
                  <a:ext uri="{0D108BD9-81ED-4DB2-BD59-A6C34878D82A}">
                    <a16:rowId xmlns:a16="http://schemas.microsoft.com/office/drawing/2014/main" val="1793447851"/>
                  </a:ext>
                </a:extLst>
              </a:tr>
            </a:tbl>
          </a:graphicData>
        </a:graphic>
      </p:graphicFrame>
      <p:sp>
        <p:nvSpPr>
          <p:cNvPr id="9" name="Rectangle 8">
            <a:extLst>
              <a:ext uri="{FF2B5EF4-FFF2-40B4-BE49-F238E27FC236}">
                <a16:creationId xmlns:a16="http://schemas.microsoft.com/office/drawing/2014/main" id="{3194053C-868E-4526-50C7-73B4DB3087EF}"/>
              </a:ext>
            </a:extLst>
          </p:cNvPr>
          <p:cNvSpPr/>
          <p:nvPr/>
        </p:nvSpPr>
        <p:spPr>
          <a:xfrm>
            <a:off x="2407138" y="3415322"/>
            <a:ext cx="953477" cy="445477"/>
          </a:xfrm>
          <a:prstGeom prst="rect">
            <a:avLst/>
          </a:prstGeom>
          <a:solidFill>
            <a:srgbClr val="FFF5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solidFill>
                  <a:srgbClr val="00B050"/>
                </a:solidFill>
                <a:sym typeface="Wingdings" panose="05000000000000000000" pitchFamily="2" charset="2"/>
              </a:rPr>
              <a:t></a:t>
            </a:r>
            <a:endParaRPr lang="en-US" sz="4800" b="1">
              <a:solidFill>
                <a:srgbClr val="00B050"/>
              </a:solidFill>
            </a:endParaRPr>
          </a:p>
        </p:txBody>
      </p:sp>
      <p:sp>
        <p:nvSpPr>
          <p:cNvPr id="10" name="Rectangle 9">
            <a:extLst>
              <a:ext uri="{FF2B5EF4-FFF2-40B4-BE49-F238E27FC236}">
                <a16:creationId xmlns:a16="http://schemas.microsoft.com/office/drawing/2014/main" id="{9EA63342-2639-2739-CC0E-A1D7DBADEF92}"/>
              </a:ext>
            </a:extLst>
          </p:cNvPr>
          <p:cNvSpPr/>
          <p:nvPr/>
        </p:nvSpPr>
        <p:spPr>
          <a:xfrm>
            <a:off x="5783387" y="3415322"/>
            <a:ext cx="953477" cy="445477"/>
          </a:xfrm>
          <a:prstGeom prst="rect">
            <a:avLst/>
          </a:prstGeom>
          <a:solidFill>
            <a:srgbClr val="FFF5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solidFill>
                  <a:srgbClr val="00B050"/>
                </a:solidFill>
                <a:sym typeface="Wingdings" panose="05000000000000000000" pitchFamily="2" charset="2"/>
              </a:rPr>
              <a:t></a:t>
            </a:r>
            <a:endParaRPr lang="en-US" sz="4800" b="1">
              <a:solidFill>
                <a:srgbClr val="00B050"/>
              </a:solidFill>
            </a:endParaRPr>
          </a:p>
        </p:txBody>
      </p:sp>
      <p:sp>
        <p:nvSpPr>
          <p:cNvPr id="11" name="Rectangle 10">
            <a:extLst>
              <a:ext uri="{FF2B5EF4-FFF2-40B4-BE49-F238E27FC236}">
                <a16:creationId xmlns:a16="http://schemas.microsoft.com/office/drawing/2014/main" id="{44DB2CA9-885F-E245-4F66-936CB20D9CEF}"/>
              </a:ext>
            </a:extLst>
          </p:cNvPr>
          <p:cNvSpPr/>
          <p:nvPr/>
        </p:nvSpPr>
        <p:spPr>
          <a:xfrm>
            <a:off x="4129959" y="3415322"/>
            <a:ext cx="953477" cy="445477"/>
          </a:xfrm>
          <a:prstGeom prst="rect">
            <a:avLst/>
          </a:prstGeom>
          <a:solidFill>
            <a:srgbClr val="FFF5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solidFill>
                  <a:srgbClr val="FF0000"/>
                </a:solidFill>
                <a:sym typeface="Wingdings" panose="05000000000000000000" pitchFamily="2" charset="2"/>
              </a:rPr>
              <a:t></a:t>
            </a:r>
            <a:endParaRPr lang="en-US" sz="4800" b="1">
              <a:solidFill>
                <a:srgbClr val="FF0000"/>
              </a:solidFill>
            </a:endParaRPr>
          </a:p>
        </p:txBody>
      </p:sp>
      <p:sp>
        <p:nvSpPr>
          <p:cNvPr id="12" name="Rectangle 11">
            <a:extLst>
              <a:ext uri="{FF2B5EF4-FFF2-40B4-BE49-F238E27FC236}">
                <a16:creationId xmlns:a16="http://schemas.microsoft.com/office/drawing/2014/main" id="{8BE71C65-5770-C228-594D-3C237E07536D}"/>
              </a:ext>
            </a:extLst>
          </p:cNvPr>
          <p:cNvSpPr/>
          <p:nvPr/>
        </p:nvSpPr>
        <p:spPr>
          <a:xfrm>
            <a:off x="7436815" y="3415322"/>
            <a:ext cx="953477" cy="445477"/>
          </a:xfrm>
          <a:prstGeom prst="rect">
            <a:avLst/>
          </a:prstGeom>
          <a:solidFill>
            <a:srgbClr val="FFF5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solidFill>
                  <a:srgbClr val="FF0000"/>
                </a:solidFill>
                <a:sym typeface="Wingdings" panose="05000000000000000000" pitchFamily="2" charset="2"/>
              </a:rPr>
              <a:t></a:t>
            </a:r>
            <a:endParaRPr lang="en-US" sz="4800" b="1">
              <a:solidFill>
                <a:srgbClr val="FF0000"/>
              </a:solidFill>
            </a:endParaRPr>
          </a:p>
        </p:txBody>
      </p:sp>
      <p:sp>
        <p:nvSpPr>
          <p:cNvPr id="13" name="Rectangle 12">
            <a:extLst>
              <a:ext uri="{FF2B5EF4-FFF2-40B4-BE49-F238E27FC236}">
                <a16:creationId xmlns:a16="http://schemas.microsoft.com/office/drawing/2014/main" id="{D2484262-82AA-0D42-8DC4-F8A2FE3CF279}"/>
              </a:ext>
            </a:extLst>
          </p:cNvPr>
          <p:cNvSpPr/>
          <p:nvPr/>
        </p:nvSpPr>
        <p:spPr>
          <a:xfrm>
            <a:off x="2407137" y="4040444"/>
            <a:ext cx="953477" cy="445477"/>
          </a:xfrm>
          <a:prstGeom prst="rect">
            <a:avLst/>
          </a:prstGeom>
          <a:solidFill>
            <a:srgbClr val="FFEB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solidFill>
                  <a:srgbClr val="00B050"/>
                </a:solidFill>
                <a:sym typeface="Wingdings" panose="05000000000000000000" pitchFamily="2" charset="2"/>
              </a:rPr>
              <a:t></a:t>
            </a:r>
            <a:endParaRPr lang="en-US" sz="4800" b="1">
              <a:solidFill>
                <a:srgbClr val="00B050"/>
              </a:solidFill>
            </a:endParaRPr>
          </a:p>
        </p:txBody>
      </p:sp>
      <p:sp>
        <p:nvSpPr>
          <p:cNvPr id="14" name="Rectangle 13">
            <a:extLst>
              <a:ext uri="{FF2B5EF4-FFF2-40B4-BE49-F238E27FC236}">
                <a16:creationId xmlns:a16="http://schemas.microsoft.com/office/drawing/2014/main" id="{4FC9422B-9AE6-EBE7-AE97-DA08E0E9F12C}"/>
              </a:ext>
            </a:extLst>
          </p:cNvPr>
          <p:cNvSpPr/>
          <p:nvPr/>
        </p:nvSpPr>
        <p:spPr>
          <a:xfrm>
            <a:off x="4129959" y="4039485"/>
            <a:ext cx="953477" cy="445477"/>
          </a:xfrm>
          <a:prstGeom prst="rect">
            <a:avLst/>
          </a:prstGeom>
          <a:solidFill>
            <a:srgbClr val="FFEB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solidFill>
                  <a:srgbClr val="FF0000"/>
                </a:solidFill>
                <a:sym typeface="Wingdings" panose="05000000000000000000" pitchFamily="2" charset="2"/>
              </a:rPr>
              <a:t></a:t>
            </a:r>
            <a:endParaRPr lang="en-US" sz="4800" b="1">
              <a:solidFill>
                <a:srgbClr val="FF0000"/>
              </a:solidFill>
            </a:endParaRPr>
          </a:p>
        </p:txBody>
      </p:sp>
      <p:sp>
        <p:nvSpPr>
          <p:cNvPr id="15" name="Rectangle 14">
            <a:extLst>
              <a:ext uri="{FF2B5EF4-FFF2-40B4-BE49-F238E27FC236}">
                <a16:creationId xmlns:a16="http://schemas.microsoft.com/office/drawing/2014/main" id="{394EB239-855B-3193-5956-A4169F1D4A4F}"/>
              </a:ext>
            </a:extLst>
          </p:cNvPr>
          <p:cNvSpPr/>
          <p:nvPr/>
        </p:nvSpPr>
        <p:spPr>
          <a:xfrm>
            <a:off x="5783384" y="4039484"/>
            <a:ext cx="953477" cy="445477"/>
          </a:xfrm>
          <a:prstGeom prst="rect">
            <a:avLst/>
          </a:prstGeom>
          <a:solidFill>
            <a:srgbClr val="FFEB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solidFill>
                  <a:srgbClr val="FF0000"/>
                </a:solidFill>
                <a:sym typeface="Wingdings" panose="05000000000000000000" pitchFamily="2" charset="2"/>
              </a:rPr>
              <a:t></a:t>
            </a:r>
            <a:endParaRPr lang="en-US" sz="4800" b="1">
              <a:solidFill>
                <a:srgbClr val="FF0000"/>
              </a:solidFill>
            </a:endParaRPr>
          </a:p>
        </p:txBody>
      </p:sp>
      <p:sp>
        <p:nvSpPr>
          <p:cNvPr id="16" name="Rectangle 15">
            <a:extLst>
              <a:ext uri="{FF2B5EF4-FFF2-40B4-BE49-F238E27FC236}">
                <a16:creationId xmlns:a16="http://schemas.microsoft.com/office/drawing/2014/main" id="{51FD1F81-0AD9-C03F-195D-0DB2B29B6738}"/>
              </a:ext>
            </a:extLst>
          </p:cNvPr>
          <p:cNvSpPr/>
          <p:nvPr/>
        </p:nvSpPr>
        <p:spPr>
          <a:xfrm>
            <a:off x="7436815" y="4039483"/>
            <a:ext cx="953477" cy="445477"/>
          </a:xfrm>
          <a:prstGeom prst="rect">
            <a:avLst/>
          </a:prstGeom>
          <a:solidFill>
            <a:srgbClr val="FFEB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solidFill>
                  <a:srgbClr val="FF0000"/>
                </a:solidFill>
                <a:sym typeface="Wingdings" panose="05000000000000000000" pitchFamily="2" charset="2"/>
              </a:rPr>
              <a:t></a:t>
            </a:r>
            <a:endParaRPr lang="en-US" sz="4800" b="1">
              <a:solidFill>
                <a:srgbClr val="FF0000"/>
              </a:solidFill>
            </a:endParaRPr>
          </a:p>
        </p:txBody>
      </p:sp>
      <p:sp>
        <p:nvSpPr>
          <p:cNvPr id="2" name="Rectangle 1">
            <a:extLst>
              <a:ext uri="{FF2B5EF4-FFF2-40B4-BE49-F238E27FC236}">
                <a16:creationId xmlns:a16="http://schemas.microsoft.com/office/drawing/2014/main" id="{213D1AE8-871B-EB84-843B-6C7FF14252D1}"/>
              </a:ext>
            </a:extLst>
          </p:cNvPr>
          <p:cNvSpPr/>
          <p:nvPr/>
        </p:nvSpPr>
        <p:spPr>
          <a:xfrm>
            <a:off x="2407137" y="2790200"/>
            <a:ext cx="953477" cy="445477"/>
          </a:xfrm>
          <a:prstGeom prst="rect">
            <a:avLst/>
          </a:prstGeom>
          <a:solidFill>
            <a:srgbClr val="FFEB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solidFill>
                  <a:srgbClr val="FF0000"/>
                </a:solidFill>
                <a:sym typeface="Wingdings" panose="05000000000000000000" pitchFamily="2" charset="2"/>
              </a:rPr>
              <a:t></a:t>
            </a:r>
            <a:endParaRPr lang="en-US" sz="4800" b="1">
              <a:solidFill>
                <a:srgbClr val="FF0000"/>
              </a:solidFill>
            </a:endParaRPr>
          </a:p>
        </p:txBody>
      </p:sp>
      <p:sp>
        <p:nvSpPr>
          <p:cNvPr id="3" name="Rectangle 2">
            <a:extLst>
              <a:ext uri="{FF2B5EF4-FFF2-40B4-BE49-F238E27FC236}">
                <a16:creationId xmlns:a16="http://schemas.microsoft.com/office/drawing/2014/main" id="{88AF061B-EF78-68D5-F974-7B3FF8767F9C}"/>
              </a:ext>
            </a:extLst>
          </p:cNvPr>
          <p:cNvSpPr/>
          <p:nvPr/>
        </p:nvSpPr>
        <p:spPr>
          <a:xfrm>
            <a:off x="4129959" y="2790199"/>
            <a:ext cx="953477" cy="445477"/>
          </a:xfrm>
          <a:prstGeom prst="rect">
            <a:avLst/>
          </a:prstGeom>
          <a:solidFill>
            <a:srgbClr val="FFEB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solidFill>
                  <a:srgbClr val="FF0000"/>
                </a:solidFill>
                <a:sym typeface="Wingdings" panose="05000000000000000000" pitchFamily="2" charset="2"/>
              </a:rPr>
              <a:t></a:t>
            </a:r>
            <a:endParaRPr lang="en-US" sz="4800" b="1">
              <a:solidFill>
                <a:srgbClr val="FF0000"/>
              </a:solidFill>
            </a:endParaRPr>
          </a:p>
        </p:txBody>
      </p:sp>
      <p:sp>
        <p:nvSpPr>
          <p:cNvPr id="6" name="Rectangle 5">
            <a:extLst>
              <a:ext uri="{FF2B5EF4-FFF2-40B4-BE49-F238E27FC236}">
                <a16:creationId xmlns:a16="http://schemas.microsoft.com/office/drawing/2014/main" id="{9D96A5F4-995E-C72C-1122-D98EE477BE87}"/>
              </a:ext>
            </a:extLst>
          </p:cNvPr>
          <p:cNvSpPr/>
          <p:nvPr/>
        </p:nvSpPr>
        <p:spPr>
          <a:xfrm>
            <a:off x="5713993" y="2790200"/>
            <a:ext cx="953477" cy="445477"/>
          </a:xfrm>
          <a:prstGeom prst="rect">
            <a:avLst/>
          </a:prstGeom>
          <a:solidFill>
            <a:srgbClr val="FFEB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solidFill>
                  <a:srgbClr val="FF0000"/>
                </a:solidFill>
                <a:sym typeface="Wingdings" panose="05000000000000000000" pitchFamily="2" charset="2"/>
              </a:rPr>
              <a:t></a:t>
            </a:r>
            <a:endParaRPr lang="en-US" sz="4800" b="1">
              <a:solidFill>
                <a:srgbClr val="FF0000"/>
              </a:solidFill>
            </a:endParaRPr>
          </a:p>
        </p:txBody>
      </p:sp>
      <p:sp>
        <p:nvSpPr>
          <p:cNvPr id="17" name="Rectangle 16">
            <a:extLst>
              <a:ext uri="{FF2B5EF4-FFF2-40B4-BE49-F238E27FC236}">
                <a16:creationId xmlns:a16="http://schemas.microsoft.com/office/drawing/2014/main" id="{33E69586-B43F-597F-8AEB-B74C018757D4}"/>
              </a:ext>
            </a:extLst>
          </p:cNvPr>
          <p:cNvSpPr/>
          <p:nvPr/>
        </p:nvSpPr>
        <p:spPr>
          <a:xfrm>
            <a:off x="7436815" y="2790199"/>
            <a:ext cx="953477" cy="445477"/>
          </a:xfrm>
          <a:prstGeom prst="rect">
            <a:avLst/>
          </a:prstGeom>
          <a:solidFill>
            <a:srgbClr val="FFEB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solidFill>
                  <a:srgbClr val="FF0000"/>
                </a:solidFill>
                <a:sym typeface="Wingdings" panose="05000000000000000000" pitchFamily="2" charset="2"/>
              </a:rPr>
              <a:t></a:t>
            </a:r>
            <a:endParaRPr lang="en-US" sz="4800" b="1">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fltVal val="0"/>
                                          </p:val>
                                        </p:tav>
                                        <p:tav tm="100000">
                                          <p:val>
                                            <p:strVal val="#ppt_w"/>
                                          </p:val>
                                        </p:tav>
                                      </p:tavLst>
                                    </p:anim>
                                    <p:anim calcmode="lin" valueType="num">
                                      <p:cBhvr>
                                        <p:cTn id="59" dur="500" fill="hold"/>
                                        <p:tgtEl>
                                          <p:spTgt spid="12"/>
                                        </p:tgtEl>
                                        <p:attrNameLst>
                                          <p:attrName>ppt_h</p:attrName>
                                        </p:attrNameLst>
                                      </p:cBhvr>
                                      <p:tavLst>
                                        <p:tav tm="0">
                                          <p:val>
                                            <p:fltVal val="0"/>
                                          </p:val>
                                        </p:tav>
                                        <p:tav tm="100000">
                                          <p:val>
                                            <p:strVal val="#ppt_h"/>
                                          </p:val>
                                        </p:tav>
                                      </p:tavLst>
                                    </p:anim>
                                    <p:animEffect transition="in" filter="fade">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9" grpId="0" animBg="1"/>
      <p:bldP spid="10" grpId="0" animBg="1"/>
      <p:bldP spid="11" grpId="0" animBg="1"/>
      <p:bldP spid="12" grpId="0" animBg="1"/>
      <p:bldP spid="13" grpId="0" animBg="1"/>
      <p:bldP spid="14" grpId="0" animBg="1"/>
      <p:bldP spid="15" grpId="0" animBg="1"/>
      <p:bldP spid="16" grpId="0" animBg="1"/>
      <p:bldP spid="2" grpId="0" animBg="1"/>
      <p:bldP spid="3" grpId="0" animBg="1"/>
      <p:bldP spid="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a:extLst>
              <a:ext uri="{FF2B5EF4-FFF2-40B4-BE49-F238E27FC236}">
                <a16:creationId xmlns:a16="http://schemas.microsoft.com/office/drawing/2014/main" id="{8DF89CF3-0C16-525D-D637-4FE38E5E41C7}"/>
              </a:ext>
            </a:extLst>
          </p:cNvPr>
          <p:cNvPicPr>
            <a:picLocks noChangeAspect="1"/>
          </p:cNvPicPr>
          <p:nvPr/>
        </p:nvPicPr>
        <p:blipFill>
          <a:blip r:embed="rId2"/>
          <a:srcRect/>
          <a:stretch>
            <a:fillRect/>
          </a:stretch>
        </p:blipFill>
        <p:spPr>
          <a:xfrm>
            <a:off x="5525477" y="397684"/>
            <a:ext cx="3070332" cy="4348127"/>
          </a:xfrm>
          <a:prstGeom prst="rect">
            <a:avLst/>
          </a:prstGeom>
        </p:spPr>
      </p:pic>
      <p:sp>
        <p:nvSpPr>
          <p:cNvPr id="6" name="Speech Bubble: Rectangle with Corners Rounded 5">
            <a:extLst>
              <a:ext uri="{FF2B5EF4-FFF2-40B4-BE49-F238E27FC236}">
                <a16:creationId xmlns:a16="http://schemas.microsoft.com/office/drawing/2014/main" id="{977EEB91-092C-457D-57E1-D3310E74B539}"/>
              </a:ext>
            </a:extLst>
          </p:cNvPr>
          <p:cNvSpPr/>
          <p:nvPr/>
        </p:nvSpPr>
        <p:spPr>
          <a:xfrm>
            <a:off x="781948" y="580892"/>
            <a:ext cx="4384431" cy="1689066"/>
          </a:xfrm>
          <a:prstGeom prst="wedgeRoundRectCallout">
            <a:avLst>
              <a:gd name="adj1" fmla="val 66950"/>
              <a:gd name="adj2" fmla="val 3938"/>
              <a:gd name="adj3" fmla="val 16667"/>
            </a:avLst>
          </a:prstGeom>
          <a:solidFill>
            <a:schemeClr val="accent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Muối ăn, đá vôi hay diêm tiêu đều là muối. Vậy muối là gì, chúng có tính chất hóa học như thế nào?</a:t>
            </a:r>
            <a:endParaRPr lang="en-US" sz="2000">
              <a:solidFill>
                <a:srgbClr val="000000"/>
              </a:solidFill>
            </a:endParaRP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F757CB32-3ED3-1ED9-BAAD-3C0199B70AE8}"/>
              </a:ext>
            </a:extLst>
          </p:cNvPr>
          <p:cNvPicPr>
            <a:picLocks noChangeAspect="1"/>
          </p:cNvPicPr>
          <p:nvPr/>
        </p:nvPicPr>
        <p:blipFill>
          <a:blip r:embed="rId3"/>
          <a:stretch>
            <a:fillRect/>
          </a:stretch>
        </p:blipFill>
        <p:spPr>
          <a:xfrm>
            <a:off x="283100" y="2720912"/>
            <a:ext cx="5382126" cy="1780026"/>
          </a:xfrm>
          <a:prstGeom prst="rect">
            <a:avLst/>
          </a:prstGeom>
        </p:spPr>
      </p:pic>
    </p:spTree>
    <p:extLst>
      <p:ext uri="{BB962C8B-B14F-4D97-AF65-F5344CB8AC3E}">
        <p14:creationId xmlns:p14="http://schemas.microsoft.com/office/powerpoint/2010/main" val="113556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09"/>
        <p:cNvGrpSpPr/>
        <p:nvPr/>
      </p:nvGrpSpPr>
      <p:grpSpPr>
        <a:xfrm>
          <a:off x="0" y="0"/>
          <a:ext cx="0" cy="0"/>
          <a:chOff x="0" y="0"/>
          <a:chExt cx="0" cy="0"/>
        </a:xfrm>
      </p:grpSpPr>
      <p:grpSp>
        <p:nvGrpSpPr>
          <p:cNvPr id="1331" name="Google Shape;1331;p51"/>
          <p:cNvGrpSpPr/>
          <p:nvPr/>
        </p:nvGrpSpPr>
        <p:grpSpPr>
          <a:xfrm rot="-2293559">
            <a:off x="7749849" y="4209099"/>
            <a:ext cx="371021" cy="491187"/>
            <a:chOff x="1634870" y="-5372769"/>
            <a:chExt cx="3048801" cy="4036247"/>
          </a:xfrm>
        </p:grpSpPr>
        <p:sp>
          <p:nvSpPr>
            <p:cNvPr id="1332" name="Google Shape;1332;p51"/>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3" name="Google Shape;1333;p51"/>
            <p:cNvGrpSpPr/>
            <p:nvPr/>
          </p:nvGrpSpPr>
          <p:grpSpPr>
            <a:xfrm>
              <a:off x="2350651" y="-4726440"/>
              <a:ext cx="1617712" cy="2740755"/>
              <a:chOff x="1279825" y="-1982000"/>
              <a:chExt cx="85600" cy="145025"/>
            </a:xfrm>
          </p:grpSpPr>
          <p:sp>
            <p:nvSpPr>
              <p:cNvPr id="1334" name="Google Shape;1334;p51"/>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1"/>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51"/>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51"/>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39" name="Google Shape;1339;p51"/>
          <p:cNvGrpSpPr/>
          <p:nvPr/>
        </p:nvGrpSpPr>
        <p:grpSpPr>
          <a:xfrm rot="-907574">
            <a:off x="-14539" y="4641972"/>
            <a:ext cx="492140" cy="461030"/>
            <a:chOff x="1221175" y="-304275"/>
            <a:chExt cx="193000" cy="180800"/>
          </a:xfrm>
        </p:grpSpPr>
        <p:sp>
          <p:nvSpPr>
            <p:cNvPr id="1340" name="Google Shape;1340;p51"/>
            <p:cNvSpPr/>
            <p:nvPr/>
          </p:nvSpPr>
          <p:spPr>
            <a:xfrm>
              <a:off x="1298750" y="-228425"/>
              <a:ext cx="62975" cy="60925"/>
            </a:xfrm>
            <a:custGeom>
              <a:avLst/>
              <a:gdLst/>
              <a:ahLst/>
              <a:cxnLst/>
              <a:rect l="l" t="t" r="r" b="b"/>
              <a:pathLst>
                <a:path w="2519" h="2437" extrusionOk="0">
                  <a:moveTo>
                    <a:pt x="1259" y="297"/>
                  </a:moveTo>
                  <a:cubicBezTo>
                    <a:pt x="1432" y="297"/>
                    <a:pt x="1597" y="347"/>
                    <a:pt x="1745" y="437"/>
                  </a:cubicBezTo>
                  <a:cubicBezTo>
                    <a:pt x="1959" y="569"/>
                    <a:pt x="2099" y="775"/>
                    <a:pt x="2156" y="1013"/>
                  </a:cubicBezTo>
                  <a:cubicBezTo>
                    <a:pt x="2214" y="1252"/>
                    <a:pt x="2173" y="1499"/>
                    <a:pt x="2041" y="1705"/>
                  </a:cubicBezTo>
                  <a:cubicBezTo>
                    <a:pt x="1909" y="1918"/>
                    <a:pt x="1704" y="2058"/>
                    <a:pt x="1465" y="2116"/>
                  </a:cubicBezTo>
                  <a:cubicBezTo>
                    <a:pt x="1395" y="2133"/>
                    <a:pt x="1323" y="2141"/>
                    <a:pt x="1253" y="2141"/>
                  </a:cubicBezTo>
                  <a:cubicBezTo>
                    <a:pt x="1084" y="2141"/>
                    <a:pt x="919" y="2094"/>
                    <a:pt x="774" y="2001"/>
                  </a:cubicBezTo>
                  <a:cubicBezTo>
                    <a:pt x="560" y="1869"/>
                    <a:pt x="420" y="1663"/>
                    <a:pt x="362" y="1425"/>
                  </a:cubicBezTo>
                  <a:cubicBezTo>
                    <a:pt x="305" y="1186"/>
                    <a:pt x="346" y="939"/>
                    <a:pt x="478" y="733"/>
                  </a:cubicBezTo>
                  <a:cubicBezTo>
                    <a:pt x="609" y="520"/>
                    <a:pt x="815" y="380"/>
                    <a:pt x="1054" y="322"/>
                  </a:cubicBezTo>
                  <a:cubicBezTo>
                    <a:pt x="1119" y="306"/>
                    <a:pt x="1193" y="297"/>
                    <a:pt x="1259" y="297"/>
                  </a:cubicBezTo>
                  <a:close/>
                  <a:moveTo>
                    <a:pt x="1272" y="1"/>
                  </a:moveTo>
                  <a:cubicBezTo>
                    <a:pt x="1177" y="1"/>
                    <a:pt x="1082" y="12"/>
                    <a:pt x="988" y="34"/>
                  </a:cubicBezTo>
                  <a:cubicBezTo>
                    <a:pt x="667" y="100"/>
                    <a:pt x="403" y="297"/>
                    <a:pt x="231" y="569"/>
                  </a:cubicBezTo>
                  <a:cubicBezTo>
                    <a:pt x="58" y="849"/>
                    <a:pt x="0" y="1178"/>
                    <a:pt x="74" y="1491"/>
                  </a:cubicBezTo>
                  <a:cubicBezTo>
                    <a:pt x="148" y="1812"/>
                    <a:pt x="338" y="2075"/>
                    <a:pt x="617" y="2248"/>
                  </a:cubicBezTo>
                  <a:cubicBezTo>
                    <a:pt x="807" y="2371"/>
                    <a:pt x="1029" y="2437"/>
                    <a:pt x="1259" y="2437"/>
                  </a:cubicBezTo>
                  <a:cubicBezTo>
                    <a:pt x="1350" y="2437"/>
                    <a:pt x="1440" y="2429"/>
                    <a:pt x="1531" y="2404"/>
                  </a:cubicBezTo>
                  <a:cubicBezTo>
                    <a:pt x="1852" y="2330"/>
                    <a:pt x="2123" y="2141"/>
                    <a:pt x="2296" y="1861"/>
                  </a:cubicBezTo>
                  <a:cubicBezTo>
                    <a:pt x="2469" y="1589"/>
                    <a:pt x="2518" y="1260"/>
                    <a:pt x="2444" y="947"/>
                  </a:cubicBezTo>
                  <a:cubicBezTo>
                    <a:pt x="2370" y="627"/>
                    <a:pt x="2181" y="355"/>
                    <a:pt x="1909" y="182"/>
                  </a:cubicBezTo>
                  <a:cubicBezTo>
                    <a:pt x="1714" y="61"/>
                    <a:pt x="1493" y="1"/>
                    <a:pt x="1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1"/>
            <p:cNvSpPr/>
            <p:nvPr/>
          </p:nvSpPr>
          <p:spPr>
            <a:xfrm>
              <a:off x="1300800" y="-283125"/>
              <a:ext cx="23075" cy="61325"/>
            </a:xfrm>
            <a:custGeom>
              <a:avLst/>
              <a:gdLst/>
              <a:ahLst/>
              <a:cxnLst/>
              <a:rect l="l" t="t" r="r" b="b"/>
              <a:pathLst>
                <a:path w="923" h="2453" extrusionOk="0">
                  <a:moveTo>
                    <a:pt x="289" y="0"/>
                  </a:moveTo>
                  <a:lnTo>
                    <a:pt x="1" y="74"/>
                  </a:lnTo>
                  <a:lnTo>
                    <a:pt x="634" y="2452"/>
                  </a:lnTo>
                  <a:lnTo>
                    <a:pt x="922" y="2378"/>
                  </a:lnTo>
                  <a:lnTo>
                    <a:pt x="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51"/>
            <p:cNvSpPr/>
            <p:nvPr/>
          </p:nvSpPr>
          <p:spPr>
            <a:xfrm>
              <a:off x="1351000" y="-186850"/>
              <a:ext cx="37675" cy="27375"/>
            </a:xfrm>
            <a:custGeom>
              <a:avLst/>
              <a:gdLst/>
              <a:ahLst/>
              <a:cxnLst/>
              <a:rect l="l" t="t" r="r" b="b"/>
              <a:pathLst>
                <a:path w="1507" h="1095" extrusionOk="0">
                  <a:moveTo>
                    <a:pt x="157" y="0"/>
                  </a:moveTo>
                  <a:lnTo>
                    <a:pt x="0" y="247"/>
                  </a:lnTo>
                  <a:lnTo>
                    <a:pt x="1350" y="1095"/>
                  </a:lnTo>
                  <a:lnTo>
                    <a:pt x="1506" y="840"/>
                  </a:lnTo>
                  <a:lnTo>
                    <a:pt x="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1"/>
            <p:cNvSpPr/>
            <p:nvPr/>
          </p:nvSpPr>
          <p:spPr>
            <a:xfrm>
              <a:off x="1249150" y="-190150"/>
              <a:ext cx="58875" cy="43650"/>
            </a:xfrm>
            <a:custGeom>
              <a:avLst/>
              <a:gdLst/>
              <a:ahLst/>
              <a:cxnLst/>
              <a:rect l="l" t="t" r="r" b="b"/>
              <a:pathLst>
                <a:path w="2355" h="1746" extrusionOk="0">
                  <a:moveTo>
                    <a:pt x="2182" y="1"/>
                  </a:moveTo>
                  <a:lnTo>
                    <a:pt x="1" y="1507"/>
                  </a:lnTo>
                  <a:lnTo>
                    <a:pt x="166" y="1745"/>
                  </a:lnTo>
                  <a:lnTo>
                    <a:pt x="2355" y="248"/>
                  </a:lnTo>
                  <a:lnTo>
                    <a:pt x="21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1"/>
            <p:cNvSpPr/>
            <p:nvPr/>
          </p:nvSpPr>
          <p:spPr>
            <a:xfrm>
              <a:off x="1223450" y="-159700"/>
              <a:ext cx="36850" cy="32525"/>
            </a:xfrm>
            <a:custGeom>
              <a:avLst/>
              <a:gdLst/>
              <a:ahLst/>
              <a:cxnLst/>
              <a:rect l="l" t="t" r="r" b="b"/>
              <a:pathLst>
                <a:path w="1474" h="1301" extrusionOk="0">
                  <a:moveTo>
                    <a:pt x="735" y="1"/>
                  </a:moveTo>
                  <a:cubicBezTo>
                    <a:pt x="521" y="1"/>
                    <a:pt x="312" y="108"/>
                    <a:pt x="190" y="305"/>
                  </a:cubicBezTo>
                  <a:cubicBezTo>
                    <a:pt x="0" y="610"/>
                    <a:pt x="91" y="1013"/>
                    <a:pt x="395" y="1202"/>
                  </a:cubicBezTo>
                  <a:cubicBezTo>
                    <a:pt x="503" y="1269"/>
                    <a:pt x="622" y="1301"/>
                    <a:pt x="738" y="1301"/>
                  </a:cubicBezTo>
                  <a:cubicBezTo>
                    <a:pt x="953" y="1301"/>
                    <a:pt x="1162" y="1193"/>
                    <a:pt x="1284" y="996"/>
                  </a:cubicBezTo>
                  <a:cubicBezTo>
                    <a:pt x="1473" y="692"/>
                    <a:pt x="1383" y="289"/>
                    <a:pt x="1078" y="99"/>
                  </a:cubicBezTo>
                  <a:cubicBezTo>
                    <a:pt x="971" y="33"/>
                    <a:pt x="852" y="1"/>
                    <a:pt x="7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1"/>
            <p:cNvSpPr/>
            <p:nvPr/>
          </p:nvSpPr>
          <p:spPr>
            <a:xfrm>
              <a:off x="1221175" y="-163350"/>
              <a:ext cx="41375" cy="39875"/>
            </a:xfrm>
            <a:custGeom>
              <a:avLst/>
              <a:gdLst/>
              <a:ahLst/>
              <a:cxnLst/>
              <a:rect l="l" t="t" r="r" b="b"/>
              <a:pathLst>
                <a:path w="1655" h="1595" extrusionOk="0">
                  <a:moveTo>
                    <a:pt x="832" y="295"/>
                  </a:moveTo>
                  <a:cubicBezTo>
                    <a:pt x="922" y="295"/>
                    <a:pt x="1013" y="328"/>
                    <a:pt x="1095" y="377"/>
                  </a:cubicBezTo>
                  <a:cubicBezTo>
                    <a:pt x="1326" y="517"/>
                    <a:pt x="1400" y="830"/>
                    <a:pt x="1252" y="1060"/>
                  </a:cubicBezTo>
                  <a:cubicBezTo>
                    <a:pt x="1178" y="1175"/>
                    <a:pt x="1071" y="1258"/>
                    <a:pt x="939" y="1282"/>
                  </a:cubicBezTo>
                  <a:cubicBezTo>
                    <a:pt x="901" y="1292"/>
                    <a:pt x="862" y="1297"/>
                    <a:pt x="824" y="1297"/>
                  </a:cubicBezTo>
                  <a:cubicBezTo>
                    <a:pt x="732" y="1297"/>
                    <a:pt x="642" y="1269"/>
                    <a:pt x="560" y="1216"/>
                  </a:cubicBezTo>
                  <a:cubicBezTo>
                    <a:pt x="453" y="1151"/>
                    <a:pt x="371" y="1035"/>
                    <a:pt x="338" y="912"/>
                  </a:cubicBezTo>
                  <a:cubicBezTo>
                    <a:pt x="314" y="780"/>
                    <a:pt x="330" y="649"/>
                    <a:pt x="404" y="533"/>
                  </a:cubicBezTo>
                  <a:cubicBezTo>
                    <a:pt x="478" y="418"/>
                    <a:pt x="585" y="344"/>
                    <a:pt x="717" y="311"/>
                  </a:cubicBezTo>
                  <a:cubicBezTo>
                    <a:pt x="750" y="303"/>
                    <a:pt x="791" y="295"/>
                    <a:pt x="832" y="295"/>
                  </a:cubicBezTo>
                  <a:close/>
                  <a:moveTo>
                    <a:pt x="837" y="1"/>
                  </a:moveTo>
                  <a:cubicBezTo>
                    <a:pt x="775" y="1"/>
                    <a:pt x="713" y="8"/>
                    <a:pt x="651" y="23"/>
                  </a:cubicBezTo>
                  <a:cubicBezTo>
                    <a:pt x="445" y="73"/>
                    <a:pt x="264" y="196"/>
                    <a:pt x="149" y="377"/>
                  </a:cubicBezTo>
                  <a:cubicBezTo>
                    <a:pt x="42" y="558"/>
                    <a:pt x="1" y="772"/>
                    <a:pt x="50" y="978"/>
                  </a:cubicBezTo>
                  <a:cubicBezTo>
                    <a:pt x="100" y="1184"/>
                    <a:pt x="223" y="1356"/>
                    <a:pt x="404" y="1472"/>
                  </a:cubicBezTo>
                  <a:cubicBezTo>
                    <a:pt x="536" y="1554"/>
                    <a:pt x="676" y="1595"/>
                    <a:pt x="824" y="1595"/>
                  </a:cubicBezTo>
                  <a:cubicBezTo>
                    <a:pt x="890" y="1595"/>
                    <a:pt x="947" y="1587"/>
                    <a:pt x="1005" y="1570"/>
                  </a:cubicBezTo>
                  <a:cubicBezTo>
                    <a:pt x="1211" y="1529"/>
                    <a:pt x="1392" y="1397"/>
                    <a:pt x="1499" y="1216"/>
                  </a:cubicBezTo>
                  <a:cubicBezTo>
                    <a:pt x="1614" y="1035"/>
                    <a:pt x="1655" y="830"/>
                    <a:pt x="1606" y="616"/>
                  </a:cubicBezTo>
                  <a:cubicBezTo>
                    <a:pt x="1556" y="410"/>
                    <a:pt x="1433" y="237"/>
                    <a:pt x="1252" y="122"/>
                  </a:cubicBezTo>
                  <a:cubicBezTo>
                    <a:pt x="1125" y="41"/>
                    <a:pt x="982" y="1"/>
                    <a:pt x="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1"/>
            <p:cNvSpPr/>
            <p:nvPr/>
          </p:nvSpPr>
          <p:spPr>
            <a:xfrm>
              <a:off x="1373000" y="-175850"/>
              <a:ext cx="37075" cy="32425"/>
            </a:xfrm>
            <a:custGeom>
              <a:avLst/>
              <a:gdLst/>
              <a:ahLst/>
              <a:cxnLst/>
              <a:rect l="l" t="t" r="r" b="b"/>
              <a:pathLst>
                <a:path w="1483" h="1297" extrusionOk="0">
                  <a:moveTo>
                    <a:pt x="740" y="1"/>
                  </a:moveTo>
                  <a:cubicBezTo>
                    <a:pt x="524" y="1"/>
                    <a:pt x="312" y="110"/>
                    <a:pt x="190" y="301"/>
                  </a:cubicBezTo>
                  <a:cubicBezTo>
                    <a:pt x="1" y="605"/>
                    <a:pt x="91" y="1009"/>
                    <a:pt x="396" y="1198"/>
                  </a:cubicBezTo>
                  <a:cubicBezTo>
                    <a:pt x="503" y="1265"/>
                    <a:pt x="622" y="1297"/>
                    <a:pt x="739" y="1297"/>
                  </a:cubicBezTo>
                  <a:cubicBezTo>
                    <a:pt x="954" y="1297"/>
                    <a:pt x="1162" y="1189"/>
                    <a:pt x="1285" y="992"/>
                  </a:cubicBezTo>
                  <a:cubicBezTo>
                    <a:pt x="1482" y="688"/>
                    <a:pt x="1383" y="293"/>
                    <a:pt x="1087" y="104"/>
                  </a:cubicBezTo>
                  <a:cubicBezTo>
                    <a:pt x="979" y="34"/>
                    <a:pt x="859" y="1"/>
                    <a:pt x="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1"/>
            <p:cNvSpPr/>
            <p:nvPr/>
          </p:nvSpPr>
          <p:spPr>
            <a:xfrm>
              <a:off x="1370950" y="-179550"/>
              <a:ext cx="43225" cy="39825"/>
            </a:xfrm>
            <a:custGeom>
              <a:avLst/>
              <a:gdLst/>
              <a:ahLst/>
              <a:cxnLst/>
              <a:rect l="l" t="t" r="r" b="b"/>
              <a:pathLst>
                <a:path w="1729" h="1593" extrusionOk="0">
                  <a:moveTo>
                    <a:pt x="824" y="301"/>
                  </a:moveTo>
                  <a:cubicBezTo>
                    <a:pt x="914" y="301"/>
                    <a:pt x="1005" y="326"/>
                    <a:pt x="1087" y="375"/>
                  </a:cubicBezTo>
                  <a:cubicBezTo>
                    <a:pt x="1317" y="523"/>
                    <a:pt x="1391" y="828"/>
                    <a:pt x="1243" y="1058"/>
                  </a:cubicBezTo>
                  <a:cubicBezTo>
                    <a:pt x="1177" y="1173"/>
                    <a:pt x="1062" y="1255"/>
                    <a:pt x="931" y="1280"/>
                  </a:cubicBezTo>
                  <a:cubicBezTo>
                    <a:pt x="894" y="1290"/>
                    <a:pt x="855" y="1295"/>
                    <a:pt x="817" y="1295"/>
                  </a:cubicBezTo>
                  <a:cubicBezTo>
                    <a:pt x="727" y="1295"/>
                    <a:pt x="635" y="1269"/>
                    <a:pt x="560" y="1223"/>
                  </a:cubicBezTo>
                  <a:cubicBezTo>
                    <a:pt x="445" y="1148"/>
                    <a:pt x="363" y="1042"/>
                    <a:pt x="338" y="910"/>
                  </a:cubicBezTo>
                  <a:cubicBezTo>
                    <a:pt x="305" y="778"/>
                    <a:pt x="330" y="647"/>
                    <a:pt x="396" y="531"/>
                  </a:cubicBezTo>
                  <a:cubicBezTo>
                    <a:pt x="470" y="416"/>
                    <a:pt x="577" y="342"/>
                    <a:pt x="708" y="309"/>
                  </a:cubicBezTo>
                  <a:cubicBezTo>
                    <a:pt x="750" y="301"/>
                    <a:pt x="782" y="301"/>
                    <a:pt x="824" y="301"/>
                  </a:cubicBezTo>
                  <a:close/>
                  <a:moveTo>
                    <a:pt x="819" y="0"/>
                  </a:moveTo>
                  <a:cubicBezTo>
                    <a:pt x="760" y="0"/>
                    <a:pt x="701" y="7"/>
                    <a:pt x="643" y="21"/>
                  </a:cubicBezTo>
                  <a:cubicBezTo>
                    <a:pt x="437" y="70"/>
                    <a:pt x="264" y="194"/>
                    <a:pt x="149" y="375"/>
                  </a:cubicBezTo>
                  <a:cubicBezTo>
                    <a:pt x="34" y="556"/>
                    <a:pt x="1" y="770"/>
                    <a:pt x="50" y="976"/>
                  </a:cubicBezTo>
                  <a:cubicBezTo>
                    <a:pt x="91" y="1181"/>
                    <a:pt x="223" y="1362"/>
                    <a:pt x="396" y="1469"/>
                  </a:cubicBezTo>
                  <a:cubicBezTo>
                    <a:pt x="527" y="1552"/>
                    <a:pt x="675" y="1593"/>
                    <a:pt x="824" y="1593"/>
                  </a:cubicBezTo>
                  <a:cubicBezTo>
                    <a:pt x="881" y="1593"/>
                    <a:pt x="939" y="1585"/>
                    <a:pt x="996" y="1576"/>
                  </a:cubicBezTo>
                  <a:cubicBezTo>
                    <a:pt x="1210" y="1527"/>
                    <a:pt x="1383" y="1395"/>
                    <a:pt x="1498" y="1223"/>
                  </a:cubicBezTo>
                  <a:cubicBezTo>
                    <a:pt x="1729" y="844"/>
                    <a:pt x="1614" y="358"/>
                    <a:pt x="1243" y="120"/>
                  </a:cubicBezTo>
                  <a:cubicBezTo>
                    <a:pt x="1114" y="43"/>
                    <a:pt x="967"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1"/>
            <p:cNvSpPr/>
            <p:nvPr/>
          </p:nvSpPr>
          <p:spPr>
            <a:xfrm>
              <a:off x="1282500" y="-300625"/>
              <a:ext cx="37050" cy="32525"/>
            </a:xfrm>
            <a:custGeom>
              <a:avLst/>
              <a:gdLst/>
              <a:ahLst/>
              <a:cxnLst/>
              <a:rect l="l" t="t" r="r" b="b"/>
              <a:pathLst>
                <a:path w="1482" h="1301" extrusionOk="0">
                  <a:moveTo>
                    <a:pt x="741" y="1"/>
                  </a:moveTo>
                  <a:cubicBezTo>
                    <a:pt x="524" y="1"/>
                    <a:pt x="312" y="108"/>
                    <a:pt x="189" y="305"/>
                  </a:cubicBezTo>
                  <a:cubicBezTo>
                    <a:pt x="0" y="610"/>
                    <a:pt x="91" y="1013"/>
                    <a:pt x="395" y="1202"/>
                  </a:cubicBezTo>
                  <a:cubicBezTo>
                    <a:pt x="503" y="1269"/>
                    <a:pt x="622" y="1301"/>
                    <a:pt x="741" y="1301"/>
                  </a:cubicBezTo>
                  <a:cubicBezTo>
                    <a:pt x="958" y="1301"/>
                    <a:pt x="1170" y="1193"/>
                    <a:pt x="1292" y="996"/>
                  </a:cubicBezTo>
                  <a:cubicBezTo>
                    <a:pt x="1481" y="692"/>
                    <a:pt x="1391" y="289"/>
                    <a:pt x="1086" y="99"/>
                  </a:cubicBezTo>
                  <a:cubicBezTo>
                    <a:pt x="979" y="33"/>
                    <a:pt x="859" y="1"/>
                    <a:pt x="7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1"/>
            <p:cNvSpPr/>
            <p:nvPr/>
          </p:nvSpPr>
          <p:spPr>
            <a:xfrm>
              <a:off x="1280425" y="-304275"/>
              <a:ext cx="43225" cy="39875"/>
            </a:xfrm>
            <a:custGeom>
              <a:avLst/>
              <a:gdLst/>
              <a:ahLst/>
              <a:cxnLst/>
              <a:rect l="l" t="t" r="r" b="b"/>
              <a:pathLst>
                <a:path w="1729" h="1595" extrusionOk="0">
                  <a:moveTo>
                    <a:pt x="824" y="295"/>
                  </a:moveTo>
                  <a:cubicBezTo>
                    <a:pt x="914" y="295"/>
                    <a:pt x="1005" y="319"/>
                    <a:pt x="1087" y="377"/>
                  </a:cubicBezTo>
                  <a:cubicBezTo>
                    <a:pt x="1318" y="517"/>
                    <a:pt x="1392" y="830"/>
                    <a:pt x="1243" y="1060"/>
                  </a:cubicBezTo>
                  <a:cubicBezTo>
                    <a:pt x="1153" y="1209"/>
                    <a:pt x="989" y="1293"/>
                    <a:pt x="823" y="1293"/>
                  </a:cubicBezTo>
                  <a:cubicBezTo>
                    <a:pt x="733" y="1293"/>
                    <a:pt x="641" y="1269"/>
                    <a:pt x="560" y="1216"/>
                  </a:cubicBezTo>
                  <a:cubicBezTo>
                    <a:pt x="445" y="1151"/>
                    <a:pt x="371" y="1035"/>
                    <a:pt x="338" y="912"/>
                  </a:cubicBezTo>
                  <a:cubicBezTo>
                    <a:pt x="305" y="780"/>
                    <a:pt x="330" y="649"/>
                    <a:pt x="404" y="533"/>
                  </a:cubicBezTo>
                  <a:cubicBezTo>
                    <a:pt x="495" y="377"/>
                    <a:pt x="659" y="295"/>
                    <a:pt x="824" y="295"/>
                  </a:cubicBezTo>
                  <a:close/>
                  <a:moveTo>
                    <a:pt x="829" y="1"/>
                  </a:moveTo>
                  <a:cubicBezTo>
                    <a:pt x="767" y="1"/>
                    <a:pt x="704" y="8"/>
                    <a:pt x="643" y="23"/>
                  </a:cubicBezTo>
                  <a:cubicBezTo>
                    <a:pt x="437" y="73"/>
                    <a:pt x="264" y="196"/>
                    <a:pt x="149" y="377"/>
                  </a:cubicBezTo>
                  <a:cubicBezTo>
                    <a:pt x="34" y="558"/>
                    <a:pt x="1" y="772"/>
                    <a:pt x="50" y="978"/>
                  </a:cubicBezTo>
                  <a:cubicBezTo>
                    <a:pt x="100" y="1184"/>
                    <a:pt x="223" y="1356"/>
                    <a:pt x="404" y="1472"/>
                  </a:cubicBezTo>
                  <a:cubicBezTo>
                    <a:pt x="536" y="1554"/>
                    <a:pt x="676" y="1595"/>
                    <a:pt x="824" y="1595"/>
                  </a:cubicBezTo>
                  <a:cubicBezTo>
                    <a:pt x="1087" y="1595"/>
                    <a:pt x="1350" y="1463"/>
                    <a:pt x="1499" y="1216"/>
                  </a:cubicBezTo>
                  <a:cubicBezTo>
                    <a:pt x="1729" y="846"/>
                    <a:pt x="1622" y="352"/>
                    <a:pt x="1243" y="122"/>
                  </a:cubicBezTo>
                  <a:cubicBezTo>
                    <a:pt x="1117" y="41"/>
                    <a:pt x="974" y="1"/>
                    <a:pt x="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0" name="Google Shape;1350;p51"/>
          <p:cNvGrpSpPr/>
          <p:nvPr/>
        </p:nvGrpSpPr>
        <p:grpSpPr>
          <a:xfrm>
            <a:off x="7858964" y="3631910"/>
            <a:ext cx="767905" cy="903728"/>
            <a:chOff x="771450" y="-959375"/>
            <a:chExt cx="330225" cy="388650"/>
          </a:xfrm>
        </p:grpSpPr>
        <p:sp>
          <p:nvSpPr>
            <p:cNvPr id="1351" name="Google Shape;1351;p51"/>
            <p:cNvSpPr/>
            <p:nvPr/>
          </p:nvSpPr>
          <p:spPr>
            <a:xfrm>
              <a:off x="771450" y="-959375"/>
              <a:ext cx="330225" cy="388650"/>
            </a:xfrm>
            <a:custGeom>
              <a:avLst/>
              <a:gdLst/>
              <a:ahLst/>
              <a:cxnLst/>
              <a:rect l="l" t="t" r="r" b="b"/>
              <a:pathLst>
                <a:path w="13209" h="15546" extrusionOk="0">
                  <a:moveTo>
                    <a:pt x="5786" y="1"/>
                  </a:moveTo>
                  <a:cubicBezTo>
                    <a:pt x="5481" y="1"/>
                    <a:pt x="5177" y="58"/>
                    <a:pt x="4897" y="182"/>
                  </a:cubicBezTo>
                  <a:lnTo>
                    <a:pt x="1367" y="1745"/>
                  </a:lnTo>
                  <a:cubicBezTo>
                    <a:pt x="832" y="1984"/>
                    <a:pt x="421" y="2412"/>
                    <a:pt x="207" y="2963"/>
                  </a:cubicBezTo>
                  <a:cubicBezTo>
                    <a:pt x="1" y="3506"/>
                    <a:pt x="9" y="4099"/>
                    <a:pt x="248" y="4642"/>
                  </a:cubicBezTo>
                  <a:cubicBezTo>
                    <a:pt x="511" y="5243"/>
                    <a:pt x="1029" y="5679"/>
                    <a:pt x="1638" y="5860"/>
                  </a:cubicBezTo>
                  <a:lnTo>
                    <a:pt x="1745" y="6090"/>
                  </a:lnTo>
                  <a:cubicBezTo>
                    <a:pt x="363" y="8214"/>
                    <a:pt x="429" y="10954"/>
                    <a:pt x="1951" y="13052"/>
                  </a:cubicBezTo>
                  <a:cubicBezTo>
                    <a:pt x="3079" y="14616"/>
                    <a:pt x="4914" y="15546"/>
                    <a:pt x="6864" y="15546"/>
                  </a:cubicBezTo>
                  <a:cubicBezTo>
                    <a:pt x="7275" y="15546"/>
                    <a:pt x="7687" y="15496"/>
                    <a:pt x="8090" y="15414"/>
                  </a:cubicBezTo>
                  <a:cubicBezTo>
                    <a:pt x="9925" y="15027"/>
                    <a:pt x="11464" y="13859"/>
                    <a:pt x="12312" y="12205"/>
                  </a:cubicBezTo>
                  <a:cubicBezTo>
                    <a:pt x="13151" y="10559"/>
                    <a:pt x="13209" y="8641"/>
                    <a:pt x="12460" y="6954"/>
                  </a:cubicBezTo>
                  <a:cubicBezTo>
                    <a:pt x="11620" y="5054"/>
                    <a:pt x="9884" y="3729"/>
                    <a:pt x="7860" y="3391"/>
                  </a:cubicBezTo>
                  <a:lnTo>
                    <a:pt x="7761" y="3161"/>
                  </a:lnTo>
                  <a:cubicBezTo>
                    <a:pt x="7786" y="3103"/>
                    <a:pt x="7810" y="3046"/>
                    <a:pt x="7835" y="2988"/>
                  </a:cubicBezTo>
                  <a:cubicBezTo>
                    <a:pt x="8041" y="2437"/>
                    <a:pt x="8033" y="1844"/>
                    <a:pt x="7794" y="1309"/>
                  </a:cubicBezTo>
                  <a:cubicBezTo>
                    <a:pt x="7440" y="511"/>
                    <a:pt x="6650" y="1"/>
                    <a:pt x="5786" y="1"/>
                  </a:cubicBezTo>
                  <a:close/>
                </a:path>
              </a:pathLst>
            </a:custGeom>
            <a:solidFill>
              <a:schemeClr val="lt1"/>
            </a:solidFill>
            <a:ln>
              <a:noFill/>
            </a:ln>
            <a:effectLst>
              <a:outerShdw blurRad="57150" dist="66675" dir="46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1"/>
            <p:cNvSpPr/>
            <p:nvPr/>
          </p:nvSpPr>
          <p:spPr>
            <a:xfrm>
              <a:off x="804375" y="-925075"/>
              <a:ext cx="132925" cy="80125"/>
            </a:xfrm>
            <a:custGeom>
              <a:avLst/>
              <a:gdLst/>
              <a:ahLst/>
              <a:cxnLst/>
              <a:rect l="l" t="t" r="r" b="b"/>
              <a:pathLst>
                <a:path w="5317" h="3205" extrusionOk="0">
                  <a:moveTo>
                    <a:pt x="4469" y="357"/>
                  </a:moveTo>
                  <a:cubicBezTo>
                    <a:pt x="4642" y="357"/>
                    <a:pt x="4815" y="464"/>
                    <a:pt x="4889" y="637"/>
                  </a:cubicBezTo>
                  <a:cubicBezTo>
                    <a:pt x="4996" y="867"/>
                    <a:pt x="4889" y="1139"/>
                    <a:pt x="4658" y="1246"/>
                  </a:cubicBezTo>
                  <a:lnTo>
                    <a:pt x="1128" y="2801"/>
                  </a:lnTo>
                  <a:cubicBezTo>
                    <a:pt x="1065" y="2829"/>
                    <a:pt x="999" y="2843"/>
                    <a:pt x="935" y="2843"/>
                  </a:cubicBezTo>
                  <a:cubicBezTo>
                    <a:pt x="758" y="2843"/>
                    <a:pt x="592" y="2740"/>
                    <a:pt x="519" y="2571"/>
                  </a:cubicBezTo>
                  <a:cubicBezTo>
                    <a:pt x="470" y="2455"/>
                    <a:pt x="461" y="2332"/>
                    <a:pt x="511" y="2217"/>
                  </a:cubicBezTo>
                  <a:cubicBezTo>
                    <a:pt x="552" y="2102"/>
                    <a:pt x="642" y="2003"/>
                    <a:pt x="749" y="1953"/>
                  </a:cubicBezTo>
                  <a:lnTo>
                    <a:pt x="4280" y="398"/>
                  </a:lnTo>
                  <a:cubicBezTo>
                    <a:pt x="4346" y="373"/>
                    <a:pt x="4403" y="357"/>
                    <a:pt x="4469" y="357"/>
                  </a:cubicBezTo>
                  <a:close/>
                  <a:moveTo>
                    <a:pt x="4463" y="0"/>
                  </a:moveTo>
                  <a:cubicBezTo>
                    <a:pt x="4352" y="0"/>
                    <a:pt x="4240" y="22"/>
                    <a:pt x="4132" y="69"/>
                  </a:cubicBezTo>
                  <a:lnTo>
                    <a:pt x="609" y="1624"/>
                  </a:lnTo>
                  <a:cubicBezTo>
                    <a:pt x="190" y="1814"/>
                    <a:pt x="1" y="2299"/>
                    <a:pt x="190" y="2711"/>
                  </a:cubicBezTo>
                  <a:cubicBezTo>
                    <a:pt x="321" y="3023"/>
                    <a:pt x="626" y="3204"/>
                    <a:pt x="939" y="3204"/>
                  </a:cubicBezTo>
                  <a:cubicBezTo>
                    <a:pt x="1054" y="3204"/>
                    <a:pt x="1161" y="3180"/>
                    <a:pt x="1276" y="3130"/>
                  </a:cubicBezTo>
                  <a:lnTo>
                    <a:pt x="4798" y="1575"/>
                  </a:lnTo>
                  <a:cubicBezTo>
                    <a:pt x="5004" y="1484"/>
                    <a:pt x="5160" y="1320"/>
                    <a:pt x="5234" y="1122"/>
                  </a:cubicBezTo>
                  <a:cubicBezTo>
                    <a:pt x="5317" y="917"/>
                    <a:pt x="5308" y="686"/>
                    <a:pt x="5218" y="489"/>
                  </a:cubicBezTo>
                  <a:cubicBezTo>
                    <a:pt x="5083" y="183"/>
                    <a:pt x="4781" y="0"/>
                    <a:pt x="4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1"/>
            <p:cNvSpPr/>
            <p:nvPr/>
          </p:nvSpPr>
          <p:spPr>
            <a:xfrm>
              <a:off x="829875" y="-801150"/>
              <a:ext cx="246300" cy="191650"/>
            </a:xfrm>
            <a:custGeom>
              <a:avLst/>
              <a:gdLst/>
              <a:ahLst/>
              <a:cxnLst/>
              <a:rect l="l" t="t" r="r" b="b"/>
              <a:pathLst>
                <a:path w="9852" h="7666" extrusionOk="0">
                  <a:moveTo>
                    <a:pt x="7868" y="0"/>
                  </a:moveTo>
                  <a:lnTo>
                    <a:pt x="1" y="3473"/>
                  </a:lnTo>
                  <a:cubicBezTo>
                    <a:pt x="67" y="4279"/>
                    <a:pt x="338" y="5086"/>
                    <a:pt x="873" y="5818"/>
                  </a:cubicBezTo>
                  <a:cubicBezTo>
                    <a:pt x="1714" y="6985"/>
                    <a:pt x="3104" y="7665"/>
                    <a:pt x="4525" y="7665"/>
                  </a:cubicBezTo>
                  <a:cubicBezTo>
                    <a:pt x="4828" y="7665"/>
                    <a:pt x="5132" y="7634"/>
                    <a:pt x="5432" y="7571"/>
                  </a:cubicBezTo>
                  <a:cubicBezTo>
                    <a:pt x="8378" y="6946"/>
                    <a:pt x="9851" y="3851"/>
                    <a:pt x="8707" y="1251"/>
                  </a:cubicBezTo>
                  <a:cubicBezTo>
                    <a:pt x="8493" y="774"/>
                    <a:pt x="8205" y="362"/>
                    <a:pt x="78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1"/>
            <p:cNvSpPr/>
            <p:nvPr/>
          </p:nvSpPr>
          <p:spPr>
            <a:xfrm>
              <a:off x="816300" y="-894350"/>
              <a:ext cx="249800" cy="289275"/>
            </a:xfrm>
            <a:custGeom>
              <a:avLst/>
              <a:gdLst/>
              <a:ahLst/>
              <a:cxnLst/>
              <a:rect l="l" t="t" r="r" b="b"/>
              <a:pathLst>
                <a:path w="9992" h="11571" extrusionOk="0">
                  <a:moveTo>
                    <a:pt x="4033" y="478"/>
                  </a:moveTo>
                  <a:lnTo>
                    <a:pt x="4675" y="1934"/>
                  </a:lnTo>
                  <a:cubicBezTo>
                    <a:pt x="4807" y="2230"/>
                    <a:pt x="5103" y="2428"/>
                    <a:pt x="5449" y="2461"/>
                  </a:cubicBezTo>
                  <a:cubicBezTo>
                    <a:pt x="7045" y="2592"/>
                    <a:pt x="8436" y="3588"/>
                    <a:pt x="9078" y="5053"/>
                  </a:cubicBezTo>
                  <a:cubicBezTo>
                    <a:pt x="9621" y="6263"/>
                    <a:pt x="9580" y="7637"/>
                    <a:pt x="8971" y="8814"/>
                  </a:cubicBezTo>
                  <a:cubicBezTo>
                    <a:pt x="8370" y="9999"/>
                    <a:pt x="7259" y="10838"/>
                    <a:pt x="5934" y="11118"/>
                  </a:cubicBezTo>
                  <a:cubicBezTo>
                    <a:pt x="5648" y="11178"/>
                    <a:pt x="5359" y="11207"/>
                    <a:pt x="5071" y="11207"/>
                  </a:cubicBezTo>
                  <a:cubicBezTo>
                    <a:pt x="3708" y="11207"/>
                    <a:pt x="2371" y="10553"/>
                    <a:pt x="1556" y="9439"/>
                  </a:cubicBezTo>
                  <a:cubicBezTo>
                    <a:pt x="388" y="7818"/>
                    <a:pt x="412" y="5695"/>
                    <a:pt x="1614" y="4131"/>
                  </a:cubicBezTo>
                  <a:cubicBezTo>
                    <a:pt x="1819" y="3876"/>
                    <a:pt x="1869" y="3539"/>
                    <a:pt x="1737" y="3259"/>
                  </a:cubicBezTo>
                  <a:lnTo>
                    <a:pt x="1087" y="1778"/>
                  </a:lnTo>
                  <a:lnTo>
                    <a:pt x="4033" y="478"/>
                  </a:lnTo>
                  <a:close/>
                  <a:moveTo>
                    <a:pt x="4214" y="0"/>
                  </a:moveTo>
                  <a:lnTo>
                    <a:pt x="610" y="1588"/>
                  </a:lnTo>
                  <a:lnTo>
                    <a:pt x="1408" y="3399"/>
                  </a:lnTo>
                  <a:cubicBezTo>
                    <a:pt x="1482" y="3563"/>
                    <a:pt x="1457" y="3761"/>
                    <a:pt x="1334" y="3917"/>
                  </a:cubicBezTo>
                  <a:cubicBezTo>
                    <a:pt x="25" y="5596"/>
                    <a:pt x="1" y="7900"/>
                    <a:pt x="1268" y="9645"/>
                  </a:cubicBezTo>
                  <a:cubicBezTo>
                    <a:pt x="2149" y="10863"/>
                    <a:pt x="3597" y="11570"/>
                    <a:pt x="5070" y="11570"/>
                  </a:cubicBezTo>
                  <a:cubicBezTo>
                    <a:pt x="5383" y="11570"/>
                    <a:pt x="5704" y="11538"/>
                    <a:pt x="6008" y="11472"/>
                  </a:cubicBezTo>
                  <a:cubicBezTo>
                    <a:pt x="7440" y="11167"/>
                    <a:pt x="8641" y="10262"/>
                    <a:pt x="9292" y="8978"/>
                  </a:cubicBezTo>
                  <a:cubicBezTo>
                    <a:pt x="9950" y="7703"/>
                    <a:pt x="9991" y="6222"/>
                    <a:pt x="9415" y="4905"/>
                  </a:cubicBezTo>
                  <a:cubicBezTo>
                    <a:pt x="8716" y="3325"/>
                    <a:pt x="7201" y="2247"/>
                    <a:pt x="5473" y="2099"/>
                  </a:cubicBezTo>
                  <a:cubicBezTo>
                    <a:pt x="5259" y="2082"/>
                    <a:pt x="5086" y="1959"/>
                    <a:pt x="5004" y="1786"/>
                  </a:cubicBezTo>
                  <a:lnTo>
                    <a:pt x="42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1"/>
            <p:cNvSpPr/>
            <p:nvPr/>
          </p:nvSpPr>
          <p:spPr>
            <a:xfrm>
              <a:off x="828025" y="-771525"/>
              <a:ext cx="123875" cy="61325"/>
            </a:xfrm>
            <a:custGeom>
              <a:avLst/>
              <a:gdLst/>
              <a:ahLst/>
              <a:cxnLst/>
              <a:rect l="l" t="t" r="r" b="b"/>
              <a:pathLst>
                <a:path w="4955" h="2453" extrusionOk="0">
                  <a:moveTo>
                    <a:pt x="4807" y="0"/>
                  </a:moveTo>
                  <a:lnTo>
                    <a:pt x="1" y="2123"/>
                  </a:lnTo>
                  <a:lnTo>
                    <a:pt x="149" y="2452"/>
                  </a:lnTo>
                  <a:lnTo>
                    <a:pt x="4955" y="329"/>
                  </a:lnTo>
                  <a:lnTo>
                    <a:pt x="48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1"/>
            <p:cNvSpPr/>
            <p:nvPr/>
          </p:nvSpPr>
          <p:spPr>
            <a:xfrm>
              <a:off x="859300" y="-702425"/>
              <a:ext cx="32950" cy="30475"/>
            </a:xfrm>
            <a:custGeom>
              <a:avLst/>
              <a:gdLst/>
              <a:ahLst/>
              <a:cxnLst/>
              <a:rect l="l" t="t" r="r" b="b"/>
              <a:pathLst>
                <a:path w="1318" h="1219" extrusionOk="0">
                  <a:moveTo>
                    <a:pt x="626" y="182"/>
                  </a:moveTo>
                  <a:cubicBezTo>
                    <a:pt x="675" y="182"/>
                    <a:pt x="733" y="190"/>
                    <a:pt x="782" y="207"/>
                  </a:cubicBezTo>
                  <a:cubicBezTo>
                    <a:pt x="889" y="248"/>
                    <a:pt x="972" y="330"/>
                    <a:pt x="1021" y="437"/>
                  </a:cubicBezTo>
                  <a:cubicBezTo>
                    <a:pt x="1112" y="651"/>
                    <a:pt x="1013" y="906"/>
                    <a:pt x="799" y="1005"/>
                  </a:cubicBezTo>
                  <a:cubicBezTo>
                    <a:pt x="745" y="1028"/>
                    <a:pt x="689" y="1039"/>
                    <a:pt x="633" y="1039"/>
                  </a:cubicBezTo>
                  <a:cubicBezTo>
                    <a:pt x="467" y="1039"/>
                    <a:pt x="305" y="943"/>
                    <a:pt x="231" y="783"/>
                  </a:cubicBezTo>
                  <a:cubicBezTo>
                    <a:pt x="141" y="569"/>
                    <a:pt x="239" y="314"/>
                    <a:pt x="453" y="215"/>
                  </a:cubicBezTo>
                  <a:cubicBezTo>
                    <a:pt x="511" y="190"/>
                    <a:pt x="569" y="182"/>
                    <a:pt x="626" y="182"/>
                  </a:cubicBezTo>
                  <a:close/>
                  <a:moveTo>
                    <a:pt x="619" y="0"/>
                  </a:moveTo>
                  <a:cubicBezTo>
                    <a:pt x="537" y="0"/>
                    <a:pt x="456" y="16"/>
                    <a:pt x="379" y="50"/>
                  </a:cubicBezTo>
                  <a:cubicBezTo>
                    <a:pt x="231" y="116"/>
                    <a:pt x="116" y="240"/>
                    <a:pt x="58" y="388"/>
                  </a:cubicBezTo>
                  <a:cubicBezTo>
                    <a:pt x="1" y="544"/>
                    <a:pt x="1" y="709"/>
                    <a:pt x="67" y="857"/>
                  </a:cubicBezTo>
                  <a:cubicBezTo>
                    <a:pt x="174" y="1079"/>
                    <a:pt x="396" y="1219"/>
                    <a:pt x="626" y="1219"/>
                  </a:cubicBezTo>
                  <a:cubicBezTo>
                    <a:pt x="708" y="1219"/>
                    <a:pt x="791" y="1203"/>
                    <a:pt x="873" y="1170"/>
                  </a:cubicBezTo>
                  <a:cubicBezTo>
                    <a:pt x="1177" y="1030"/>
                    <a:pt x="1317" y="668"/>
                    <a:pt x="1186" y="363"/>
                  </a:cubicBezTo>
                  <a:cubicBezTo>
                    <a:pt x="1120" y="215"/>
                    <a:pt x="996" y="100"/>
                    <a:pt x="848" y="42"/>
                  </a:cubicBezTo>
                  <a:cubicBezTo>
                    <a:pt x="773" y="14"/>
                    <a:pt x="695" y="0"/>
                    <a:pt x="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1"/>
            <p:cNvSpPr/>
            <p:nvPr/>
          </p:nvSpPr>
          <p:spPr>
            <a:xfrm>
              <a:off x="980675" y="-774350"/>
              <a:ext cx="32950" cy="30400"/>
            </a:xfrm>
            <a:custGeom>
              <a:avLst/>
              <a:gdLst/>
              <a:ahLst/>
              <a:cxnLst/>
              <a:rect l="l" t="t" r="r" b="b"/>
              <a:pathLst>
                <a:path w="1318" h="1216" extrusionOk="0">
                  <a:moveTo>
                    <a:pt x="692" y="179"/>
                  </a:moveTo>
                  <a:cubicBezTo>
                    <a:pt x="742" y="179"/>
                    <a:pt x="791" y="195"/>
                    <a:pt x="840" y="212"/>
                  </a:cubicBezTo>
                  <a:cubicBezTo>
                    <a:pt x="947" y="253"/>
                    <a:pt x="1038" y="335"/>
                    <a:pt x="1079" y="434"/>
                  </a:cubicBezTo>
                  <a:cubicBezTo>
                    <a:pt x="1178" y="656"/>
                    <a:pt x="1079" y="903"/>
                    <a:pt x="865" y="1002"/>
                  </a:cubicBezTo>
                  <a:cubicBezTo>
                    <a:pt x="807" y="1028"/>
                    <a:pt x="746" y="1040"/>
                    <a:pt x="688" y="1040"/>
                  </a:cubicBezTo>
                  <a:cubicBezTo>
                    <a:pt x="523" y="1040"/>
                    <a:pt x="370" y="943"/>
                    <a:pt x="297" y="780"/>
                  </a:cubicBezTo>
                  <a:cubicBezTo>
                    <a:pt x="198" y="566"/>
                    <a:pt x="297" y="311"/>
                    <a:pt x="519" y="220"/>
                  </a:cubicBezTo>
                  <a:cubicBezTo>
                    <a:pt x="569" y="195"/>
                    <a:pt x="626" y="179"/>
                    <a:pt x="692" y="179"/>
                  </a:cubicBezTo>
                  <a:close/>
                  <a:moveTo>
                    <a:pt x="699" y="0"/>
                  </a:moveTo>
                  <a:cubicBezTo>
                    <a:pt x="613" y="0"/>
                    <a:pt x="527" y="19"/>
                    <a:pt x="445" y="55"/>
                  </a:cubicBezTo>
                  <a:cubicBezTo>
                    <a:pt x="133" y="187"/>
                    <a:pt x="1" y="549"/>
                    <a:pt x="133" y="854"/>
                  </a:cubicBezTo>
                  <a:cubicBezTo>
                    <a:pt x="231" y="1084"/>
                    <a:pt x="454" y="1216"/>
                    <a:pt x="692" y="1216"/>
                  </a:cubicBezTo>
                  <a:cubicBezTo>
                    <a:pt x="774" y="1216"/>
                    <a:pt x="857" y="1199"/>
                    <a:pt x="939" y="1166"/>
                  </a:cubicBezTo>
                  <a:cubicBezTo>
                    <a:pt x="1087" y="1101"/>
                    <a:pt x="1194" y="985"/>
                    <a:pt x="1260" y="829"/>
                  </a:cubicBezTo>
                  <a:cubicBezTo>
                    <a:pt x="1318" y="681"/>
                    <a:pt x="1309" y="516"/>
                    <a:pt x="1244" y="368"/>
                  </a:cubicBezTo>
                  <a:cubicBezTo>
                    <a:pt x="1178" y="212"/>
                    <a:pt x="1062" y="105"/>
                    <a:pt x="906" y="39"/>
                  </a:cubicBezTo>
                  <a:cubicBezTo>
                    <a:pt x="839" y="13"/>
                    <a:pt x="769" y="0"/>
                    <a:pt x="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1"/>
            <p:cNvSpPr/>
            <p:nvPr/>
          </p:nvSpPr>
          <p:spPr>
            <a:xfrm>
              <a:off x="945500" y="-684425"/>
              <a:ext cx="32950" cy="30375"/>
            </a:xfrm>
            <a:custGeom>
              <a:avLst/>
              <a:gdLst/>
              <a:ahLst/>
              <a:cxnLst/>
              <a:rect l="l" t="t" r="r" b="b"/>
              <a:pathLst>
                <a:path w="1318" h="1215" extrusionOk="0">
                  <a:moveTo>
                    <a:pt x="692" y="178"/>
                  </a:moveTo>
                  <a:cubicBezTo>
                    <a:pt x="857" y="178"/>
                    <a:pt x="1013" y="277"/>
                    <a:pt x="1087" y="433"/>
                  </a:cubicBezTo>
                  <a:cubicBezTo>
                    <a:pt x="1186" y="655"/>
                    <a:pt x="1087" y="902"/>
                    <a:pt x="865" y="1001"/>
                  </a:cubicBezTo>
                  <a:cubicBezTo>
                    <a:pt x="809" y="1027"/>
                    <a:pt x="749" y="1039"/>
                    <a:pt x="691" y="1039"/>
                  </a:cubicBezTo>
                  <a:cubicBezTo>
                    <a:pt x="528" y="1039"/>
                    <a:pt x="372" y="943"/>
                    <a:pt x="305" y="779"/>
                  </a:cubicBezTo>
                  <a:cubicBezTo>
                    <a:pt x="206" y="565"/>
                    <a:pt x="305" y="318"/>
                    <a:pt x="519" y="219"/>
                  </a:cubicBezTo>
                  <a:cubicBezTo>
                    <a:pt x="577" y="195"/>
                    <a:pt x="634" y="178"/>
                    <a:pt x="692" y="178"/>
                  </a:cubicBezTo>
                  <a:close/>
                  <a:moveTo>
                    <a:pt x="698" y="1"/>
                  </a:moveTo>
                  <a:cubicBezTo>
                    <a:pt x="615" y="1"/>
                    <a:pt x="532" y="20"/>
                    <a:pt x="453" y="55"/>
                  </a:cubicBezTo>
                  <a:cubicBezTo>
                    <a:pt x="141" y="186"/>
                    <a:pt x="1" y="548"/>
                    <a:pt x="141" y="853"/>
                  </a:cubicBezTo>
                  <a:cubicBezTo>
                    <a:pt x="206" y="1001"/>
                    <a:pt x="322" y="1116"/>
                    <a:pt x="478" y="1174"/>
                  </a:cubicBezTo>
                  <a:cubicBezTo>
                    <a:pt x="544" y="1207"/>
                    <a:pt x="618" y="1215"/>
                    <a:pt x="692" y="1215"/>
                  </a:cubicBezTo>
                  <a:cubicBezTo>
                    <a:pt x="783" y="1215"/>
                    <a:pt x="865" y="1198"/>
                    <a:pt x="939" y="1166"/>
                  </a:cubicBezTo>
                  <a:cubicBezTo>
                    <a:pt x="1087" y="1100"/>
                    <a:pt x="1202" y="985"/>
                    <a:pt x="1260" y="828"/>
                  </a:cubicBezTo>
                  <a:cubicBezTo>
                    <a:pt x="1317" y="680"/>
                    <a:pt x="1317" y="515"/>
                    <a:pt x="1252" y="367"/>
                  </a:cubicBezTo>
                  <a:cubicBezTo>
                    <a:pt x="1186" y="219"/>
                    <a:pt x="1071" y="104"/>
                    <a:pt x="914" y="46"/>
                  </a:cubicBezTo>
                  <a:cubicBezTo>
                    <a:pt x="845" y="16"/>
                    <a:pt x="772" y="1"/>
                    <a:pt x="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1"/>
            <p:cNvSpPr/>
            <p:nvPr/>
          </p:nvSpPr>
          <p:spPr>
            <a:xfrm>
              <a:off x="1016900" y="-710250"/>
              <a:ext cx="16900" cy="15475"/>
            </a:xfrm>
            <a:custGeom>
              <a:avLst/>
              <a:gdLst/>
              <a:ahLst/>
              <a:cxnLst/>
              <a:rect l="l" t="t" r="r" b="b"/>
              <a:pathLst>
                <a:path w="676" h="619" extrusionOk="0">
                  <a:moveTo>
                    <a:pt x="354" y="92"/>
                  </a:moveTo>
                  <a:cubicBezTo>
                    <a:pt x="436" y="92"/>
                    <a:pt x="519" y="141"/>
                    <a:pt x="552" y="224"/>
                  </a:cubicBezTo>
                  <a:cubicBezTo>
                    <a:pt x="576" y="273"/>
                    <a:pt x="576" y="331"/>
                    <a:pt x="560" y="388"/>
                  </a:cubicBezTo>
                  <a:cubicBezTo>
                    <a:pt x="535" y="438"/>
                    <a:pt x="494" y="487"/>
                    <a:pt x="445" y="503"/>
                  </a:cubicBezTo>
                  <a:cubicBezTo>
                    <a:pt x="413" y="517"/>
                    <a:pt x="381" y="523"/>
                    <a:pt x="349" y="523"/>
                  </a:cubicBezTo>
                  <a:cubicBezTo>
                    <a:pt x="324" y="523"/>
                    <a:pt x="298" y="519"/>
                    <a:pt x="272" y="512"/>
                  </a:cubicBezTo>
                  <a:cubicBezTo>
                    <a:pt x="222" y="487"/>
                    <a:pt x="181" y="446"/>
                    <a:pt x="157" y="396"/>
                  </a:cubicBezTo>
                  <a:cubicBezTo>
                    <a:pt x="132" y="347"/>
                    <a:pt x="132" y="281"/>
                    <a:pt x="148" y="232"/>
                  </a:cubicBezTo>
                  <a:cubicBezTo>
                    <a:pt x="173" y="174"/>
                    <a:pt x="214" y="133"/>
                    <a:pt x="264" y="108"/>
                  </a:cubicBezTo>
                  <a:cubicBezTo>
                    <a:pt x="297" y="100"/>
                    <a:pt x="321" y="92"/>
                    <a:pt x="354" y="92"/>
                  </a:cubicBezTo>
                  <a:close/>
                  <a:moveTo>
                    <a:pt x="355" y="1"/>
                  </a:moveTo>
                  <a:cubicBezTo>
                    <a:pt x="314" y="1"/>
                    <a:pt x="271" y="9"/>
                    <a:pt x="231" y="26"/>
                  </a:cubicBezTo>
                  <a:cubicBezTo>
                    <a:pt x="74" y="92"/>
                    <a:pt x="0" y="273"/>
                    <a:pt x="74" y="429"/>
                  </a:cubicBezTo>
                  <a:cubicBezTo>
                    <a:pt x="107" y="512"/>
                    <a:pt x="165" y="569"/>
                    <a:pt x="239" y="594"/>
                  </a:cubicBezTo>
                  <a:cubicBezTo>
                    <a:pt x="280" y="610"/>
                    <a:pt x="313" y="619"/>
                    <a:pt x="354" y="619"/>
                  </a:cubicBezTo>
                  <a:cubicBezTo>
                    <a:pt x="395" y="619"/>
                    <a:pt x="436" y="610"/>
                    <a:pt x="478" y="594"/>
                  </a:cubicBezTo>
                  <a:cubicBezTo>
                    <a:pt x="552" y="561"/>
                    <a:pt x="617" y="495"/>
                    <a:pt x="642" y="421"/>
                  </a:cubicBezTo>
                  <a:cubicBezTo>
                    <a:pt x="675" y="339"/>
                    <a:pt x="675" y="256"/>
                    <a:pt x="634" y="182"/>
                  </a:cubicBezTo>
                  <a:cubicBezTo>
                    <a:pt x="585" y="67"/>
                    <a:pt x="474" y="1"/>
                    <a:pt x="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1"/>
            <p:cNvSpPr/>
            <p:nvPr/>
          </p:nvSpPr>
          <p:spPr>
            <a:xfrm>
              <a:off x="924725" y="-726875"/>
              <a:ext cx="17725" cy="15650"/>
            </a:xfrm>
            <a:custGeom>
              <a:avLst/>
              <a:gdLst/>
              <a:ahLst/>
              <a:cxnLst/>
              <a:rect l="l" t="t" r="r" b="b"/>
              <a:pathLst>
                <a:path w="709" h="626" extrusionOk="0">
                  <a:moveTo>
                    <a:pt x="354" y="90"/>
                  </a:moveTo>
                  <a:cubicBezTo>
                    <a:pt x="437" y="90"/>
                    <a:pt x="519" y="140"/>
                    <a:pt x="552" y="222"/>
                  </a:cubicBezTo>
                  <a:cubicBezTo>
                    <a:pt x="601" y="337"/>
                    <a:pt x="552" y="461"/>
                    <a:pt x="445" y="510"/>
                  </a:cubicBezTo>
                  <a:cubicBezTo>
                    <a:pt x="413" y="524"/>
                    <a:pt x="382" y="530"/>
                    <a:pt x="351" y="530"/>
                  </a:cubicBezTo>
                  <a:cubicBezTo>
                    <a:pt x="326" y="530"/>
                    <a:pt x="303" y="526"/>
                    <a:pt x="280" y="518"/>
                  </a:cubicBezTo>
                  <a:cubicBezTo>
                    <a:pt x="223" y="494"/>
                    <a:pt x="182" y="452"/>
                    <a:pt x="157" y="403"/>
                  </a:cubicBezTo>
                  <a:cubicBezTo>
                    <a:pt x="108" y="288"/>
                    <a:pt x="157" y="164"/>
                    <a:pt x="264" y="115"/>
                  </a:cubicBezTo>
                  <a:cubicBezTo>
                    <a:pt x="297" y="99"/>
                    <a:pt x="330" y="90"/>
                    <a:pt x="354" y="90"/>
                  </a:cubicBezTo>
                  <a:close/>
                  <a:moveTo>
                    <a:pt x="350" y="0"/>
                  </a:moveTo>
                  <a:cubicBezTo>
                    <a:pt x="310" y="0"/>
                    <a:pt x="270" y="8"/>
                    <a:pt x="231" y="24"/>
                  </a:cubicBezTo>
                  <a:cubicBezTo>
                    <a:pt x="75" y="99"/>
                    <a:pt x="1" y="280"/>
                    <a:pt x="75" y="436"/>
                  </a:cubicBezTo>
                  <a:cubicBezTo>
                    <a:pt x="124" y="551"/>
                    <a:pt x="239" y="625"/>
                    <a:pt x="354" y="625"/>
                  </a:cubicBezTo>
                  <a:cubicBezTo>
                    <a:pt x="396" y="625"/>
                    <a:pt x="437" y="617"/>
                    <a:pt x="478" y="592"/>
                  </a:cubicBezTo>
                  <a:cubicBezTo>
                    <a:pt x="634" y="526"/>
                    <a:pt x="708" y="345"/>
                    <a:pt x="642" y="189"/>
                  </a:cubicBezTo>
                  <a:cubicBezTo>
                    <a:pt x="587" y="71"/>
                    <a:pt x="471"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Rounded Corners 1">
            <a:extLst>
              <a:ext uri="{FF2B5EF4-FFF2-40B4-BE49-F238E27FC236}">
                <a16:creationId xmlns:a16="http://schemas.microsoft.com/office/drawing/2014/main" id="{7C775B78-4DDA-1B31-CF5A-855B7D0F427E}"/>
              </a:ext>
            </a:extLst>
          </p:cNvPr>
          <p:cNvSpPr/>
          <p:nvPr/>
        </p:nvSpPr>
        <p:spPr>
          <a:xfrm>
            <a:off x="417514" y="2670712"/>
            <a:ext cx="1548343" cy="687754"/>
          </a:xfrm>
          <a:prstGeom prst="roundRect">
            <a:avLst/>
          </a:prstGeom>
          <a:solidFill>
            <a:schemeClr val="tx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BaCl</a:t>
            </a:r>
            <a:r>
              <a:rPr lang="en-US" sz="2400" b="1" baseline="-25000"/>
              <a:t>2</a:t>
            </a:r>
            <a:endParaRPr lang="en-US" sz="2400" b="1"/>
          </a:p>
        </p:txBody>
      </p:sp>
      <p:sp>
        <p:nvSpPr>
          <p:cNvPr id="3" name="TextBox 2">
            <a:extLst>
              <a:ext uri="{FF2B5EF4-FFF2-40B4-BE49-F238E27FC236}">
                <a16:creationId xmlns:a16="http://schemas.microsoft.com/office/drawing/2014/main" id="{ECE0B6D8-31FC-E8C7-BC2F-B3A101647A46}"/>
              </a:ext>
            </a:extLst>
          </p:cNvPr>
          <p:cNvSpPr txBox="1"/>
          <p:nvPr/>
        </p:nvSpPr>
        <p:spPr>
          <a:xfrm>
            <a:off x="2198804" y="2483966"/>
            <a:ext cx="5121225" cy="958660"/>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vi-VN" sz="2000">
                <a:effectLst/>
                <a:latin typeface="+mn-lt"/>
                <a:ea typeface="Calibri" panose="020F0502020204030204" pitchFamily="34" charset="0"/>
                <a:cs typeface="Times New Roman" panose="02020603050405020304" pitchFamily="18" charset="0"/>
              </a:rPr>
              <a:t>BaCl</a:t>
            </a:r>
            <a:r>
              <a:rPr lang="vi-VN" sz="2000" baseline="-25000">
                <a:effectLst/>
                <a:latin typeface="+mn-lt"/>
                <a:ea typeface="Calibri" panose="020F0502020204030204" pitchFamily="34" charset="0"/>
                <a:cs typeface="Times New Roman" panose="02020603050405020304" pitchFamily="18" charset="0"/>
              </a:rPr>
              <a:t>2</a:t>
            </a:r>
            <a:r>
              <a:rPr lang="vi-VN" sz="2000">
                <a:effectLst/>
                <a:latin typeface="+mn-lt"/>
                <a:ea typeface="Calibri" panose="020F0502020204030204" pitchFamily="34" charset="0"/>
                <a:cs typeface="Times New Roman" panose="02020603050405020304" pitchFamily="18" charset="0"/>
              </a:rPr>
              <a:t> + Na</a:t>
            </a:r>
            <a:r>
              <a:rPr lang="vi-VN" sz="2000" baseline="-25000">
                <a:effectLst/>
                <a:latin typeface="+mn-lt"/>
                <a:ea typeface="Calibri" panose="020F0502020204030204" pitchFamily="34" charset="0"/>
                <a:cs typeface="Times New Roman" panose="02020603050405020304" pitchFamily="18" charset="0"/>
              </a:rPr>
              <a:t>2</a:t>
            </a:r>
            <a:r>
              <a:rPr lang="vi-VN" sz="2000">
                <a:effectLst/>
                <a:latin typeface="+mn-lt"/>
                <a:ea typeface="Calibri" panose="020F0502020204030204" pitchFamily="34" charset="0"/>
                <a:cs typeface="Times New Roman" panose="02020603050405020304" pitchFamily="18" charset="0"/>
              </a:rPr>
              <a:t>CO</a:t>
            </a:r>
            <a:r>
              <a:rPr lang="vi-VN" sz="2000" baseline="-25000">
                <a:effectLst/>
                <a:latin typeface="+mn-lt"/>
                <a:ea typeface="Calibri" panose="020F0502020204030204" pitchFamily="34" charset="0"/>
                <a:cs typeface="Times New Roman" panose="02020603050405020304" pitchFamily="18" charset="0"/>
              </a:rPr>
              <a:t>3</a:t>
            </a:r>
            <a:r>
              <a:rPr lang="vi-VN" sz="2000">
                <a:effectLst/>
                <a:latin typeface="+mn-lt"/>
                <a:ea typeface="Calibri" panose="020F0502020204030204" pitchFamily="34" charset="0"/>
                <a:cs typeface="Times New Roman" panose="02020603050405020304" pitchFamily="18" charset="0"/>
              </a:rPr>
              <a:t> → BaCO</a:t>
            </a:r>
            <a:r>
              <a:rPr lang="vi-VN" sz="2000" baseline="-25000">
                <a:effectLst/>
                <a:latin typeface="+mn-lt"/>
                <a:ea typeface="Calibri" panose="020F0502020204030204" pitchFamily="34" charset="0"/>
                <a:cs typeface="Times New Roman" panose="02020603050405020304" pitchFamily="18" charset="0"/>
              </a:rPr>
              <a:t>3 </a:t>
            </a:r>
            <a:r>
              <a:rPr lang="vi-VN" sz="2000">
                <a:effectLst/>
                <a:latin typeface="+mn-lt"/>
                <a:ea typeface="Calibri" panose="020F0502020204030204" pitchFamily="34" charset="0"/>
                <a:cs typeface="Times New Roman" panose="02020603050405020304" pitchFamily="18" charset="0"/>
              </a:rPr>
              <a:t>+ 2NaCl</a:t>
            </a:r>
            <a:endParaRPr lang="en-US" sz="2000">
              <a:effectLst/>
              <a:latin typeface="+mn-lt"/>
              <a:ea typeface="Calibri" panose="020F0502020204030204" pitchFamily="34" charset="0"/>
              <a:cs typeface="Times New Roman" panose="02020603050405020304" pitchFamily="18" charset="0"/>
            </a:endParaRPr>
          </a:p>
          <a:p>
            <a:pPr marL="342900" indent="-342900" algn="just">
              <a:lnSpc>
                <a:spcPct val="150000"/>
              </a:lnSpc>
              <a:buFont typeface="Arial" panose="020B0604020202020204" pitchFamily="34" charset="0"/>
              <a:buChar char="•"/>
            </a:pPr>
            <a:r>
              <a:rPr lang="vi-VN" sz="2000">
                <a:effectLst/>
                <a:latin typeface="+mn-lt"/>
                <a:ea typeface="Calibri" panose="020F0502020204030204" pitchFamily="34" charset="0"/>
                <a:cs typeface="Times New Roman" panose="02020603050405020304" pitchFamily="18" charset="0"/>
              </a:rPr>
              <a:t>BaCl</a:t>
            </a:r>
            <a:r>
              <a:rPr lang="vi-VN" sz="2000" baseline="-25000">
                <a:effectLst/>
                <a:latin typeface="+mn-lt"/>
                <a:ea typeface="Calibri" panose="020F0502020204030204" pitchFamily="34" charset="0"/>
                <a:cs typeface="Times New Roman" panose="02020603050405020304" pitchFamily="18" charset="0"/>
              </a:rPr>
              <a:t>2</a:t>
            </a:r>
            <a:r>
              <a:rPr lang="vi-VN" sz="2000">
                <a:effectLst/>
                <a:latin typeface="+mn-lt"/>
                <a:ea typeface="Calibri" panose="020F0502020204030204" pitchFamily="34" charset="0"/>
                <a:cs typeface="Times New Roman" panose="02020603050405020304" pitchFamily="18" charset="0"/>
              </a:rPr>
              <a:t> + Na</a:t>
            </a:r>
            <a:r>
              <a:rPr lang="vi-VN" sz="2000" baseline="-25000">
                <a:effectLst/>
                <a:latin typeface="+mn-lt"/>
                <a:ea typeface="Calibri" panose="020F0502020204030204" pitchFamily="34" charset="0"/>
                <a:cs typeface="Times New Roman" panose="02020603050405020304" pitchFamily="18" charset="0"/>
              </a:rPr>
              <a:t>2</a:t>
            </a:r>
            <a:r>
              <a:rPr lang="vi-VN" sz="2000">
                <a:effectLst/>
                <a:latin typeface="+mn-lt"/>
                <a:ea typeface="Calibri" panose="020F0502020204030204" pitchFamily="34" charset="0"/>
                <a:cs typeface="Times New Roman" panose="02020603050405020304" pitchFamily="18" charset="0"/>
              </a:rPr>
              <a:t>SO</a:t>
            </a:r>
            <a:r>
              <a:rPr lang="vi-VN" sz="2000" baseline="-25000">
                <a:effectLst/>
                <a:latin typeface="+mn-lt"/>
                <a:ea typeface="Calibri" panose="020F0502020204030204" pitchFamily="34" charset="0"/>
                <a:cs typeface="Times New Roman" panose="02020603050405020304" pitchFamily="18" charset="0"/>
              </a:rPr>
              <a:t>4 </a:t>
            </a:r>
            <a:r>
              <a:rPr lang="vi-VN" sz="2000">
                <a:effectLst/>
                <a:latin typeface="+mn-lt"/>
                <a:ea typeface="Calibri" panose="020F0502020204030204" pitchFamily="34" charset="0"/>
                <a:cs typeface="Times New Roman" panose="02020603050405020304" pitchFamily="18" charset="0"/>
              </a:rPr>
              <a:t>→ BaSO</a:t>
            </a:r>
            <a:r>
              <a:rPr lang="vi-VN" sz="2000" baseline="-25000">
                <a:effectLst/>
                <a:latin typeface="+mn-lt"/>
                <a:ea typeface="Calibri" panose="020F0502020204030204" pitchFamily="34" charset="0"/>
                <a:cs typeface="Times New Roman" panose="02020603050405020304" pitchFamily="18" charset="0"/>
              </a:rPr>
              <a:t>4</a:t>
            </a:r>
            <a:r>
              <a:rPr lang="vi-VN" sz="2000">
                <a:effectLst/>
                <a:latin typeface="+mn-lt"/>
                <a:ea typeface="Calibri" panose="020F0502020204030204" pitchFamily="34" charset="0"/>
                <a:cs typeface="Times New Roman" panose="02020603050405020304" pitchFamily="18" charset="0"/>
              </a:rPr>
              <a:t> + 2NaCl</a:t>
            </a:r>
            <a:endParaRPr lang="en-US" sz="2000">
              <a:effectLst/>
              <a:latin typeface="+mn-lt"/>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F7150157-D592-D0B5-E548-087A3136830C}"/>
              </a:ext>
            </a:extLst>
          </p:cNvPr>
          <p:cNvSpPr/>
          <p:nvPr/>
        </p:nvSpPr>
        <p:spPr>
          <a:xfrm>
            <a:off x="417514" y="3848268"/>
            <a:ext cx="1548343" cy="687754"/>
          </a:xfrm>
          <a:prstGeom prst="roundRect">
            <a:avLst/>
          </a:prstGeom>
          <a:solidFill>
            <a:schemeClr val="tx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HNO</a:t>
            </a:r>
            <a:r>
              <a:rPr lang="en-US" sz="2400" b="1" baseline="-25000"/>
              <a:t>3</a:t>
            </a:r>
            <a:endParaRPr lang="en-US" sz="2400" b="1"/>
          </a:p>
        </p:txBody>
      </p:sp>
      <p:sp>
        <p:nvSpPr>
          <p:cNvPr id="5" name="TextBox 4">
            <a:extLst>
              <a:ext uri="{FF2B5EF4-FFF2-40B4-BE49-F238E27FC236}">
                <a16:creationId xmlns:a16="http://schemas.microsoft.com/office/drawing/2014/main" id="{4FC71AE3-E423-D6D2-BB65-2684F3C5E4FF}"/>
              </a:ext>
            </a:extLst>
          </p:cNvPr>
          <p:cNvSpPr txBox="1"/>
          <p:nvPr/>
        </p:nvSpPr>
        <p:spPr>
          <a:xfrm>
            <a:off x="2201698" y="3871164"/>
            <a:ext cx="5446821" cy="496996"/>
          </a:xfrm>
          <a:prstGeom prst="rect">
            <a:avLst/>
          </a:prstGeom>
          <a:noFill/>
        </p:spPr>
        <p:txBody>
          <a:bodyPr wrap="square">
            <a:spAutoFit/>
          </a:bodyPr>
          <a:lstStyle/>
          <a:p>
            <a:pPr marL="342900" indent="-342900" algn="just">
              <a:lnSpc>
                <a:spcPct val="150000"/>
              </a:lnSpc>
              <a:spcAft>
                <a:spcPts val="1000"/>
              </a:spcAft>
              <a:buFont typeface="Arial" panose="020B0604020202020204" pitchFamily="34" charset="0"/>
              <a:buChar char="•"/>
            </a:pPr>
            <a:r>
              <a:rPr lang="vi-VN" sz="2000">
                <a:effectLst/>
                <a:latin typeface="+mn-lt"/>
                <a:ea typeface="Calibri" panose="020F0502020204030204" pitchFamily="34" charset="0"/>
                <a:cs typeface="Times New Roman" panose="02020603050405020304" pitchFamily="18" charset="0"/>
              </a:rPr>
              <a:t>2HNO</a:t>
            </a:r>
            <a:r>
              <a:rPr lang="vi-VN" sz="2000" baseline="-25000">
                <a:effectLst/>
                <a:latin typeface="+mn-lt"/>
                <a:ea typeface="Calibri" panose="020F0502020204030204" pitchFamily="34" charset="0"/>
                <a:cs typeface="Times New Roman" panose="02020603050405020304" pitchFamily="18" charset="0"/>
              </a:rPr>
              <a:t>3</a:t>
            </a:r>
            <a:r>
              <a:rPr lang="vi-VN" sz="2000">
                <a:effectLst/>
                <a:latin typeface="+mn-lt"/>
                <a:ea typeface="Calibri" panose="020F0502020204030204" pitchFamily="34" charset="0"/>
                <a:cs typeface="Times New Roman" panose="02020603050405020304" pitchFamily="18" charset="0"/>
              </a:rPr>
              <a:t> + Na</a:t>
            </a:r>
            <a:r>
              <a:rPr lang="vi-VN" sz="2000" baseline="-25000">
                <a:effectLst/>
                <a:latin typeface="+mn-lt"/>
                <a:ea typeface="Calibri" panose="020F0502020204030204" pitchFamily="34" charset="0"/>
                <a:cs typeface="Times New Roman" panose="02020603050405020304" pitchFamily="18" charset="0"/>
              </a:rPr>
              <a:t>2</a:t>
            </a:r>
            <a:r>
              <a:rPr lang="vi-VN" sz="2000">
                <a:effectLst/>
                <a:latin typeface="+mn-lt"/>
                <a:ea typeface="Calibri" panose="020F0502020204030204" pitchFamily="34" charset="0"/>
                <a:cs typeface="Times New Roman" panose="02020603050405020304" pitchFamily="18" charset="0"/>
              </a:rPr>
              <a:t>CO</a:t>
            </a:r>
            <a:r>
              <a:rPr lang="vi-VN" sz="2000" baseline="-25000">
                <a:effectLst/>
                <a:latin typeface="+mn-lt"/>
                <a:ea typeface="Calibri" panose="020F0502020204030204" pitchFamily="34" charset="0"/>
                <a:cs typeface="Times New Roman" panose="02020603050405020304" pitchFamily="18" charset="0"/>
              </a:rPr>
              <a:t>3</a:t>
            </a:r>
            <a:r>
              <a:rPr lang="vi-VN" sz="2000">
                <a:effectLst/>
                <a:latin typeface="+mn-lt"/>
                <a:ea typeface="Calibri" panose="020F0502020204030204" pitchFamily="34" charset="0"/>
                <a:cs typeface="Times New Roman" panose="02020603050405020304" pitchFamily="18" charset="0"/>
              </a:rPr>
              <a:t>  → 2NaNO</a:t>
            </a:r>
            <a:r>
              <a:rPr lang="vi-VN" sz="2000" baseline="-25000">
                <a:effectLst/>
                <a:latin typeface="+mn-lt"/>
                <a:ea typeface="Calibri" panose="020F0502020204030204" pitchFamily="34" charset="0"/>
                <a:cs typeface="Times New Roman" panose="02020603050405020304" pitchFamily="18" charset="0"/>
              </a:rPr>
              <a:t>3</a:t>
            </a:r>
            <a:r>
              <a:rPr lang="vi-VN" sz="2000">
                <a:effectLst/>
                <a:latin typeface="+mn-lt"/>
                <a:ea typeface="Calibri" panose="020F0502020204030204" pitchFamily="34" charset="0"/>
                <a:cs typeface="Times New Roman" panose="02020603050405020304" pitchFamily="18" charset="0"/>
              </a:rPr>
              <a:t> + CO</a:t>
            </a:r>
            <a:r>
              <a:rPr lang="vi-VN" sz="2000" baseline="-25000">
                <a:effectLst/>
                <a:latin typeface="+mn-lt"/>
                <a:ea typeface="Calibri" panose="020F0502020204030204" pitchFamily="34" charset="0"/>
                <a:cs typeface="Times New Roman" panose="02020603050405020304" pitchFamily="18" charset="0"/>
              </a:rPr>
              <a:t>2</a:t>
            </a:r>
            <a:r>
              <a:rPr lang="vi-VN" sz="2000">
                <a:effectLst/>
                <a:latin typeface="+mn-lt"/>
                <a:ea typeface="Calibri" panose="020F0502020204030204" pitchFamily="34" charset="0"/>
                <a:cs typeface="Times New Roman" panose="02020603050405020304" pitchFamily="18" charset="0"/>
              </a:rPr>
              <a:t> + H</a:t>
            </a:r>
            <a:r>
              <a:rPr lang="vi-VN" sz="2000" baseline="-25000">
                <a:effectLst/>
                <a:latin typeface="+mn-lt"/>
                <a:ea typeface="Calibri" panose="020F0502020204030204" pitchFamily="34" charset="0"/>
                <a:cs typeface="Times New Roman" panose="02020603050405020304" pitchFamily="18" charset="0"/>
              </a:rPr>
              <a:t>2</a:t>
            </a:r>
            <a:r>
              <a:rPr lang="vi-VN" sz="2000">
                <a:effectLst/>
                <a:latin typeface="+mn-lt"/>
                <a:ea typeface="Calibri" panose="020F0502020204030204" pitchFamily="34" charset="0"/>
                <a:cs typeface="Times New Roman" panose="02020603050405020304" pitchFamily="18" charset="0"/>
              </a:rPr>
              <a:t>O</a:t>
            </a:r>
            <a:endParaRPr lang="en-US" sz="2000">
              <a:effectLst/>
              <a:latin typeface="+mn-lt"/>
              <a:ea typeface="Calibri" panose="020F0502020204030204"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DEB643A7-BA48-10CD-8CA9-3F0BB2453371}"/>
              </a:ext>
            </a:extLst>
          </p:cNvPr>
          <p:cNvSpPr/>
          <p:nvPr/>
        </p:nvSpPr>
        <p:spPr>
          <a:xfrm>
            <a:off x="417514" y="1005560"/>
            <a:ext cx="1548343" cy="687754"/>
          </a:xfrm>
          <a:prstGeom prst="roundRect">
            <a:avLst/>
          </a:prstGeom>
          <a:solidFill>
            <a:schemeClr val="tx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Ca(NO</a:t>
            </a:r>
            <a:r>
              <a:rPr lang="en-US" sz="2400" b="1" baseline="-25000"/>
              <a:t>3</a:t>
            </a:r>
            <a:r>
              <a:rPr lang="en-US" sz="2400" b="1"/>
              <a:t>)</a:t>
            </a:r>
            <a:r>
              <a:rPr lang="en-US" sz="2400" b="1" baseline="-25000"/>
              <a:t>2</a:t>
            </a:r>
            <a:endParaRPr lang="en-US" sz="2400" b="1"/>
          </a:p>
        </p:txBody>
      </p:sp>
      <p:sp>
        <p:nvSpPr>
          <p:cNvPr id="8" name="TextBox 7">
            <a:extLst>
              <a:ext uri="{FF2B5EF4-FFF2-40B4-BE49-F238E27FC236}">
                <a16:creationId xmlns:a16="http://schemas.microsoft.com/office/drawing/2014/main" id="{BC6B56F9-71DB-34D5-A5A4-1DF3413BAAA5}"/>
              </a:ext>
            </a:extLst>
          </p:cNvPr>
          <p:cNvSpPr txBox="1"/>
          <p:nvPr/>
        </p:nvSpPr>
        <p:spPr>
          <a:xfrm>
            <a:off x="2116454" y="335654"/>
            <a:ext cx="5874069" cy="1881990"/>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vi-VN" sz="2000"/>
              <a:t>NaNO</a:t>
            </a:r>
            <a:r>
              <a:rPr lang="en-US" sz="2000" baseline="-25000"/>
              <a:t>3</a:t>
            </a:r>
            <a:r>
              <a:rPr lang="vi-VN" sz="2000"/>
              <a:t> không phản ứng được với </a:t>
            </a:r>
            <a:r>
              <a:rPr lang="en-US" sz="2000">
                <a:solidFill>
                  <a:srgbClr val="000000"/>
                </a:solidFill>
              </a:rPr>
              <a:t>Ca(NO</a:t>
            </a:r>
            <a:r>
              <a:rPr lang="en-US" sz="2000" baseline="-25000">
                <a:solidFill>
                  <a:srgbClr val="000000"/>
                </a:solidFill>
              </a:rPr>
              <a:t>3</a:t>
            </a:r>
            <a:r>
              <a:rPr lang="en-US" sz="2000" baseline="0">
                <a:solidFill>
                  <a:srgbClr val="000000"/>
                </a:solidFill>
              </a:rPr>
              <a:t>)</a:t>
            </a:r>
            <a:r>
              <a:rPr lang="en-US" sz="2000" baseline="-25000">
                <a:solidFill>
                  <a:srgbClr val="000000"/>
                </a:solidFill>
              </a:rPr>
              <a:t>2</a:t>
            </a:r>
            <a:r>
              <a:rPr lang="en-US" sz="2000">
                <a:solidFill>
                  <a:srgbClr val="000000"/>
                </a:solidFill>
              </a:rPr>
              <a:t>.</a:t>
            </a:r>
          </a:p>
          <a:p>
            <a:pPr marL="342900" indent="-342900" algn="just">
              <a:lnSpc>
                <a:spcPct val="150000"/>
              </a:lnSpc>
              <a:buFont typeface="Arial" panose="020B0604020202020204" pitchFamily="34" charset="0"/>
              <a:buChar char="•"/>
            </a:pPr>
            <a:r>
              <a:rPr lang="en-US" sz="2000">
                <a:solidFill>
                  <a:srgbClr val="000000"/>
                </a:solidFill>
              </a:rPr>
              <a:t>Na</a:t>
            </a:r>
            <a:r>
              <a:rPr lang="en-US" sz="2000" baseline="-25000">
                <a:solidFill>
                  <a:srgbClr val="000000"/>
                </a:solidFill>
              </a:rPr>
              <a:t>2</a:t>
            </a:r>
            <a:r>
              <a:rPr lang="en-US" sz="2000" baseline="0">
                <a:solidFill>
                  <a:srgbClr val="000000"/>
                </a:solidFill>
              </a:rPr>
              <a:t>CO</a:t>
            </a:r>
            <a:r>
              <a:rPr lang="en-US" sz="2000" baseline="-25000">
                <a:solidFill>
                  <a:srgbClr val="000000"/>
                </a:solidFill>
              </a:rPr>
              <a:t>3</a:t>
            </a:r>
            <a:r>
              <a:rPr lang="vi-VN" sz="2000"/>
              <a:t>, KCl, </a:t>
            </a:r>
            <a:r>
              <a:rPr lang="en-US" sz="2000">
                <a:solidFill>
                  <a:srgbClr val="000000"/>
                </a:solidFill>
              </a:rPr>
              <a:t>Na</a:t>
            </a:r>
            <a:r>
              <a:rPr lang="en-US" sz="2000" baseline="-25000">
                <a:solidFill>
                  <a:srgbClr val="000000"/>
                </a:solidFill>
              </a:rPr>
              <a:t>2</a:t>
            </a:r>
            <a:r>
              <a:rPr lang="en-US" sz="2000" baseline="0">
                <a:solidFill>
                  <a:srgbClr val="000000"/>
                </a:solidFill>
              </a:rPr>
              <a:t>SO</a:t>
            </a:r>
            <a:r>
              <a:rPr lang="en-US" sz="2000" baseline="-25000">
                <a:solidFill>
                  <a:srgbClr val="000000"/>
                </a:solidFill>
              </a:rPr>
              <a:t>4</a:t>
            </a:r>
            <a:r>
              <a:rPr lang="vi-VN" sz="2000"/>
              <a:t> đều tạo sản phẩm mạnh hơn </a:t>
            </a:r>
            <a:r>
              <a:rPr lang="en-US" sz="2000">
                <a:solidFill>
                  <a:srgbClr val="000000"/>
                </a:solidFill>
              </a:rPr>
              <a:t>Ca(NO</a:t>
            </a:r>
            <a:r>
              <a:rPr lang="en-US" sz="2000" baseline="-25000">
                <a:solidFill>
                  <a:srgbClr val="000000"/>
                </a:solidFill>
              </a:rPr>
              <a:t>3</a:t>
            </a:r>
            <a:r>
              <a:rPr lang="en-US" sz="2000" baseline="0">
                <a:solidFill>
                  <a:srgbClr val="000000"/>
                </a:solidFill>
              </a:rPr>
              <a:t>)</a:t>
            </a:r>
            <a:r>
              <a:rPr lang="en-US" sz="2000" baseline="-25000">
                <a:solidFill>
                  <a:srgbClr val="000000"/>
                </a:solidFill>
              </a:rPr>
              <a:t>2 </a:t>
            </a:r>
            <a:r>
              <a:rPr lang="vi-VN" sz="2000"/>
              <a:t>nên coi như phản ứng không xảy ra vì các chất trở lại trạng thái ban đầu.</a:t>
            </a:r>
            <a:endParaRPr lang="en-US" sz="2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6" presetClass="entr" presetSubtype="21"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16" presetClass="entr" presetSubtype="21"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sp>
        <p:nvSpPr>
          <p:cNvPr id="1104" name="Google Shape;1104;p47"/>
          <p:cNvSpPr/>
          <p:nvPr/>
        </p:nvSpPr>
        <p:spPr>
          <a:xfrm>
            <a:off x="4635403" y="453305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5" name="Google Shape;1105;p47"/>
          <p:cNvGrpSpPr/>
          <p:nvPr/>
        </p:nvGrpSpPr>
        <p:grpSpPr>
          <a:xfrm rot="-907636">
            <a:off x="8497796" y="209243"/>
            <a:ext cx="584849" cy="547879"/>
            <a:chOff x="1221175" y="-304275"/>
            <a:chExt cx="193000" cy="180800"/>
          </a:xfrm>
        </p:grpSpPr>
        <p:sp>
          <p:nvSpPr>
            <p:cNvPr id="1106" name="Google Shape;1106;p47"/>
            <p:cNvSpPr/>
            <p:nvPr/>
          </p:nvSpPr>
          <p:spPr>
            <a:xfrm>
              <a:off x="1298750" y="-228425"/>
              <a:ext cx="62975" cy="60925"/>
            </a:xfrm>
            <a:custGeom>
              <a:avLst/>
              <a:gdLst/>
              <a:ahLst/>
              <a:cxnLst/>
              <a:rect l="l" t="t" r="r" b="b"/>
              <a:pathLst>
                <a:path w="2519" h="2437" extrusionOk="0">
                  <a:moveTo>
                    <a:pt x="1259" y="297"/>
                  </a:moveTo>
                  <a:cubicBezTo>
                    <a:pt x="1432" y="297"/>
                    <a:pt x="1597" y="347"/>
                    <a:pt x="1745" y="437"/>
                  </a:cubicBezTo>
                  <a:cubicBezTo>
                    <a:pt x="1959" y="569"/>
                    <a:pt x="2099" y="775"/>
                    <a:pt x="2156" y="1013"/>
                  </a:cubicBezTo>
                  <a:cubicBezTo>
                    <a:pt x="2214" y="1252"/>
                    <a:pt x="2173" y="1499"/>
                    <a:pt x="2041" y="1705"/>
                  </a:cubicBezTo>
                  <a:cubicBezTo>
                    <a:pt x="1909" y="1918"/>
                    <a:pt x="1704" y="2058"/>
                    <a:pt x="1465" y="2116"/>
                  </a:cubicBezTo>
                  <a:cubicBezTo>
                    <a:pt x="1395" y="2133"/>
                    <a:pt x="1323" y="2141"/>
                    <a:pt x="1253" y="2141"/>
                  </a:cubicBezTo>
                  <a:cubicBezTo>
                    <a:pt x="1084" y="2141"/>
                    <a:pt x="919" y="2094"/>
                    <a:pt x="774" y="2001"/>
                  </a:cubicBezTo>
                  <a:cubicBezTo>
                    <a:pt x="560" y="1869"/>
                    <a:pt x="420" y="1663"/>
                    <a:pt x="362" y="1425"/>
                  </a:cubicBezTo>
                  <a:cubicBezTo>
                    <a:pt x="305" y="1186"/>
                    <a:pt x="346" y="939"/>
                    <a:pt x="478" y="733"/>
                  </a:cubicBezTo>
                  <a:cubicBezTo>
                    <a:pt x="609" y="520"/>
                    <a:pt x="815" y="380"/>
                    <a:pt x="1054" y="322"/>
                  </a:cubicBezTo>
                  <a:cubicBezTo>
                    <a:pt x="1119" y="306"/>
                    <a:pt x="1193" y="297"/>
                    <a:pt x="1259" y="297"/>
                  </a:cubicBezTo>
                  <a:close/>
                  <a:moveTo>
                    <a:pt x="1272" y="1"/>
                  </a:moveTo>
                  <a:cubicBezTo>
                    <a:pt x="1177" y="1"/>
                    <a:pt x="1082" y="12"/>
                    <a:pt x="988" y="34"/>
                  </a:cubicBezTo>
                  <a:cubicBezTo>
                    <a:pt x="667" y="100"/>
                    <a:pt x="403" y="297"/>
                    <a:pt x="231" y="569"/>
                  </a:cubicBezTo>
                  <a:cubicBezTo>
                    <a:pt x="58" y="849"/>
                    <a:pt x="0" y="1178"/>
                    <a:pt x="74" y="1491"/>
                  </a:cubicBezTo>
                  <a:cubicBezTo>
                    <a:pt x="148" y="1812"/>
                    <a:pt x="338" y="2075"/>
                    <a:pt x="617" y="2248"/>
                  </a:cubicBezTo>
                  <a:cubicBezTo>
                    <a:pt x="807" y="2371"/>
                    <a:pt x="1029" y="2437"/>
                    <a:pt x="1259" y="2437"/>
                  </a:cubicBezTo>
                  <a:cubicBezTo>
                    <a:pt x="1350" y="2437"/>
                    <a:pt x="1440" y="2429"/>
                    <a:pt x="1531" y="2404"/>
                  </a:cubicBezTo>
                  <a:cubicBezTo>
                    <a:pt x="1852" y="2330"/>
                    <a:pt x="2123" y="2141"/>
                    <a:pt x="2296" y="1861"/>
                  </a:cubicBezTo>
                  <a:cubicBezTo>
                    <a:pt x="2469" y="1589"/>
                    <a:pt x="2518" y="1260"/>
                    <a:pt x="2444" y="947"/>
                  </a:cubicBezTo>
                  <a:cubicBezTo>
                    <a:pt x="2370" y="627"/>
                    <a:pt x="2181" y="355"/>
                    <a:pt x="1909" y="182"/>
                  </a:cubicBezTo>
                  <a:cubicBezTo>
                    <a:pt x="1714" y="61"/>
                    <a:pt x="1493" y="1"/>
                    <a:pt x="1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7"/>
            <p:cNvSpPr/>
            <p:nvPr/>
          </p:nvSpPr>
          <p:spPr>
            <a:xfrm>
              <a:off x="1300800" y="-283125"/>
              <a:ext cx="23075" cy="61325"/>
            </a:xfrm>
            <a:custGeom>
              <a:avLst/>
              <a:gdLst/>
              <a:ahLst/>
              <a:cxnLst/>
              <a:rect l="l" t="t" r="r" b="b"/>
              <a:pathLst>
                <a:path w="923" h="2453" extrusionOk="0">
                  <a:moveTo>
                    <a:pt x="289" y="0"/>
                  </a:moveTo>
                  <a:lnTo>
                    <a:pt x="1" y="74"/>
                  </a:lnTo>
                  <a:lnTo>
                    <a:pt x="634" y="2452"/>
                  </a:lnTo>
                  <a:lnTo>
                    <a:pt x="922" y="2378"/>
                  </a:lnTo>
                  <a:lnTo>
                    <a:pt x="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7"/>
            <p:cNvSpPr/>
            <p:nvPr/>
          </p:nvSpPr>
          <p:spPr>
            <a:xfrm>
              <a:off x="1351000" y="-186850"/>
              <a:ext cx="37675" cy="27375"/>
            </a:xfrm>
            <a:custGeom>
              <a:avLst/>
              <a:gdLst/>
              <a:ahLst/>
              <a:cxnLst/>
              <a:rect l="l" t="t" r="r" b="b"/>
              <a:pathLst>
                <a:path w="1507" h="1095" extrusionOk="0">
                  <a:moveTo>
                    <a:pt x="157" y="0"/>
                  </a:moveTo>
                  <a:lnTo>
                    <a:pt x="0" y="247"/>
                  </a:lnTo>
                  <a:lnTo>
                    <a:pt x="1350" y="1095"/>
                  </a:lnTo>
                  <a:lnTo>
                    <a:pt x="1506" y="840"/>
                  </a:lnTo>
                  <a:lnTo>
                    <a:pt x="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7"/>
            <p:cNvSpPr/>
            <p:nvPr/>
          </p:nvSpPr>
          <p:spPr>
            <a:xfrm>
              <a:off x="1249150" y="-190150"/>
              <a:ext cx="58875" cy="43650"/>
            </a:xfrm>
            <a:custGeom>
              <a:avLst/>
              <a:gdLst/>
              <a:ahLst/>
              <a:cxnLst/>
              <a:rect l="l" t="t" r="r" b="b"/>
              <a:pathLst>
                <a:path w="2355" h="1746" extrusionOk="0">
                  <a:moveTo>
                    <a:pt x="2182" y="1"/>
                  </a:moveTo>
                  <a:lnTo>
                    <a:pt x="1" y="1507"/>
                  </a:lnTo>
                  <a:lnTo>
                    <a:pt x="166" y="1745"/>
                  </a:lnTo>
                  <a:lnTo>
                    <a:pt x="2355" y="248"/>
                  </a:lnTo>
                  <a:lnTo>
                    <a:pt x="21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7"/>
            <p:cNvSpPr/>
            <p:nvPr/>
          </p:nvSpPr>
          <p:spPr>
            <a:xfrm>
              <a:off x="1223450" y="-159700"/>
              <a:ext cx="36850" cy="32525"/>
            </a:xfrm>
            <a:custGeom>
              <a:avLst/>
              <a:gdLst/>
              <a:ahLst/>
              <a:cxnLst/>
              <a:rect l="l" t="t" r="r" b="b"/>
              <a:pathLst>
                <a:path w="1474" h="1301" extrusionOk="0">
                  <a:moveTo>
                    <a:pt x="735" y="1"/>
                  </a:moveTo>
                  <a:cubicBezTo>
                    <a:pt x="521" y="1"/>
                    <a:pt x="312" y="108"/>
                    <a:pt x="190" y="305"/>
                  </a:cubicBezTo>
                  <a:cubicBezTo>
                    <a:pt x="0" y="610"/>
                    <a:pt x="91" y="1013"/>
                    <a:pt x="395" y="1202"/>
                  </a:cubicBezTo>
                  <a:cubicBezTo>
                    <a:pt x="503" y="1269"/>
                    <a:pt x="622" y="1301"/>
                    <a:pt x="738" y="1301"/>
                  </a:cubicBezTo>
                  <a:cubicBezTo>
                    <a:pt x="953" y="1301"/>
                    <a:pt x="1162" y="1193"/>
                    <a:pt x="1284" y="996"/>
                  </a:cubicBezTo>
                  <a:cubicBezTo>
                    <a:pt x="1473" y="692"/>
                    <a:pt x="1383" y="289"/>
                    <a:pt x="1078" y="99"/>
                  </a:cubicBezTo>
                  <a:cubicBezTo>
                    <a:pt x="971" y="33"/>
                    <a:pt x="852" y="1"/>
                    <a:pt x="7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7"/>
            <p:cNvSpPr/>
            <p:nvPr/>
          </p:nvSpPr>
          <p:spPr>
            <a:xfrm>
              <a:off x="1221175" y="-163350"/>
              <a:ext cx="41375" cy="39875"/>
            </a:xfrm>
            <a:custGeom>
              <a:avLst/>
              <a:gdLst/>
              <a:ahLst/>
              <a:cxnLst/>
              <a:rect l="l" t="t" r="r" b="b"/>
              <a:pathLst>
                <a:path w="1655" h="1595" extrusionOk="0">
                  <a:moveTo>
                    <a:pt x="832" y="295"/>
                  </a:moveTo>
                  <a:cubicBezTo>
                    <a:pt x="922" y="295"/>
                    <a:pt x="1013" y="328"/>
                    <a:pt x="1095" y="377"/>
                  </a:cubicBezTo>
                  <a:cubicBezTo>
                    <a:pt x="1326" y="517"/>
                    <a:pt x="1400" y="830"/>
                    <a:pt x="1252" y="1060"/>
                  </a:cubicBezTo>
                  <a:cubicBezTo>
                    <a:pt x="1178" y="1175"/>
                    <a:pt x="1071" y="1258"/>
                    <a:pt x="939" y="1282"/>
                  </a:cubicBezTo>
                  <a:cubicBezTo>
                    <a:pt x="901" y="1292"/>
                    <a:pt x="862" y="1297"/>
                    <a:pt x="824" y="1297"/>
                  </a:cubicBezTo>
                  <a:cubicBezTo>
                    <a:pt x="732" y="1297"/>
                    <a:pt x="642" y="1269"/>
                    <a:pt x="560" y="1216"/>
                  </a:cubicBezTo>
                  <a:cubicBezTo>
                    <a:pt x="453" y="1151"/>
                    <a:pt x="371" y="1035"/>
                    <a:pt x="338" y="912"/>
                  </a:cubicBezTo>
                  <a:cubicBezTo>
                    <a:pt x="314" y="780"/>
                    <a:pt x="330" y="649"/>
                    <a:pt x="404" y="533"/>
                  </a:cubicBezTo>
                  <a:cubicBezTo>
                    <a:pt x="478" y="418"/>
                    <a:pt x="585" y="344"/>
                    <a:pt x="717" y="311"/>
                  </a:cubicBezTo>
                  <a:cubicBezTo>
                    <a:pt x="750" y="303"/>
                    <a:pt x="791" y="295"/>
                    <a:pt x="832" y="295"/>
                  </a:cubicBezTo>
                  <a:close/>
                  <a:moveTo>
                    <a:pt x="837" y="1"/>
                  </a:moveTo>
                  <a:cubicBezTo>
                    <a:pt x="775" y="1"/>
                    <a:pt x="713" y="8"/>
                    <a:pt x="651" y="23"/>
                  </a:cubicBezTo>
                  <a:cubicBezTo>
                    <a:pt x="445" y="73"/>
                    <a:pt x="264" y="196"/>
                    <a:pt x="149" y="377"/>
                  </a:cubicBezTo>
                  <a:cubicBezTo>
                    <a:pt x="42" y="558"/>
                    <a:pt x="1" y="772"/>
                    <a:pt x="50" y="978"/>
                  </a:cubicBezTo>
                  <a:cubicBezTo>
                    <a:pt x="100" y="1184"/>
                    <a:pt x="223" y="1356"/>
                    <a:pt x="404" y="1472"/>
                  </a:cubicBezTo>
                  <a:cubicBezTo>
                    <a:pt x="536" y="1554"/>
                    <a:pt x="676" y="1595"/>
                    <a:pt x="824" y="1595"/>
                  </a:cubicBezTo>
                  <a:cubicBezTo>
                    <a:pt x="890" y="1595"/>
                    <a:pt x="947" y="1587"/>
                    <a:pt x="1005" y="1570"/>
                  </a:cubicBezTo>
                  <a:cubicBezTo>
                    <a:pt x="1211" y="1529"/>
                    <a:pt x="1392" y="1397"/>
                    <a:pt x="1499" y="1216"/>
                  </a:cubicBezTo>
                  <a:cubicBezTo>
                    <a:pt x="1614" y="1035"/>
                    <a:pt x="1655" y="830"/>
                    <a:pt x="1606" y="616"/>
                  </a:cubicBezTo>
                  <a:cubicBezTo>
                    <a:pt x="1556" y="410"/>
                    <a:pt x="1433" y="237"/>
                    <a:pt x="1252" y="122"/>
                  </a:cubicBezTo>
                  <a:cubicBezTo>
                    <a:pt x="1125" y="41"/>
                    <a:pt x="982" y="1"/>
                    <a:pt x="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7"/>
            <p:cNvSpPr/>
            <p:nvPr/>
          </p:nvSpPr>
          <p:spPr>
            <a:xfrm>
              <a:off x="1373000" y="-175850"/>
              <a:ext cx="37075" cy="32425"/>
            </a:xfrm>
            <a:custGeom>
              <a:avLst/>
              <a:gdLst/>
              <a:ahLst/>
              <a:cxnLst/>
              <a:rect l="l" t="t" r="r" b="b"/>
              <a:pathLst>
                <a:path w="1483" h="1297" extrusionOk="0">
                  <a:moveTo>
                    <a:pt x="740" y="1"/>
                  </a:moveTo>
                  <a:cubicBezTo>
                    <a:pt x="524" y="1"/>
                    <a:pt x="312" y="110"/>
                    <a:pt x="190" y="301"/>
                  </a:cubicBezTo>
                  <a:cubicBezTo>
                    <a:pt x="1" y="605"/>
                    <a:pt x="91" y="1009"/>
                    <a:pt x="396" y="1198"/>
                  </a:cubicBezTo>
                  <a:cubicBezTo>
                    <a:pt x="503" y="1265"/>
                    <a:pt x="622" y="1297"/>
                    <a:pt x="739" y="1297"/>
                  </a:cubicBezTo>
                  <a:cubicBezTo>
                    <a:pt x="954" y="1297"/>
                    <a:pt x="1162" y="1189"/>
                    <a:pt x="1285" y="992"/>
                  </a:cubicBezTo>
                  <a:cubicBezTo>
                    <a:pt x="1482" y="688"/>
                    <a:pt x="1383" y="293"/>
                    <a:pt x="1087" y="104"/>
                  </a:cubicBezTo>
                  <a:cubicBezTo>
                    <a:pt x="979" y="34"/>
                    <a:pt x="859" y="1"/>
                    <a:pt x="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7"/>
            <p:cNvSpPr/>
            <p:nvPr/>
          </p:nvSpPr>
          <p:spPr>
            <a:xfrm>
              <a:off x="1370950" y="-179550"/>
              <a:ext cx="43225" cy="39825"/>
            </a:xfrm>
            <a:custGeom>
              <a:avLst/>
              <a:gdLst/>
              <a:ahLst/>
              <a:cxnLst/>
              <a:rect l="l" t="t" r="r" b="b"/>
              <a:pathLst>
                <a:path w="1729" h="1593" extrusionOk="0">
                  <a:moveTo>
                    <a:pt x="824" y="301"/>
                  </a:moveTo>
                  <a:cubicBezTo>
                    <a:pt x="914" y="301"/>
                    <a:pt x="1005" y="326"/>
                    <a:pt x="1087" y="375"/>
                  </a:cubicBezTo>
                  <a:cubicBezTo>
                    <a:pt x="1317" y="523"/>
                    <a:pt x="1391" y="828"/>
                    <a:pt x="1243" y="1058"/>
                  </a:cubicBezTo>
                  <a:cubicBezTo>
                    <a:pt x="1177" y="1173"/>
                    <a:pt x="1062" y="1255"/>
                    <a:pt x="931" y="1280"/>
                  </a:cubicBezTo>
                  <a:cubicBezTo>
                    <a:pt x="894" y="1290"/>
                    <a:pt x="855" y="1295"/>
                    <a:pt x="817" y="1295"/>
                  </a:cubicBezTo>
                  <a:cubicBezTo>
                    <a:pt x="727" y="1295"/>
                    <a:pt x="635" y="1269"/>
                    <a:pt x="560" y="1223"/>
                  </a:cubicBezTo>
                  <a:cubicBezTo>
                    <a:pt x="445" y="1148"/>
                    <a:pt x="363" y="1042"/>
                    <a:pt x="338" y="910"/>
                  </a:cubicBezTo>
                  <a:cubicBezTo>
                    <a:pt x="305" y="778"/>
                    <a:pt x="330" y="647"/>
                    <a:pt x="396" y="531"/>
                  </a:cubicBezTo>
                  <a:cubicBezTo>
                    <a:pt x="470" y="416"/>
                    <a:pt x="577" y="342"/>
                    <a:pt x="708" y="309"/>
                  </a:cubicBezTo>
                  <a:cubicBezTo>
                    <a:pt x="750" y="301"/>
                    <a:pt x="782" y="301"/>
                    <a:pt x="824" y="301"/>
                  </a:cubicBezTo>
                  <a:close/>
                  <a:moveTo>
                    <a:pt x="819" y="0"/>
                  </a:moveTo>
                  <a:cubicBezTo>
                    <a:pt x="760" y="0"/>
                    <a:pt x="701" y="7"/>
                    <a:pt x="643" y="21"/>
                  </a:cubicBezTo>
                  <a:cubicBezTo>
                    <a:pt x="437" y="70"/>
                    <a:pt x="264" y="194"/>
                    <a:pt x="149" y="375"/>
                  </a:cubicBezTo>
                  <a:cubicBezTo>
                    <a:pt x="34" y="556"/>
                    <a:pt x="1" y="770"/>
                    <a:pt x="50" y="976"/>
                  </a:cubicBezTo>
                  <a:cubicBezTo>
                    <a:pt x="91" y="1181"/>
                    <a:pt x="223" y="1362"/>
                    <a:pt x="396" y="1469"/>
                  </a:cubicBezTo>
                  <a:cubicBezTo>
                    <a:pt x="527" y="1552"/>
                    <a:pt x="675" y="1593"/>
                    <a:pt x="824" y="1593"/>
                  </a:cubicBezTo>
                  <a:cubicBezTo>
                    <a:pt x="881" y="1593"/>
                    <a:pt x="939" y="1585"/>
                    <a:pt x="996" y="1576"/>
                  </a:cubicBezTo>
                  <a:cubicBezTo>
                    <a:pt x="1210" y="1527"/>
                    <a:pt x="1383" y="1395"/>
                    <a:pt x="1498" y="1223"/>
                  </a:cubicBezTo>
                  <a:cubicBezTo>
                    <a:pt x="1729" y="844"/>
                    <a:pt x="1614" y="358"/>
                    <a:pt x="1243" y="120"/>
                  </a:cubicBezTo>
                  <a:cubicBezTo>
                    <a:pt x="1114" y="43"/>
                    <a:pt x="967"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7"/>
            <p:cNvSpPr/>
            <p:nvPr/>
          </p:nvSpPr>
          <p:spPr>
            <a:xfrm>
              <a:off x="1282500" y="-300625"/>
              <a:ext cx="37050" cy="32525"/>
            </a:xfrm>
            <a:custGeom>
              <a:avLst/>
              <a:gdLst/>
              <a:ahLst/>
              <a:cxnLst/>
              <a:rect l="l" t="t" r="r" b="b"/>
              <a:pathLst>
                <a:path w="1482" h="1301" extrusionOk="0">
                  <a:moveTo>
                    <a:pt x="741" y="1"/>
                  </a:moveTo>
                  <a:cubicBezTo>
                    <a:pt x="524" y="1"/>
                    <a:pt x="312" y="108"/>
                    <a:pt x="189" y="305"/>
                  </a:cubicBezTo>
                  <a:cubicBezTo>
                    <a:pt x="0" y="610"/>
                    <a:pt x="91" y="1013"/>
                    <a:pt x="395" y="1202"/>
                  </a:cubicBezTo>
                  <a:cubicBezTo>
                    <a:pt x="503" y="1269"/>
                    <a:pt x="622" y="1301"/>
                    <a:pt x="741" y="1301"/>
                  </a:cubicBezTo>
                  <a:cubicBezTo>
                    <a:pt x="958" y="1301"/>
                    <a:pt x="1170" y="1193"/>
                    <a:pt x="1292" y="996"/>
                  </a:cubicBezTo>
                  <a:cubicBezTo>
                    <a:pt x="1481" y="692"/>
                    <a:pt x="1391" y="289"/>
                    <a:pt x="1086" y="99"/>
                  </a:cubicBezTo>
                  <a:cubicBezTo>
                    <a:pt x="979" y="33"/>
                    <a:pt x="859" y="1"/>
                    <a:pt x="7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7"/>
            <p:cNvSpPr/>
            <p:nvPr/>
          </p:nvSpPr>
          <p:spPr>
            <a:xfrm>
              <a:off x="1280425" y="-304275"/>
              <a:ext cx="43225" cy="39875"/>
            </a:xfrm>
            <a:custGeom>
              <a:avLst/>
              <a:gdLst/>
              <a:ahLst/>
              <a:cxnLst/>
              <a:rect l="l" t="t" r="r" b="b"/>
              <a:pathLst>
                <a:path w="1729" h="1595" extrusionOk="0">
                  <a:moveTo>
                    <a:pt x="824" y="295"/>
                  </a:moveTo>
                  <a:cubicBezTo>
                    <a:pt x="914" y="295"/>
                    <a:pt x="1005" y="319"/>
                    <a:pt x="1087" y="377"/>
                  </a:cubicBezTo>
                  <a:cubicBezTo>
                    <a:pt x="1318" y="517"/>
                    <a:pt x="1392" y="830"/>
                    <a:pt x="1243" y="1060"/>
                  </a:cubicBezTo>
                  <a:cubicBezTo>
                    <a:pt x="1153" y="1209"/>
                    <a:pt x="989" y="1293"/>
                    <a:pt x="823" y="1293"/>
                  </a:cubicBezTo>
                  <a:cubicBezTo>
                    <a:pt x="733" y="1293"/>
                    <a:pt x="641" y="1269"/>
                    <a:pt x="560" y="1216"/>
                  </a:cubicBezTo>
                  <a:cubicBezTo>
                    <a:pt x="445" y="1151"/>
                    <a:pt x="371" y="1035"/>
                    <a:pt x="338" y="912"/>
                  </a:cubicBezTo>
                  <a:cubicBezTo>
                    <a:pt x="305" y="780"/>
                    <a:pt x="330" y="649"/>
                    <a:pt x="404" y="533"/>
                  </a:cubicBezTo>
                  <a:cubicBezTo>
                    <a:pt x="495" y="377"/>
                    <a:pt x="659" y="295"/>
                    <a:pt x="824" y="295"/>
                  </a:cubicBezTo>
                  <a:close/>
                  <a:moveTo>
                    <a:pt x="829" y="1"/>
                  </a:moveTo>
                  <a:cubicBezTo>
                    <a:pt x="767" y="1"/>
                    <a:pt x="704" y="8"/>
                    <a:pt x="643" y="23"/>
                  </a:cubicBezTo>
                  <a:cubicBezTo>
                    <a:pt x="437" y="73"/>
                    <a:pt x="264" y="196"/>
                    <a:pt x="149" y="377"/>
                  </a:cubicBezTo>
                  <a:cubicBezTo>
                    <a:pt x="34" y="558"/>
                    <a:pt x="1" y="772"/>
                    <a:pt x="50" y="978"/>
                  </a:cubicBezTo>
                  <a:cubicBezTo>
                    <a:pt x="100" y="1184"/>
                    <a:pt x="223" y="1356"/>
                    <a:pt x="404" y="1472"/>
                  </a:cubicBezTo>
                  <a:cubicBezTo>
                    <a:pt x="536" y="1554"/>
                    <a:pt x="676" y="1595"/>
                    <a:pt x="824" y="1595"/>
                  </a:cubicBezTo>
                  <a:cubicBezTo>
                    <a:pt x="1087" y="1595"/>
                    <a:pt x="1350" y="1463"/>
                    <a:pt x="1499" y="1216"/>
                  </a:cubicBezTo>
                  <a:cubicBezTo>
                    <a:pt x="1729" y="846"/>
                    <a:pt x="1622" y="352"/>
                    <a:pt x="1243" y="122"/>
                  </a:cubicBezTo>
                  <a:cubicBezTo>
                    <a:pt x="1117" y="41"/>
                    <a:pt x="974" y="1"/>
                    <a:pt x="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Box 7">
            <a:extLst>
              <a:ext uri="{FF2B5EF4-FFF2-40B4-BE49-F238E27FC236}">
                <a16:creationId xmlns:a16="http://schemas.microsoft.com/office/drawing/2014/main" id="{144608C1-0E82-9B47-4877-2A3FF349A736}"/>
              </a:ext>
            </a:extLst>
          </p:cNvPr>
          <p:cNvSpPr txBox="1"/>
          <p:nvPr/>
        </p:nvSpPr>
        <p:spPr>
          <a:xfrm>
            <a:off x="2915333" y="1133677"/>
            <a:ext cx="5899939" cy="3728649"/>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sz="2000"/>
              <a:t>Các phản ứng trong dung dịch giữa muối với acid, base, muối thuộc loại phản ứng trao đổi, trong đó hai hợp chất tham gia phản ứng trao đổi với nhau những thành phần cấu tạo của chúng để tạo ra những hợp chất mới.</a:t>
            </a:r>
          </a:p>
          <a:p>
            <a:pPr marL="285750" indent="-285750" algn="just">
              <a:lnSpc>
                <a:spcPct val="150000"/>
              </a:lnSpc>
              <a:buFont typeface="Arial" panose="020B0604020202020204" pitchFamily="34" charset="0"/>
              <a:buChar char="•"/>
            </a:pPr>
            <a:r>
              <a:rPr lang="en-US" sz="2000"/>
              <a:t>Điều kiện để phản ứng trao đổi trong dung dịch xảy ra là sản phẩm tạo thành ít nhất một chất không tan/chất khí,...</a:t>
            </a:r>
          </a:p>
        </p:txBody>
      </p:sp>
      <p:sp>
        <p:nvSpPr>
          <p:cNvPr id="9" name="Rectangle 8">
            <a:extLst>
              <a:ext uri="{FF2B5EF4-FFF2-40B4-BE49-F238E27FC236}">
                <a16:creationId xmlns:a16="http://schemas.microsoft.com/office/drawing/2014/main" id="{C78C0B43-16C5-CD72-F2FB-279C08A89784}"/>
              </a:ext>
            </a:extLst>
          </p:cNvPr>
          <p:cNvSpPr/>
          <p:nvPr/>
        </p:nvSpPr>
        <p:spPr>
          <a:xfrm>
            <a:off x="4252933" y="454362"/>
            <a:ext cx="3247172" cy="560206"/>
          </a:xfrm>
          <a:prstGeom prst="rect">
            <a:avLst/>
          </a:prstGeom>
          <a:noFill/>
          <a:ln>
            <a:solidFill>
              <a:srgbClr val="43234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rPr>
              <a:t>Phản ứng trao đổi</a:t>
            </a:r>
          </a:p>
        </p:txBody>
      </p:sp>
      <p:pic>
        <p:nvPicPr>
          <p:cNvPr id="12" name="Picture 2">
            <a:extLst>
              <a:ext uri="{FF2B5EF4-FFF2-40B4-BE49-F238E27FC236}">
                <a16:creationId xmlns:a16="http://schemas.microsoft.com/office/drawing/2014/main" id="{C728C0C7-F944-9EFD-3E7C-77C88073B1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898095"/>
            <a:ext cx="2834873" cy="41998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grpSp>
        <p:nvGrpSpPr>
          <p:cNvPr id="540" name="Google Shape;540;p37"/>
          <p:cNvGrpSpPr/>
          <p:nvPr/>
        </p:nvGrpSpPr>
        <p:grpSpPr>
          <a:xfrm>
            <a:off x="650478" y="988184"/>
            <a:ext cx="1463040" cy="1463040"/>
            <a:chOff x="3478075" y="1668425"/>
            <a:chExt cx="985200" cy="984900"/>
          </a:xfrm>
        </p:grpSpPr>
        <p:sp>
          <p:nvSpPr>
            <p:cNvPr id="541" name="Google Shape;541;p37"/>
            <p:cNvSpPr/>
            <p:nvPr/>
          </p:nvSpPr>
          <p:spPr>
            <a:xfrm>
              <a:off x="3478075" y="1668425"/>
              <a:ext cx="985200" cy="984900"/>
            </a:xfrm>
            <a:prstGeom prst="ellipse">
              <a:avLst/>
            </a:prstGeom>
            <a:solidFill>
              <a:schemeClr val="lt1"/>
            </a:solidFill>
            <a:ln>
              <a:noFill/>
            </a:ln>
            <a:effectLst>
              <a:outerShdw blurRad="85725" dist="76200" dir="4560000" algn="bl" rotWithShape="0">
                <a:schemeClr val="dk1">
                  <a:alpha val="27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6600" b="1">
                  <a:solidFill>
                    <a:srgbClr val="008FE9"/>
                  </a:solidFill>
                </a:rPr>
                <a:t>IV</a:t>
              </a:r>
              <a:endParaRPr sz="6600" b="1">
                <a:solidFill>
                  <a:srgbClr val="008FE9"/>
                </a:solidFill>
              </a:endParaRPr>
            </a:p>
          </p:txBody>
        </p:sp>
        <p:sp>
          <p:nvSpPr>
            <p:cNvPr id="542" name="Google Shape;542;p37"/>
            <p:cNvSpPr/>
            <p:nvPr/>
          </p:nvSpPr>
          <p:spPr>
            <a:xfrm>
              <a:off x="3542965" y="1733300"/>
              <a:ext cx="855600" cy="8553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6600" b="1">
                <a:solidFill>
                  <a:srgbClr val="008FE9"/>
                </a:solidFill>
              </a:endParaRPr>
            </a:p>
          </p:txBody>
        </p:sp>
      </p:grpSp>
      <p:grpSp>
        <p:nvGrpSpPr>
          <p:cNvPr id="546" name="Google Shape;546;p37"/>
          <p:cNvGrpSpPr/>
          <p:nvPr/>
        </p:nvGrpSpPr>
        <p:grpSpPr>
          <a:xfrm rot="934093" flipH="1">
            <a:off x="6346282" y="555472"/>
            <a:ext cx="1639459" cy="1678473"/>
            <a:chOff x="1823775" y="-1222075"/>
            <a:chExt cx="760600" cy="778700"/>
          </a:xfrm>
        </p:grpSpPr>
        <p:sp>
          <p:nvSpPr>
            <p:cNvPr id="547" name="Google Shape;547;p37"/>
            <p:cNvSpPr/>
            <p:nvPr/>
          </p:nvSpPr>
          <p:spPr>
            <a:xfrm>
              <a:off x="1827250" y="-1218575"/>
              <a:ext cx="753625" cy="771700"/>
            </a:xfrm>
            <a:custGeom>
              <a:avLst/>
              <a:gdLst/>
              <a:ahLst/>
              <a:cxnLst/>
              <a:rect l="l" t="t" r="r" b="b"/>
              <a:pathLst>
                <a:path w="30145" h="30868" extrusionOk="0">
                  <a:moveTo>
                    <a:pt x="16369" y="11389"/>
                  </a:moveTo>
                  <a:cubicBezTo>
                    <a:pt x="16402" y="11389"/>
                    <a:pt x="16426" y="11397"/>
                    <a:pt x="16459" y="11414"/>
                  </a:cubicBezTo>
                  <a:lnTo>
                    <a:pt x="16772" y="11595"/>
                  </a:lnTo>
                  <a:lnTo>
                    <a:pt x="16665" y="11784"/>
                  </a:lnTo>
                  <a:cubicBezTo>
                    <a:pt x="16344" y="11817"/>
                    <a:pt x="16048" y="11957"/>
                    <a:pt x="15809" y="12163"/>
                  </a:cubicBezTo>
                  <a:lnTo>
                    <a:pt x="16212" y="11480"/>
                  </a:lnTo>
                  <a:cubicBezTo>
                    <a:pt x="16237" y="11430"/>
                    <a:pt x="16270" y="11406"/>
                    <a:pt x="16319" y="11389"/>
                  </a:cubicBezTo>
                  <a:close/>
                  <a:moveTo>
                    <a:pt x="14707" y="14064"/>
                  </a:moveTo>
                  <a:cubicBezTo>
                    <a:pt x="14657" y="14302"/>
                    <a:pt x="14665" y="14541"/>
                    <a:pt x="14731" y="14780"/>
                  </a:cubicBezTo>
                  <a:cubicBezTo>
                    <a:pt x="14748" y="14854"/>
                    <a:pt x="14772" y="14920"/>
                    <a:pt x="14797" y="14994"/>
                  </a:cubicBezTo>
                  <a:lnTo>
                    <a:pt x="14600" y="15339"/>
                  </a:lnTo>
                  <a:cubicBezTo>
                    <a:pt x="14394" y="15693"/>
                    <a:pt x="14336" y="16113"/>
                    <a:pt x="14443" y="16516"/>
                  </a:cubicBezTo>
                  <a:cubicBezTo>
                    <a:pt x="14443" y="16532"/>
                    <a:pt x="14451" y="16549"/>
                    <a:pt x="14451" y="16565"/>
                  </a:cubicBezTo>
                  <a:lnTo>
                    <a:pt x="13735" y="16154"/>
                  </a:lnTo>
                  <a:cubicBezTo>
                    <a:pt x="13678" y="16113"/>
                    <a:pt x="13612" y="16088"/>
                    <a:pt x="13554" y="16063"/>
                  </a:cubicBezTo>
                  <a:lnTo>
                    <a:pt x="14707" y="14064"/>
                  </a:lnTo>
                  <a:close/>
                  <a:moveTo>
                    <a:pt x="23676" y="0"/>
                  </a:moveTo>
                  <a:cubicBezTo>
                    <a:pt x="23125" y="0"/>
                    <a:pt x="22607" y="296"/>
                    <a:pt x="22335" y="774"/>
                  </a:cubicBezTo>
                  <a:lnTo>
                    <a:pt x="21718" y="1835"/>
                  </a:lnTo>
                  <a:cubicBezTo>
                    <a:pt x="21553" y="2115"/>
                    <a:pt x="21479" y="2444"/>
                    <a:pt x="21512" y="2765"/>
                  </a:cubicBezTo>
                  <a:cubicBezTo>
                    <a:pt x="21224" y="2897"/>
                    <a:pt x="20969" y="3119"/>
                    <a:pt x="20804" y="3407"/>
                  </a:cubicBezTo>
                  <a:lnTo>
                    <a:pt x="20195" y="4460"/>
                  </a:lnTo>
                  <a:cubicBezTo>
                    <a:pt x="20162" y="4518"/>
                    <a:pt x="20130" y="4576"/>
                    <a:pt x="20105" y="4625"/>
                  </a:cubicBezTo>
                  <a:cubicBezTo>
                    <a:pt x="19809" y="4682"/>
                    <a:pt x="19512" y="4773"/>
                    <a:pt x="19241" y="4905"/>
                  </a:cubicBezTo>
                  <a:lnTo>
                    <a:pt x="17760" y="4041"/>
                  </a:lnTo>
                  <a:cubicBezTo>
                    <a:pt x="16920" y="3555"/>
                    <a:pt x="15966" y="3300"/>
                    <a:pt x="15003" y="3300"/>
                  </a:cubicBezTo>
                  <a:cubicBezTo>
                    <a:pt x="14525" y="3300"/>
                    <a:pt x="14048" y="3358"/>
                    <a:pt x="13587" y="3481"/>
                  </a:cubicBezTo>
                  <a:cubicBezTo>
                    <a:pt x="12172" y="3860"/>
                    <a:pt x="10979" y="4765"/>
                    <a:pt x="10246" y="6040"/>
                  </a:cubicBezTo>
                  <a:lnTo>
                    <a:pt x="6033" y="13290"/>
                  </a:lnTo>
                  <a:cubicBezTo>
                    <a:pt x="5301" y="14566"/>
                    <a:pt x="5095" y="16039"/>
                    <a:pt x="5473" y="17462"/>
                  </a:cubicBezTo>
                  <a:cubicBezTo>
                    <a:pt x="5597" y="17931"/>
                    <a:pt x="5786" y="18376"/>
                    <a:pt x="6017" y="18787"/>
                  </a:cubicBezTo>
                  <a:lnTo>
                    <a:pt x="3260" y="17183"/>
                  </a:lnTo>
                  <a:cubicBezTo>
                    <a:pt x="3021" y="17051"/>
                    <a:pt x="2750" y="16977"/>
                    <a:pt x="2478" y="16977"/>
                  </a:cubicBezTo>
                  <a:cubicBezTo>
                    <a:pt x="1927" y="16977"/>
                    <a:pt x="1408" y="17273"/>
                    <a:pt x="1137" y="17750"/>
                  </a:cubicBezTo>
                  <a:lnTo>
                    <a:pt x="264" y="19248"/>
                  </a:lnTo>
                  <a:cubicBezTo>
                    <a:pt x="59" y="19602"/>
                    <a:pt x="1" y="20022"/>
                    <a:pt x="108" y="20425"/>
                  </a:cubicBezTo>
                  <a:cubicBezTo>
                    <a:pt x="207" y="20820"/>
                    <a:pt x="470" y="21166"/>
                    <a:pt x="824" y="21371"/>
                  </a:cubicBezTo>
                  <a:lnTo>
                    <a:pt x="16830" y="30654"/>
                  </a:lnTo>
                  <a:cubicBezTo>
                    <a:pt x="17068" y="30794"/>
                    <a:pt x="17332" y="30868"/>
                    <a:pt x="17611" y="30868"/>
                  </a:cubicBezTo>
                  <a:cubicBezTo>
                    <a:pt x="18163" y="30868"/>
                    <a:pt x="18673" y="30571"/>
                    <a:pt x="18953" y="30094"/>
                  </a:cubicBezTo>
                  <a:lnTo>
                    <a:pt x="19825" y="28596"/>
                  </a:lnTo>
                  <a:cubicBezTo>
                    <a:pt x="20031" y="28243"/>
                    <a:pt x="20088" y="27823"/>
                    <a:pt x="19981" y="27420"/>
                  </a:cubicBezTo>
                  <a:cubicBezTo>
                    <a:pt x="19874" y="27025"/>
                    <a:pt x="19611" y="26679"/>
                    <a:pt x="19257" y="26473"/>
                  </a:cubicBezTo>
                  <a:lnTo>
                    <a:pt x="17208" y="25280"/>
                  </a:lnTo>
                  <a:cubicBezTo>
                    <a:pt x="17455" y="25148"/>
                    <a:pt x="17669" y="24943"/>
                    <a:pt x="17817" y="24696"/>
                  </a:cubicBezTo>
                  <a:lnTo>
                    <a:pt x="18401" y="23692"/>
                  </a:lnTo>
                  <a:cubicBezTo>
                    <a:pt x="18640" y="23774"/>
                    <a:pt x="18895" y="23824"/>
                    <a:pt x="19159" y="23824"/>
                  </a:cubicBezTo>
                  <a:cubicBezTo>
                    <a:pt x="19348" y="23824"/>
                    <a:pt x="19545" y="23799"/>
                    <a:pt x="19726" y="23741"/>
                  </a:cubicBezTo>
                  <a:cubicBezTo>
                    <a:pt x="20311" y="23593"/>
                    <a:pt x="20788" y="23223"/>
                    <a:pt x="21092" y="22704"/>
                  </a:cubicBezTo>
                  <a:lnTo>
                    <a:pt x="21331" y="22293"/>
                  </a:lnTo>
                  <a:cubicBezTo>
                    <a:pt x="21742" y="21577"/>
                    <a:pt x="21504" y="20655"/>
                    <a:pt x="20788" y="20244"/>
                  </a:cubicBezTo>
                  <a:lnTo>
                    <a:pt x="20072" y="19824"/>
                  </a:lnTo>
                  <a:cubicBezTo>
                    <a:pt x="20088" y="19824"/>
                    <a:pt x="20105" y="19824"/>
                    <a:pt x="20121" y="19816"/>
                  </a:cubicBezTo>
                  <a:cubicBezTo>
                    <a:pt x="20516" y="19709"/>
                    <a:pt x="20862" y="19446"/>
                    <a:pt x="21068" y="19092"/>
                  </a:cubicBezTo>
                  <a:lnTo>
                    <a:pt x="21273" y="18746"/>
                  </a:lnTo>
                  <a:cubicBezTo>
                    <a:pt x="21751" y="18689"/>
                    <a:pt x="22187" y="18409"/>
                    <a:pt x="22434" y="17981"/>
                  </a:cubicBezTo>
                  <a:lnTo>
                    <a:pt x="23043" y="16927"/>
                  </a:lnTo>
                  <a:cubicBezTo>
                    <a:pt x="23257" y="16565"/>
                    <a:pt x="23314" y="16146"/>
                    <a:pt x="23207" y="15751"/>
                  </a:cubicBezTo>
                  <a:cubicBezTo>
                    <a:pt x="23183" y="15677"/>
                    <a:pt x="23158" y="15611"/>
                    <a:pt x="23133" y="15537"/>
                  </a:cubicBezTo>
                  <a:lnTo>
                    <a:pt x="26573" y="9604"/>
                  </a:lnTo>
                  <a:cubicBezTo>
                    <a:pt x="27059" y="9546"/>
                    <a:pt x="27495" y="9266"/>
                    <a:pt x="27733" y="8846"/>
                  </a:cubicBezTo>
                  <a:lnTo>
                    <a:pt x="28351" y="7785"/>
                  </a:lnTo>
                  <a:cubicBezTo>
                    <a:pt x="28515" y="7497"/>
                    <a:pt x="28589" y="7176"/>
                    <a:pt x="28556" y="6847"/>
                  </a:cubicBezTo>
                  <a:cubicBezTo>
                    <a:pt x="28844" y="6715"/>
                    <a:pt x="29099" y="6501"/>
                    <a:pt x="29264" y="6213"/>
                  </a:cubicBezTo>
                  <a:lnTo>
                    <a:pt x="29873" y="5152"/>
                  </a:lnTo>
                  <a:cubicBezTo>
                    <a:pt x="30087" y="4798"/>
                    <a:pt x="30144" y="4378"/>
                    <a:pt x="30037" y="3975"/>
                  </a:cubicBezTo>
                  <a:cubicBezTo>
                    <a:pt x="29931" y="3580"/>
                    <a:pt x="29667" y="3234"/>
                    <a:pt x="29313" y="3028"/>
                  </a:cubicBezTo>
                  <a:lnTo>
                    <a:pt x="24458" y="214"/>
                  </a:lnTo>
                  <a:cubicBezTo>
                    <a:pt x="24219" y="74"/>
                    <a:pt x="23948" y="0"/>
                    <a:pt x="23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7"/>
            <p:cNvSpPr/>
            <p:nvPr/>
          </p:nvSpPr>
          <p:spPr>
            <a:xfrm>
              <a:off x="1823775" y="-1222075"/>
              <a:ext cx="760600" cy="778700"/>
            </a:xfrm>
            <a:custGeom>
              <a:avLst/>
              <a:gdLst/>
              <a:ahLst/>
              <a:cxnLst/>
              <a:rect l="l" t="t" r="r" b="b"/>
              <a:pathLst>
                <a:path w="30424" h="31148" extrusionOk="0">
                  <a:moveTo>
                    <a:pt x="23815" y="0"/>
                  </a:moveTo>
                  <a:cubicBezTo>
                    <a:pt x="23215" y="0"/>
                    <a:pt x="22655" y="329"/>
                    <a:pt x="22351" y="848"/>
                  </a:cubicBezTo>
                  <a:lnTo>
                    <a:pt x="21742" y="1901"/>
                  </a:lnTo>
                  <a:cubicBezTo>
                    <a:pt x="21577" y="2189"/>
                    <a:pt x="21495" y="2502"/>
                    <a:pt x="21511" y="2823"/>
                  </a:cubicBezTo>
                  <a:cubicBezTo>
                    <a:pt x="21223" y="2971"/>
                    <a:pt x="20993" y="3193"/>
                    <a:pt x="20828" y="3473"/>
                  </a:cubicBezTo>
                  <a:lnTo>
                    <a:pt x="20211" y="4534"/>
                  </a:lnTo>
                  <a:cubicBezTo>
                    <a:pt x="20195" y="4567"/>
                    <a:pt x="20170" y="4609"/>
                    <a:pt x="20153" y="4650"/>
                  </a:cubicBezTo>
                  <a:cubicBezTo>
                    <a:pt x="19890" y="4699"/>
                    <a:pt x="19627" y="4773"/>
                    <a:pt x="19380" y="4888"/>
                  </a:cubicBezTo>
                  <a:lnTo>
                    <a:pt x="17964" y="4065"/>
                  </a:lnTo>
                  <a:cubicBezTo>
                    <a:pt x="17109" y="3563"/>
                    <a:pt x="16129" y="3300"/>
                    <a:pt x="15142" y="3300"/>
                  </a:cubicBezTo>
                  <a:cubicBezTo>
                    <a:pt x="14656" y="3300"/>
                    <a:pt x="14171" y="3366"/>
                    <a:pt x="13693" y="3489"/>
                  </a:cubicBezTo>
                  <a:cubicBezTo>
                    <a:pt x="12237" y="3876"/>
                    <a:pt x="11019" y="4806"/>
                    <a:pt x="10262" y="6106"/>
                  </a:cubicBezTo>
                  <a:lnTo>
                    <a:pt x="6057" y="13364"/>
                  </a:lnTo>
                  <a:cubicBezTo>
                    <a:pt x="5300" y="14665"/>
                    <a:pt x="5094" y="16179"/>
                    <a:pt x="5481" y="17635"/>
                  </a:cubicBezTo>
                  <a:cubicBezTo>
                    <a:pt x="5571" y="17956"/>
                    <a:pt x="5678" y="18277"/>
                    <a:pt x="5818" y="18573"/>
                  </a:cubicBezTo>
                  <a:lnTo>
                    <a:pt x="3465" y="17207"/>
                  </a:lnTo>
                  <a:cubicBezTo>
                    <a:pt x="3209" y="17059"/>
                    <a:pt x="2913" y="16977"/>
                    <a:pt x="2617" y="16977"/>
                  </a:cubicBezTo>
                  <a:cubicBezTo>
                    <a:pt x="2016" y="16977"/>
                    <a:pt x="1457" y="17298"/>
                    <a:pt x="1152" y="17816"/>
                  </a:cubicBezTo>
                  <a:lnTo>
                    <a:pt x="288" y="19314"/>
                  </a:lnTo>
                  <a:cubicBezTo>
                    <a:pt x="58" y="19709"/>
                    <a:pt x="0" y="20162"/>
                    <a:pt x="115" y="20598"/>
                  </a:cubicBezTo>
                  <a:cubicBezTo>
                    <a:pt x="222" y="21026"/>
                    <a:pt x="510" y="21404"/>
                    <a:pt x="897" y="21626"/>
                  </a:cubicBezTo>
                  <a:lnTo>
                    <a:pt x="16895" y="30917"/>
                  </a:lnTo>
                  <a:cubicBezTo>
                    <a:pt x="17158" y="31065"/>
                    <a:pt x="17454" y="31148"/>
                    <a:pt x="17750" y="31148"/>
                  </a:cubicBezTo>
                  <a:cubicBezTo>
                    <a:pt x="18351" y="31148"/>
                    <a:pt x="18911" y="30827"/>
                    <a:pt x="19207" y="30300"/>
                  </a:cubicBezTo>
                  <a:lnTo>
                    <a:pt x="20079" y="28811"/>
                  </a:lnTo>
                  <a:cubicBezTo>
                    <a:pt x="20310" y="28416"/>
                    <a:pt x="20367" y="27963"/>
                    <a:pt x="20252" y="27527"/>
                  </a:cubicBezTo>
                  <a:cubicBezTo>
                    <a:pt x="20137" y="27091"/>
                    <a:pt x="19857" y="26720"/>
                    <a:pt x="19470" y="26498"/>
                  </a:cubicBezTo>
                  <a:lnTo>
                    <a:pt x="17611" y="25420"/>
                  </a:lnTo>
                  <a:cubicBezTo>
                    <a:pt x="17800" y="25280"/>
                    <a:pt x="17956" y="25107"/>
                    <a:pt x="18080" y="24902"/>
                  </a:cubicBezTo>
                  <a:lnTo>
                    <a:pt x="18606" y="23996"/>
                  </a:lnTo>
                  <a:cubicBezTo>
                    <a:pt x="18828" y="24062"/>
                    <a:pt x="19059" y="24095"/>
                    <a:pt x="19298" y="24095"/>
                  </a:cubicBezTo>
                  <a:cubicBezTo>
                    <a:pt x="19495" y="24095"/>
                    <a:pt x="19701" y="24071"/>
                    <a:pt x="19906" y="24021"/>
                  </a:cubicBezTo>
                  <a:cubicBezTo>
                    <a:pt x="20515" y="23857"/>
                    <a:pt x="21026" y="23462"/>
                    <a:pt x="21347" y="22918"/>
                  </a:cubicBezTo>
                  <a:lnTo>
                    <a:pt x="21593" y="22499"/>
                  </a:lnTo>
                  <a:cubicBezTo>
                    <a:pt x="22038" y="21717"/>
                    <a:pt x="21775" y="20713"/>
                    <a:pt x="20993" y="20260"/>
                  </a:cubicBezTo>
                  <a:lnTo>
                    <a:pt x="20540" y="20005"/>
                  </a:lnTo>
                  <a:cubicBezTo>
                    <a:pt x="20869" y="19857"/>
                    <a:pt x="21149" y="19610"/>
                    <a:pt x="21322" y="19306"/>
                  </a:cubicBezTo>
                  <a:lnTo>
                    <a:pt x="21495" y="19010"/>
                  </a:lnTo>
                  <a:cubicBezTo>
                    <a:pt x="21988" y="18936"/>
                    <a:pt x="22433" y="18631"/>
                    <a:pt x="22688" y="18195"/>
                  </a:cubicBezTo>
                  <a:lnTo>
                    <a:pt x="23305" y="17133"/>
                  </a:lnTo>
                  <a:cubicBezTo>
                    <a:pt x="23527" y="16747"/>
                    <a:pt x="23593" y="16286"/>
                    <a:pt x="23478" y="15858"/>
                  </a:cubicBezTo>
                  <a:cubicBezTo>
                    <a:pt x="23461" y="15800"/>
                    <a:pt x="23445" y="15743"/>
                    <a:pt x="23420" y="15693"/>
                  </a:cubicBezTo>
                  <a:lnTo>
                    <a:pt x="26803" y="9875"/>
                  </a:lnTo>
                  <a:cubicBezTo>
                    <a:pt x="27296" y="9793"/>
                    <a:pt x="27741" y="9488"/>
                    <a:pt x="27996" y="9052"/>
                  </a:cubicBezTo>
                  <a:lnTo>
                    <a:pt x="28605" y="7991"/>
                  </a:lnTo>
                  <a:cubicBezTo>
                    <a:pt x="28769" y="7711"/>
                    <a:pt x="28852" y="7390"/>
                    <a:pt x="28835" y="7069"/>
                  </a:cubicBezTo>
                  <a:cubicBezTo>
                    <a:pt x="29123" y="6921"/>
                    <a:pt x="29362" y="6699"/>
                    <a:pt x="29518" y="6419"/>
                  </a:cubicBezTo>
                  <a:lnTo>
                    <a:pt x="30135" y="5366"/>
                  </a:lnTo>
                  <a:cubicBezTo>
                    <a:pt x="30366" y="4971"/>
                    <a:pt x="30423" y="4518"/>
                    <a:pt x="30308" y="4082"/>
                  </a:cubicBezTo>
                  <a:cubicBezTo>
                    <a:pt x="30193" y="3654"/>
                    <a:pt x="29905" y="3275"/>
                    <a:pt x="29526" y="3053"/>
                  </a:cubicBezTo>
                  <a:lnTo>
                    <a:pt x="24663" y="231"/>
                  </a:lnTo>
                  <a:cubicBezTo>
                    <a:pt x="24408" y="82"/>
                    <a:pt x="24112" y="0"/>
                    <a:pt x="23815" y="0"/>
                  </a:cubicBezTo>
                  <a:close/>
                </a:path>
              </a:pathLst>
            </a:custGeom>
            <a:solidFill>
              <a:schemeClr val="lt1"/>
            </a:solidFill>
            <a:ln>
              <a:noFill/>
            </a:ln>
            <a:effectLst>
              <a:outerShdw blurRad="71438" dist="66675" dir="44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7"/>
            <p:cNvSpPr/>
            <p:nvPr/>
          </p:nvSpPr>
          <p:spPr>
            <a:xfrm>
              <a:off x="1984225" y="-1097400"/>
              <a:ext cx="384325" cy="476700"/>
            </a:xfrm>
            <a:custGeom>
              <a:avLst/>
              <a:gdLst/>
              <a:ahLst/>
              <a:cxnLst/>
              <a:rect l="l" t="t" r="r" b="b"/>
              <a:pathLst>
                <a:path w="15373" h="19068" extrusionOk="0">
                  <a:moveTo>
                    <a:pt x="8723" y="1"/>
                  </a:moveTo>
                  <a:cubicBezTo>
                    <a:pt x="7364" y="1"/>
                    <a:pt x="6041" y="706"/>
                    <a:pt x="5309" y="1967"/>
                  </a:cubicBezTo>
                  <a:lnTo>
                    <a:pt x="1095" y="9225"/>
                  </a:lnTo>
                  <a:cubicBezTo>
                    <a:pt x="1" y="11109"/>
                    <a:pt x="643" y="13521"/>
                    <a:pt x="2527" y="14615"/>
                  </a:cubicBezTo>
                  <a:lnTo>
                    <a:pt x="10197" y="19067"/>
                  </a:lnTo>
                  <a:lnTo>
                    <a:pt x="11629" y="16598"/>
                  </a:lnTo>
                  <a:lnTo>
                    <a:pt x="9250" y="15224"/>
                  </a:lnTo>
                  <a:lnTo>
                    <a:pt x="8872" y="15874"/>
                  </a:lnTo>
                  <a:lnTo>
                    <a:pt x="5811" y="14097"/>
                  </a:lnTo>
                  <a:cubicBezTo>
                    <a:pt x="4980" y="13611"/>
                    <a:pt x="4700" y="12550"/>
                    <a:pt x="5177" y="11727"/>
                  </a:cubicBezTo>
                  <a:lnTo>
                    <a:pt x="8592" y="5851"/>
                  </a:lnTo>
                  <a:cubicBezTo>
                    <a:pt x="8911" y="5296"/>
                    <a:pt x="9489" y="4987"/>
                    <a:pt x="10086" y="4987"/>
                  </a:cubicBezTo>
                  <a:cubicBezTo>
                    <a:pt x="10384" y="4987"/>
                    <a:pt x="10686" y="5064"/>
                    <a:pt x="10962" y="5226"/>
                  </a:cubicBezTo>
                  <a:lnTo>
                    <a:pt x="13406" y="6641"/>
                  </a:lnTo>
                  <a:lnTo>
                    <a:pt x="15373" y="3251"/>
                  </a:lnTo>
                  <a:lnTo>
                    <a:pt x="14048" y="2477"/>
                  </a:lnTo>
                  <a:lnTo>
                    <a:pt x="10699" y="535"/>
                  </a:lnTo>
                  <a:cubicBezTo>
                    <a:pt x="10076" y="173"/>
                    <a:pt x="9395" y="1"/>
                    <a:pt x="87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7"/>
            <p:cNvSpPr/>
            <p:nvPr/>
          </p:nvSpPr>
          <p:spPr>
            <a:xfrm>
              <a:off x="1990200" y="-1101900"/>
              <a:ext cx="382875" cy="485725"/>
            </a:xfrm>
            <a:custGeom>
              <a:avLst/>
              <a:gdLst/>
              <a:ahLst/>
              <a:cxnLst/>
              <a:rect l="l" t="t" r="r" b="b"/>
              <a:pathLst>
                <a:path w="15315" h="19429" extrusionOk="0">
                  <a:moveTo>
                    <a:pt x="8485" y="361"/>
                  </a:moveTo>
                  <a:cubicBezTo>
                    <a:pt x="9143" y="361"/>
                    <a:pt x="9785" y="534"/>
                    <a:pt x="10369" y="871"/>
                  </a:cubicBezTo>
                  <a:lnTo>
                    <a:pt x="13719" y="2813"/>
                  </a:lnTo>
                  <a:lnTo>
                    <a:pt x="14887" y="3496"/>
                  </a:lnTo>
                  <a:lnTo>
                    <a:pt x="13101" y="6574"/>
                  </a:lnTo>
                  <a:lnTo>
                    <a:pt x="10814" y="5249"/>
                  </a:lnTo>
                  <a:cubicBezTo>
                    <a:pt x="10511" y="5072"/>
                    <a:pt x="10179" y="4988"/>
                    <a:pt x="9852" y="4988"/>
                  </a:cubicBezTo>
                  <a:cubicBezTo>
                    <a:pt x="9191" y="4988"/>
                    <a:pt x="8549" y="5330"/>
                    <a:pt x="8197" y="5940"/>
                  </a:cubicBezTo>
                  <a:lnTo>
                    <a:pt x="4782" y="11816"/>
                  </a:lnTo>
                  <a:cubicBezTo>
                    <a:pt x="4255" y="12730"/>
                    <a:pt x="4568" y="13898"/>
                    <a:pt x="5481" y="14433"/>
                  </a:cubicBezTo>
                  <a:lnTo>
                    <a:pt x="8542" y="16210"/>
                  </a:lnTo>
                  <a:cubicBezTo>
                    <a:pt x="8569" y="16226"/>
                    <a:pt x="8599" y="16236"/>
                    <a:pt x="8630" y="16236"/>
                  </a:cubicBezTo>
                  <a:cubicBezTo>
                    <a:pt x="8647" y="16236"/>
                    <a:pt x="8665" y="16233"/>
                    <a:pt x="8682" y="16227"/>
                  </a:cubicBezTo>
                  <a:cubicBezTo>
                    <a:pt x="8732" y="16219"/>
                    <a:pt x="8765" y="16186"/>
                    <a:pt x="8789" y="16145"/>
                  </a:cubicBezTo>
                  <a:lnTo>
                    <a:pt x="9077" y="15651"/>
                  </a:lnTo>
                  <a:lnTo>
                    <a:pt x="11143" y="16844"/>
                  </a:lnTo>
                  <a:lnTo>
                    <a:pt x="9892" y="19000"/>
                  </a:lnTo>
                  <a:lnTo>
                    <a:pt x="2379" y="14639"/>
                  </a:lnTo>
                  <a:cubicBezTo>
                    <a:pt x="1506" y="14137"/>
                    <a:pt x="889" y="13322"/>
                    <a:pt x="634" y="12351"/>
                  </a:cubicBezTo>
                  <a:cubicBezTo>
                    <a:pt x="371" y="11380"/>
                    <a:pt x="511" y="10368"/>
                    <a:pt x="1013" y="9495"/>
                  </a:cubicBezTo>
                  <a:lnTo>
                    <a:pt x="5226" y="2237"/>
                  </a:lnTo>
                  <a:cubicBezTo>
                    <a:pt x="5728" y="1373"/>
                    <a:pt x="6543" y="748"/>
                    <a:pt x="7514" y="493"/>
                  </a:cubicBezTo>
                  <a:cubicBezTo>
                    <a:pt x="7835" y="402"/>
                    <a:pt x="8164" y="361"/>
                    <a:pt x="8485" y="361"/>
                  </a:cubicBezTo>
                  <a:close/>
                  <a:moveTo>
                    <a:pt x="8483" y="1"/>
                  </a:moveTo>
                  <a:cubicBezTo>
                    <a:pt x="8129" y="1"/>
                    <a:pt x="7774" y="47"/>
                    <a:pt x="7423" y="139"/>
                  </a:cubicBezTo>
                  <a:cubicBezTo>
                    <a:pt x="6353" y="427"/>
                    <a:pt x="5465" y="1102"/>
                    <a:pt x="4913" y="2056"/>
                  </a:cubicBezTo>
                  <a:lnTo>
                    <a:pt x="700" y="9314"/>
                  </a:lnTo>
                  <a:cubicBezTo>
                    <a:pt x="149" y="10269"/>
                    <a:pt x="1" y="11380"/>
                    <a:pt x="280" y="12442"/>
                  </a:cubicBezTo>
                  <a:cubicBezTo>
                    <a:pt x="568" y="13503"/>
                    <a:pt x="1243" y="14400"/>
                    <a:pt x="2198" y="14951"/>
                  </a:cubicBezTo>
                  <a:lnTo>
                    <a:pt x="9867" y="19403"/>
                  </a:lnTo>
                  <a:cubicBezTo>
                    <a:pt x="9900" y="19420"/>
                    <a:pt x="9925" y="19428"/>
                    <a:pt x="9958" y="19428"/>
                  </a:cubicBezTo>
                  <a:cubicBezTo>
                    <a:pt x="10024" y="19428"/>
                    <a:pt x="10081" y="19395"/>
                    <a:pt x="10114" y="19338"/>
                  </a:cubicBezTo>
                  <a:lnTo>
                    <a:pt x="11546" y="16869"/>
                  </a:lnTo>
                  <a:cubicBezTo>
                    <a:pt x="11595" y="16787"/>
                    <a:pt x="11562" y="16680"/>
                    <a:pt x="11480" y="16622"/>
                  </a:cubicBezTo>
                  <a:lnTo>
                    <a:pt x="9102" y="15248"/>
                  </a:lnTo>
                  <a:cubicBezTo>
                    <a:pt x="9075" y="15232"/>
                    <a:pt x="9045" y="15223"/>
                    <a:pt x="9016" y="15223"/>
                  </a:cubicBezTo>
                  <a:cubicBezTo>
                    <a:pt x="9000" y="15223"/>
                    <a:pt x="8985" y="15225"/>
                    <a:pt x="8970" y="15231"/>
                  </a:cubicBezTo>
                  <a:cubicBezTo>
                    <a:pt x="8921" y="15239"/>
                    <a:pt x="8880" y="15272"/>
                    <a:pt x="8855" y="15314"/>
                  </a:cubicBezTo>
                  <a:lnTo>
                    <a:pt x="8567" y="15807"/>
                  </a:lnTo>
                  <a:lnTo>
                    <a:pt x="5662" y="14120"/>
                  </a:lnTo>
                  <a:cubicBezTo>
                    <a:pt x="5300" y="13906"/>
                    <a:pt x="5045" y="13577"/>
                    <a:pt x="4938" y="13174"/>
                  </a:cubicBezTo>
                  <a:cubicBezTo>
                    <a:pt x="4831" y="12771"/>
                    <a:pt x="4889" y="12359"/>
                    <a:pt x="5094" y="11997"/>
                  </a:cubicBezTo>
                  <a:lnTo>
                    <a:pt x="8509" y="6122"/>
                  </a:lnTo>
                  <a:cubicBezTo>
                    <a:pt x="8715" y="5759"/>
                    <a:pt x="9053" y="5504"/>
                    <a:pt x="9448" y="5397"/>
                  </a:cubicBezTo>
                  <a:cubicBezTo>
                    <a:pt x="9580" y="5362"/>
                    <a:pt x="9714" y="5345"/>
                    <a:pt x="9847" y="5345"/>
                  </a:cubicBezTo>
                  <a:cubicBezTo>
                    <a:pt x="10120" y="5345"/>
                    <a:pt x="10389" y="5418"/>
                    <a:pt x="10633" y="5562"/>
                  </a:cubicBezTo>
                  <a:lnTo>
                    <a:pt x="13077" y="6977"/>
                  </a:lnTo>
                  <a:cubicBezTo>
                    <a:pt x="13103" y="6993"/>
                    <a:pt x="13133" y="7002"/>
                    <a:pt x="13162" y="7002"/>
                  </a:cubicBezTo>
                  <a:cubicBezTo>
                    <a:pt x="13178" y="7002"/>
                    <a:pt x="13194" y="7000"/>
                    <a:pt x="13208" y="6994"/>
                  </a:cubicBezTo>
                  <a:cubicBezTo>
                    <a:pt x="13258" y="6986"/>
                    <a:pt x="13299" y="6953"/>
                    <a:pt x="13324" y="6912"/>
                  </a:cubicBezTo>
                  <a:lnTo>
                    <a:pt x="15290" y="3521"/>
                  </a:lnTo>
                  <a:cubicBezTo>
                    <a:pt x="15315" y="3480"/>
                    <a:pt x="15315" y="3431"/>
                    <a:pt x="15307" y="3381"/>
                  </a:cubicBezTo>
                  <a:cubicBezTo>
                    <a:pt x="15299" y="3340"/>
                    <a:pt x="15266" y="3299"/>
                    <a:pt x="15224" y="3274"/>
                  </a:cubicBezTo>
                  <a:lnTo>
                    <a:pt x="10550" y="559"/>
                  </a:lnTo>
                  <a:cubicBezTo>
                    <a:pt x="9911" y="189"/>
                    <a:pt x="9201" y="1"/>
                    <a:pt x="84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7"/>
            <p:cNvSpPr/>
            <p:nvPr/>
          </p:nvSpPr>
          <p:spPr>
            <a:xfrm>
              <a:off x="2404125" y="-1151100"/>
              <a:ext cx="102275" cy="98150"/>
            </a:xfrm>
            <a:custGeom>
              <a:avLst/>
              <a:gdLst/>
              <a:ahLst/>
              <a:cxnLst/>
              <a:rect l="l" t="t" r="r" b="b"/>
              <a:pathLst>
                <a:path w="4091" h="3926" extrusionOk="0">
                  <a:moveTo>
                    <a:pt x="1358" y="0"/>
                  </a:moveTo>
                  <a:lnTo>
                    <a:pt x="1" y="2337"/>
                  </a:lnTo>
                  <a:lnTo>
                    <a:pt x="2733" y="3926"/>
                  </a:lnTo>
                  <a:lnTo>
                    <a:pt x="4091" y="1588"/>
                  </a:lnTo>
                  <a:lnTo>
                    <a:pt x="13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7"/>
            <p:cNvSpPr/>
            <p:nvPr/>
          </p:nvSpPr>
          <p:spPr>
            <a:xfrm>
              <a:off x="2398975" y="-1155600"/>
              <a:ext cx="112575" cy="107175"/>
            </a:xfrm>
            <a:custGeom>
              <a:avLst/>
              <a:gdLst/>
              <a:ahLst/>
              <a:cxnLst/>
              <a:rect l="l" t="t" r="r" b="b"/>
              <a:pathLst>
                <a:path w="4503" h="4287" extrusionOk="0">
                  <a:moveTo>
                    <a:pt x="1630" y="427"/>
                  </a:moveTo>
                  <a:lnTo>
                    <a:pt x="4050" y="1834"/>
                  </a:lnTo>
                  <a:lnTo>
                    <a:pt x="2873" y="3859"/>
                  </a:lnTo>
                  <a:lnTo>
                    <a:pt x="453" y="2452"/>
                  </a:lnTo>
                  <a:lnTo>
                    <a:pt x="1630" y="427"/>
                  </a:lnTo>
                  <a:close/>
                  <a:moveTo>
                    <a:pt x="1569" y="1"/>
                  </a:moveTo>
                  <a:cubicBezTo>
                    <a:pt x="1506" y="1"/>
                    <a:pt x="1442" y="34"/>
                    <a:pt x="1408" y="90"/>
                  </a:cubicBezTo>
                  <a:lnTo>
                    <a:pt x="50" y="2427"/>
                  </a:lnTo>
                  <a:cubicBezTo>
                    <a:pt x="1" y="2517"/>
                    <a:pt x="34" y="2624"/>
                    <a:pt x="116" y="2674"/>
                  </a:cubicBezTo>
                  <a:lnTo>
                    <a:pt x="2848" y="4262"/>
                  </a:lnTo>
                  <a:cubicBezTo>
                    <a:pt x="2873" y="4278"/>
                    <a:pt x="2906" y="4287"/>
                    <a:pt x="2939" y="4287"/>
                  </a:cubicBezTo>
                  <a:cubicBezTo>
                    <a:pt x="2955" y="4287"/>
                    <a:pt x="2972" y="4278"/>
                    <a:pt x="2988" y="4278"/>
                  </a:cubicBezTo>
                  <a:cubicBezTo>
                    <a:pt x="3029" y="4262"/>
                    <a:pt x="3070" y="4237"/>
                    <a:pt x="3095" y="4196"/>
                  </a:cubicBezTo>
                  <a:lnTo>
                    <a:pt x="4453" y="1859"/>
                  </a:lnTo>
                  <a:cubicBezTo>
                    <a:pt x="4502" y="1768"/>
                    <a:pt x="4469" y="1662"/>
                    <a:pt x="4387" y="1612"/>
                  </a:cubicBezTo>
                  <a:lnTo>
                    <a:pt x="1655" y="24"/>
                  </a:lnTo>
                  <a:cubicBezTo>
                    <a:pt x="1629" y="8"/>
                    <a:pt x="1599" y="1"/>
                    <a:pt x="1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7"/>
            <p:cNvSpPr/>
            <p:nvPr/>
          </p:nvSpPr>
          <p:spPr>
            <a:xfrm>
              <a:off x="2225750" y="-1098450"/>
              <a:ext cx="258850" cy="337850"/>
            </a:xfrm>
            <a:custGeom>
              <a:avLst/>
              <a:gdLst/>
              <a:ahLst/>
              <a:cxnLst/>
              <a:rect l="l" t="t" r="r" b="b"/>
              <a:pathLst>
                <a:path w="10354" h="13514" extrusionOk="0">
                  <a:moveTo>
                    <a:pt x="6568" y="1"/>
                  </a:moveTo>
                  <a:lnTo>
                    <a:pt x="1" y="11316"/>
                  </a:lnTo>
                  <a:lnTo>
                    <a:pt x="3786" y="13513"/>
                  </a:lnTo>
                  <a:lnTo>
                    <a:pt x="10353" y="2198"/>
                  </a:lnTo>
                  <a:lnTo>
                    <a:pt x="6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7"/>
            <p:cNvSpPr/>
            <p:nvPr/>
          </p:nvSpPr>
          <p:spPr>
            <a:xfrm>
              <a:off x="2220625" y="-1102975"/>
              <a:ext cx="268700" cy="346900"/>
            </a:xfrm>
            <a:custGeom>
              <a:avLst/>
              <a:gdLst/>
              <a:ahLst/>
              <a:cxnLst/>
              <a:rect l="l" t="t" r="r" b="b"/>
              <a:pathLst>
                <a:path w="10748" h="13876" extrusionOk="0">
                  <a:moveTo>
                    <a:pt x="6839" y="429"/>
                  </a:moveTo>
                  <a:lnTo>
                    <a:pt x="10311" y="2445"/>
                  </a:lnTo>
                  <a:lnTo>
                    <a:pt x="3926" y="13447"/>
                  </a:lnTo>
                  <a:lnTo>
                    <a:pt x="453" y="11431"/>
                  </a:lnTo>
                  <a:lnTo>
                    <a:pt x="6839" y="429"/>
                  </a:lnTo>
                  <a:close/>
                  <a:moveTo>
                    <a:pt x="6768" y="1"/>
                  </a:moveTo>
                  <a:cubicBezTo>
                    <a:pt x="6707" y="1"/>
                    <a:pt x="6649" y="32"/>
                    <a:pt x="6616" y="91"/>
                  </a:cubicBezTo>
                  <a:lnTo>
                    <a:pt x="50" y="11407"/>
                  </a:lnTo>
                  <a:cubicBezTo>
                    <a:pt x="0" y="11489"/>
                    <a:pt x="25" y="11604"/>
                    <a:pt x="115" y="11653"/>
                  </a:cubicBezTo>
                  <a:lnTo>
                    <a:pt x="3901" y="13851"/>
                  </a:lnTo>
                  <a:cubicBezTo>
                    <a:pt x="3926" y="13867"/>
                    <a:pt x="3958" y="13875"/>
                    <a:pt x="3991" y="13875"/>
                  </a:cubicBezTo>
                  <a:cubicBezTo>
                    <a:pt x="4008" y="13875"/>
                    <a:pt x="4024" y="13867"/>
                    <a:pt x="4041" y="13867"/>
                  </a:cubicBezTo>
                  <a:cubicBezTo>
                    <a:pt x="4082" y="13851"/>
                    <a:pt x="4123" y="13826"/>
                    <a:pt x="4148" y="13785"/>
                  </a:cubicBezTo>
                  <a:lnTo>
                    <a:pt x="10715" y="2470"/>
                  </a:lnTo>
                  <a:cubicBezTo>
                    <a:pt x="10739" y="2428"/>
                    <a:pt x="10747" y="2379"/>
                    <a:pt x="10731" y="2330"/>
                  </a:cubicBezTo>
                  <a:cubicBezTo>
                    <a:pt x="10723" y="2289"/>
                    <a:pt x="10690" y="2247"/>
                    <a:pt x="10649" y="2223"/>
                  </a:cubicBezTo>
                  <a:lnTo>
                    <a:pt x="6863" y="26"/>
                  </a:lnTo>
                  <a:cubicBezTo>
                    <a:pt x="6833" y="9"/>
                    <a:pt x="6800" y="1"/>
                    <a:pt x="6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7"/>
            <p:cNvSpPr/>
            <p:nvPr/>
          </p:nvSpPr>
          <p:spPr>
            <a:xfrm>
              <a:off x="2365650" y="-1114075"/>
              <a:ext cx="136850" cy="97125"/>
            </a:xfrm>
            <a:custGeom>
              <a:avLst/>
              <a:gdLst/>
              <a:ahLst/>
              <a:cxnLst/>
              <a:rect l="l" t="t" r="r" b="b"/>
              <a:pathLst>
                <a:path w="5474" h="3885" extrusionOk="0">
                  <a:moveTo>
                    <a:pt x="610" y="1"/>
                  </a:moveTo>
                  <a:lnTo>
                    <a:pt x="1" y="1062"/>
                  </a:lnTo>
                  <a:lnTo>
                    <a:pt x="4856" y="3885"/>
                  </a:lnTo>
                  <a:lnTo>
                    <a:pt x="5473" y="2823"/>
                  </a:lnTo>
                  <a:lnTo>
                    <a:pt x="6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7"/>
            <p:cNvSpPr/>
            <p:nvPr/>
          </p:nvSpPr>
          <p:spPr>
            <a:xfrm>
              <a:off x="2360925" y="-1118575"/>
              <a:ext cx="146300" cy="106150"/>
            </a:xfrm>
            <a:custGeom>
              <a:avLst/>
              <a:gdLst/>
              <a:ahLst/>
              <a:cxnLst/>
              <a:rect l="l" t="t" r="r" b="b"/>
              <a:pathLst>
                <a:path w="5852" h="4246" extrusionOk="0">
                  <a:moveTo>
                    <a:pt x="865" y="427"/>
                  </a:moveTo>
                  <a:lnTo>
                    <a:pt x="5415" y="3069"/>
                  </a:lnTo>
                  <a:lnTo>
                    <a:pt x="4979" y="3818"/>
                  </a:lnTo>
                  <a:lnTo>
                    <a:pt x="437" y="1176"/>
                  </a:lnTo>
                  <a:lnTo>
                    <a:pt x="865" y="427"/>
                  </a:lnTo>
                  <a:close/>
                  <a:moveTo>
                    <a:pt x="805" y="1"/>
                  </a:moveTo>
                  <a:cubicBezTo>
                    <a:pt x="744" y="1"/>
                    <a:pt x="684" y="34"/>
                    <a:pt x="651" y="90"/>
                  </a:cubicBezTo>
                  <a:lnTo>
                    <a:pt x="33" y="1152"/>
                  </a:lnTo>
                  <a:cubicBezTo>
                    <a:pt x="9" y="1193"/>
                    <a:pt x="0" y="1242"/>
                    <a:pt x="17" y="1291"/>
                  </a:cubicBezTo>
                  <a:cubicBezTo>
                    <a:pt x="25" y="1333"/>
                    <a:pt x="58" y="1374"/>
                    <a:pt x="99" y="1398"/>
                  </a:cubicBezTo>
                  <a:lnTo>
                    <a:pt x="4954" y="4221"/>
                  </a:lnTo>
                  <a:cubicBezTo>
                    <a:pt x="4987" y="4237"/>
                    <a:pt x="5020" y="4246"/>
                    <a:pt x="5045" y="4246"/>
                  </a:cubicBezTo>
                  <a:cubicBezTo>
                    <a:pt x="5111" y="4246"/>
                    <a:pt x="5168" y="4213"/>
                    <a:pt x="5201" y="4155"/>
                  </a:cubicBezTo>
                  <a:lnTo>
                    <a:pt x="5819" y="3094"/>
                  </a:lnTo>
                  <a:cubicBezTo>
                    <a:pt x="5843" y="3052"/>
                    <a:pt x="5851" y="3003"/>
                    <a:pt x="5835" y="2954"/>
                  </a:cubicBezTo>
                  <a:cubicBezTo>
                    <a:pt x="5827" y="2913"/>
                    <a:pt x="5794" y="2871"/>
                    <a:pt x="5753" y="2847"/>
                  </a:cubicBezTo>
                  <a:lnTo>
                    <a:pt x="889" y="24"/>
                  </a:lnTo>
                  <a:cubicBezTo>
                    <a:pt x="863" y="8"/>
                    <a:pt x="834" y="1"/>
                    <a:pt x="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7"/>
            <p:cNvSpPr/>
            <p:nvPr/>
          </p:nvSpPr>
          <p:spPr>
            <a:xfrm>
              <a:off x="2403725" y="-1179700"/>
              <a:ext cx="137025" cy="96925"/>
            </a:xfrm>
            <a:custGeom>
              <a:avLst/>
              <a:gdLst/>
              <a:ahLst/>
              <a:cxnLst/>
              <a:rect l="l" t="t" r="r" b="b"/>
              <a:pathLst>
                <a:path w="5481" h="3877" extrusionOk="0">
                  <a:moveTo>
                    <a:pt x="617" y="0"/>
                  </a:moveTo>
                  <a:lnTo>
                    <a:pt x="0" y="1062"/>
                  </a:lnTo>
                  <a:lnTo>
                    <a:pt x="4864" y="3876"/>
                  </a:lnTo>
                  <a:lnTo>
                    <a:pt x="5481" y="2823"/>
                  </a:lnTo>
                  <a:lnTo>
                    <a:pt x="6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7"/>
            <p:cNvSpPr/>
            <p:nvPr/>
          </p:nvSpPr>
          <p:spPr>
            <a:xfrm>
              <a:off x="2399200" y="-1184225"/>
              <a:ext cx="146075" cy="105975"/>
            </a:xfrm>
            <a:custGeom>
              <a:avLst/>
              <a:gdLst/>
              <a:ahLst/>
              <a:cxnLst/>
              <a:rect l="l" t="t" r="r" b="b"/>
              <a:pathLst>
                <a:path w="5843" h="4239" extrusionOk="0">
                  <a:moveTo>
                    <a:pt x="864" y="428"/>
                  </a:moveTo>
                  <a:lnTo>
                    <a:pt x="5415" y="3062"/>
                  </a:lnTo>
                  <a:lnTo>
                    <a:pt x="4979" y="3810"/>
                  </a:lnTo>
                  <a:lnTo>
                    <a:pt x="428" y="1177"/>
                  </a:lnTo>
                  <a:lnTo>
                    <a:pt x="864" y="428"/>
                  </a:lnTo>
                  <a:close/>
                  <a:moveTo>
                    <a:pt x="797" y="0"/>
                  </a:moveTo>
                  <a:cubicBezTo>
                    <a:pt x="736" y="0"/>
                    <a:pt x="675" y="31"/>
                    <a:pt x="642" y="91"/>
                  </a:cubicBezTo>
                  <a:lnTo>
                    <a:pt x="25" y="1144"/>
                  </a:lnTo>
                  <a:cubicBezTo>
                    <a:pt x="0" y="1194"/>
                    <a:pt x="0" y="1243"/>
                    <a:pt x="8" y="1284"/>
                  </a:cubicBezTo>
                  <a:cubicBezTo>
                    <a:pt x="17" y="1333"/>
                    <a:pt x="49" y="1375"/>
                    <a:pt x="91" y="1391"/>
                  </a:cubicBezTo>
                  <a:lnTo>
                    <a:pt x="4954" y="4214"/>
                  </a:lnTo>
                  <a:cubicBezTo>
                    <a:pt x="4979" y="4230"/>
                    <a:pt x="5012" y="4238"/>
                    <a:pt x="5045" y="4238"/>
                  </a:cubicBezTo>
                  <a:cubicBezTo>
                    <a:pt x="5102" y="4238"/>
                    <a:pt x="5168" y="4205"/>
                    <a:pt x="5201" y="4148"/>
                  </a:cubicBezTo>
                  <a:lnTo>
                    <a:pt x="5810" y="3095"/>
                  </a:lnTo>
                  <a:cubicBezTo>
                    <a:pt x="5835" y="3045"/>
                    <a:pt x="5843" y="3004"/>
                    <a:pt x="5835" y="2955"/>
                  </a:cubicBezTo>
                  <a:cubicBezTo>
                    <a:pt x="5818" y="2905"/>
                    <a:pt x="5793" y="2864"/>
                    <a:pt x="5752" y="2848"/>
                  </a:cubicBezTo>
                  <a:lnTo>
                    <a:pt x="889" y="25"/>
                  </a:lnTo>
                  <a:cubicBezTo>
                    <a:pt x="861" y="8"/>
                    <a:pt x="829" y="0"/>
                    <a:pt x="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7"/>
            <p:cNvSpPr/>
            <p:nvPr/>
          </p:nvSpPr>
          <p:spPr>
            <a:xfrm>
              <a:off x="2232950" y="-885500"/>
              <a:ext cx="136850" cy="97125"/>
            </a:xfrm>
            <a:custGeom>
              <a:avLst/>
              <a:gdLst/>
              <a:ahLst/>
              <a:cxnLst/>
              <a:rect l="l" t="t" r="r" b="b"/>
              <a:pathLst>
                <a:path w="5474" h="3885" extrusionOk="0">
                  <a:moveTo>
                    <a:pt x="618" y="0"/>
                  </a:moveTo>
                  <a:lnTo>
                    <a:pt x="1" y="1062"/>
                  </a:lnTo>
                  <a:lnTo>
                    <a:pt x="4864" y="3884"/>
                  </a:lnTo>
                  <a:lnTo>
                    <a:pt x="5473" y="2823"/>
                  </a:lnTo>
                  <a:lnTo>
                    <a:pt x="6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7"/>
            <p:cNvSpPr/>
            <p:nvPr/>
          </p:nvSpPr>
          <p:spPr>
            <a:xfrm>
              <a:off x="2228225" y="-890000"/>
              <a:ext cx="146300" cy="106150"/>
            </a:xfrm>
            <a:custGeom>
              <a:avLst/>
              <a:gdLst/>
              <a:ahLst/>
              <a:cxnLst/>
              <a:rect l="l" t="t" r="r" b="b"/>
              <a:pathLst>
                <a:path w="5852" h="4246" extrusionOk="0">
                  <a:moveTo>
                    <a:pt x="873" y="427"/>
                  </a:moveTo>
                  <a:lnTo>
                    <a:pt x="5415" y="3069"/>
                  </a:lnTo>
                  <a:lnTo>
                    <a:pt x="4988" y="3817"/>
                  </a:lnTo>
                  <a:lnTo>
                    <a:pt x="437" y="1176"/>
                  </a:lnTo>
                  <a:lnTo>
                    <a:pt x="873" y="427"/>
                  </a:lnTo>
                  <a:close/>
                  <a:moveTo>
                    <a:pt x="808" y="1"/>
                  </a:moveTo>
                  <a:cubicBezTo>
                    <a:pt x="744" y="1"/>
                    <a:pt x="684" y="34"/>
                    <a:pt x="651" y="90"/>
                  </a:cubicBezTo>
                  <a:lnTo>
                    <a:pt x="34" y="1151"/>
                  </a:lnTo>
                  <a:cubicBezTo>
                    <a:pt x="9" y="1192"/>
                    <a:pt x="1" y="1242"/>
                    <a:pt x="17" y="1291"/>
                  </a:cubicBezTo>
                  <a:cubicBezTo>
                    <a:pt x="25" y="1332"/>
                    <a:pt x="58" y="1373"/>
                    <a:pt x="99" y="1398"/>
                  </a:cubicBezTo>
                  <a:lnTo>
                    <a:pt x="4963" y="4221"/>
                  </a:lnTo>
                  <a:cubicBezTo>
                    <a:pt x="4988" y="4237"/>
                    <a:pt x="5020" y="4245"/>
                    <a:pt x="5053" y="4245"/>
                  </a:cubicBezTo>
                  <a:cubicBezTo>
                    <a:pt x="5111" y="4245"/>
                    <a:pt x="5169" y="4212"/>
                    <a:pt x="5202" y="4155"/>
                  </a:cubicBezTo>
                  <a:lnTo>
                    <a:pt x="5819" y="3093"/>
                  </a:lnTo>
                  <a:cubicBezTo>
                    <a:pt x="5843" y="3052"/>
                    <a:pt x="5852" y="3003"/>
                    <a:pt x="5835" y="2953"/>
                  </a:cubicBezTo>
                  <a:cubicBezTo>
                    <a:pt x="5827" y="2912"/>
                    <a:pt x="5794" y="2871"/>
                    <a:pt x="5753" y="2846"/>
                  </a:cubicBezTo>
                  <a:lnTo>
                    <a:pt x="898" y="24"/>
                  </a:lnTo>
                  <a:cubicBezTo>
                    <a:pt x="869" y="8"/>
                    <a:pt x="838" y="1"/>
                    <a:pt x="8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7"/>
            <p:cNvSpPr/>
            <p:nvPr/>
          </p:nvSpPr>
          <p:spPr>
            <a:xfrm>
              <a:off x="2227600" y="-809600"/>
              <a:ext cx="82525" cy="58175"/>
            </a:xfrm>
            <a:custGeom>
              <a:avLst/>
              <a:gdLst/>
              <a:ahLst/>
              <a:cxnLst/>
              <a:rect l="l" t="t" r="r" b="b"/>
              <a:pathLst>
                <a:path w="3301" h="2327" extrusionOk="0">
                  <a:moveTo>
                    <a:pt x="338" y="1"/>
                  </a:moveTo>
                  <a:lnTo>
                    <a:pt x="338" y="1"/>
                  </a:lnTo>
                  <a:cubicBezTo>
                    <a:pt x="1" y="585"/>
                    <a:pt x="198" y="1334"/>
                    <a:pt x="783" y="1671"/>
                  </a:cubicBezTo>
                  <a:lnTo>
                    <a:pt x="1622" y="2157"/>
                  </a:lnTo>
                  <a:cubicBezTo>
                    <a:pt x="1817" y="2272"/>
                    <a:pt x="2030" y="2327"/>
                    <a:pt x="2240" y="2327"/>
                  </a:cubicBezTo>
                  <a:cubicBezTo>
                    <a:pt x="2661" y="2327"/>
                    <a:pt x="3070" y="2107"/>
                    <a:pt x="3301" y="1712"/>
                  </a:cubicBezTo>
                  <a:lnTo>
                    <a:pt x="3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7"/>
            <p:cNvSpPr/>
            <p:nvPr/>
          </p:nvSpPr>
          <p:spPr>
            <a:xfrm>
              <a:off x="2223075" y="-813675"/>
              <a:ext cx="91175" cy="66225"/>
            </a:xfrm>
            <a:custGeom>
              <a:avLst/>
              <a:gdLst/>
              <a:ahLst/>
              <a:cxnLst/>
              <a:rect l="l" t="t" r="r" b="b"/>
              <a:pathLst>
                <a:path w="3647" h="2649" extrusionOk="0">
                  <a:moveTo>
                    <a:pt x="593" y="386"/>
                  </a:moveTo>
                  <a:lnTo>
                    <a:pt x="3251" y="1933"/>
                  </a:lnTo>
                  <a:cubicBezTo>
                    <a:pt x="3042" y="2190"/>
                    <a:pt x="2733" y="2330"/>
                    <a:pt x="2416" y="2330"/>
                  </a:cubicBezTo>
                  <a:cubicBezTo>
                    <a:pt x="2236" y="2330"/>
                    <a:pt x="2053" y="2284"/>
                    <a:pt x="1885" y="2188"/>
                  </a:cubicBezTo>
                  <a:lnTo>
                    <a:pt x="1046" y="1694"/>
                  </a:lnTo>
                  <a:cubicBezTo>
                    <a:pt x="585" y="1431"/>
                    <a:pt x="404" y="871"/>
                    <a:pt x="593" y="386"/>
                  </a:cubicBezTo>
                  <a:close/>
                  <a:moveTo>
                    <a:pt x="524" y="0"/>
                  </a:moveTo>
                  <a:cubicBezTo>
                    <a:pt x="468" y="0"/>
                    <a:pt x="413" y="32"/>
                    <a:pt x="379" y="81"/>
                  </a:cubicBezTo>
                  <a:cubicBezTo>
                    <a:pt x="1" y="740"/>
                    <a:pt x="223" y="1596"/>
                    <a:pt x="881" y="1974"/>
                  </a:cubicBezTo>
                  <a:lnTo>
                    <a:pt x="1721" y="2460"/>
                  </a:lnTo>
                  <a:cubicBezTo>
                    <a:pt x="1943" y="2591"/>
                    <a:pt x="2182" y="2649"/>
                    <a:pt x="2420" y="2649"/>
                  </a:cubicBezTo>
                  <a:cubicBezTo>
                    <a:pt x="2898" y="2649"/>
                    <a:pt x="3358" y="2402"/>
                    <a:pt x="3622" y="1958"/>
                  </a:cubicBezTo>
                  <a:cubicBezTo>
                    <a:pt x="3638" y="1925"/>
                    <a:pt x="3646" y="1875"/>
                    <a:pt x="3638" y="1834"/>
                  </a:cubicBezTo>
                  <a:cubicBezTo>
                    <a:pt x="3622" y="1793"/>
                    <a:pt x="3597" y="1760"/>
                    <a:pt x="3556" y="1744"/>
                  </a:cubicBezTo>
                  <a:lnTo>
                    <a:pt x="602" y="24"/>
                  </a:lnTo>
                  <a:cubicBezTo>
                    <a:pt x="577" y="8"/>
                    <a:pt x="551"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7"/>
            <p:cNvSpPr/>
            <p:nvPr/>
          </p:nvSpPr>
          <p:spPr>
            <a:xfrm>
              <a:off x="2293650" y="-1066125"/>
              <a:ext cx="98775" cy="86675"/>
            </a:xfrm>
            <a:custGeom>
              <a:avLst/>
              <a:gdLst/>
              <a:ahLst/>
              <a:cxnLst/>
              <a:rect l="l" t="t" r="r" b="b"/>
              <a:pathLst>
                <a:path w="3951" h="3467" extrusionOk="0">
                  <a:moveTo>
                    <a:pt x="1972" y="0"/>
                  </a:moveTo>
                  <a:cubicBezTo>
                    <a:pt x="1375" y="0"/>
                    <a:pt x="796" y="309"/>
                    <a:pt x="478" y="864"/>
                  </a:cubicBezTo>
                  <a:cubicBezTo>
                    <a:pt x="1" y="1695"/>
                    <a:pt x="280" y="2748"/>
                    <a:pt x="1103" y="3234"/>
                  </a:cubicBezTo>
                  <a:cubicBezTo>
                    <a:pt x="1378" y="3391"/>
                    <a:pt x="1677" y="3467"/>
                    <a:pt x="1972" y="3467"/>
                  </a:cubicBezTo>
                  <a:cubicBezTo>
                    <a:pt x="2571" y="3467"/>
                    <a:pt x="3153" y="3157"/>
                    <a:pt x="3473" y="2600"/>
                  </a:cubicBezTo>
                  <a:cubicBezTo>
                    <a:pt x="3951" y="1777"/>
                    <a:pt x="3671" y="716"/>
                    <a:pt x="2848" y="239"/>
                  </a:cubicBezTo>
                  <a:cubicBezTo>
                    <a:pt x="2571" y="77"/>
                    <a:pt x="2269" y="0"/>
                    <a:pt x="19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7"/>
            <p:cNvSpPr/>
            <p:nvPr/>
          </p:nvSpPr>
          <p:spPr>
            <a:xfrm>
              <a:off x="2294475" y="-1069775"/>
              <a:ext cx="97125" cy="93975"/>
            </a:xfrm>
            <a:custGeom>
              <a:avLst/>
              <a:gdLst/>
              <a:ahLst/>
              <a:cxnLst/>
              <a:rect l="l" t="t" r="r" b="b"/>
              <a:pathLst>
                <a:path w="3885" h="3759" extrusionOk="0">
                  <a:moveTo>
                    <a:pt x="1943" y="294"/>
                  </a:moveTo>
                  <a:cubicBezTo>
                    <a:pt x="2214" y="294"/>
                    <a:pt x="2486" y="360"/>
                    <a:pt x="2741" y="508"/>
                  </a:cubicBezTo>
                  <a:cubicBezTo>
                    <a:pt x="3103" y="722"/>
                    <a:pt x="3366" y="1059"/>
                    <a:pt x="3473" y="1471"/>
                  </a:cubicBezTo>
                  <a:cubicBezTo>
                    <a:pt x="3588" y="1882"/>
                    <a:pt x="3531" y="2310"/>
                    <a:pt x="3317" y="2672"/>
                  </a:cubicBezTo>
                  <a:cubicBezTo>
                    <a:pt x="3103" y="3043"/>
                    <a:pt x="2757" y="3306"/>
                    <a:pt x="2354" y="3413"/>
                  </a:cubicBezTo>
                  <a:cubicBezTo>
                    <a:pt x="2218" y="3448"/>
                    <a:pt x="2080" y="3466"/>
                    <a:pt x="1943" y="3466"/>
                  </a:cubicBezTo>
                  <a:cubicBezTo>
                    <a:pt x="1666" y="3466"/>
                    <a:pt x="1392" y="3394"/>
                    <a:pt x="1144" y="3257"/>
                  </a:cubicBezTo>
                  <a:cubicBezTo>
                    <a:pt x="782" y="3043"/>
                    <a:pt x="519" y="2697"/>
                    <a:pt x="412" y="2285"/>
                  </a:cubicBezTo>
                  <a:cubicBezTo>
                    <a:pt x="297" y="1874"/>
                    <a:pt x="354" y="1446"/>
                    <a:pt x="568" y="1084"/>
                  </a:cubicBezTo>
                  <a:cubicBezTo>
                    <a:pt x="865" y="574"/>
                    <a:pt x="1399" y="294"/>
                    <a:pt x="1943" y="294"/>
                  </a:cubicBezTo>
                  <a:close/>
                  <a:moveTo>
                    <a:pt x="1949" y="0"/>
                  </a:moveTo>
                  <a:cubicBezTo>
                    <a:pt x="1300" y="0"/>
                    <a:pt x="669" y="335"/>
                    <a:pt x="321" y="936"/>
                  </a:cubicBezTo>
                  <a:cubicBezTo>
                    <a:pt x="66" y="1372"/>
                    <a:pt x="0" y="1874"/>
                    <a:pt x="132" y="2360"/>
                  </a:cubicBezTo>
                  <a:cubicBezTo>
                    <a:pt x="256" y="2845"/>
                    <a:pt x="568" y="3248"/>
                    <a:pt x="996" y="3503"/>
                  </a:cubicBezTo>
                  <a:cubicBezTo>
                    <a:pt x="1292" y="3668"/>
                    <a:pt x="1613" y="3759"/>
                    <a:pt x="1943" y="3759"/>
                  </a:cubicBezTo>
                  <a:cubicBezTo>
                    <a:pt x="2099" y="3759"/>
                    <a:pt x="2263" y="3734"/>
                    <a:pt x="2428" y="3693"/>
                  </a:cubicBezTo>
                  <a:cubicBezTo>
                    <a:pt x="2905" y="3561"/>
                    <a:pt x="3317" y="3257"/>
                    <a:pt x="3564" y="2820"/>
                  </a:cubicBezTo>
                  <a:cubicBezTo>
                    <a:pt x="3819" y="2384"/>
                    <a:pt x="3885" y="1882"/>
                    <a:pt x="3753" y="1397"/>
                  </a:cubicBezTo>
                  <a:cubicBezTo>
                    <a:pt x="3630" y="911"/>
                    <a:pt x="3317" y="508"/>
                    <a:pt x="2889" y="253"/>
                  </a:cubicBezTo>
                  <a:cubicBezTo>
                    <a:pt x="2593" y="82"/>
                    <a:pt x="2269" y="0"/>
                    <a:pt x="1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7"/>
            <p:cNvSpPr/>
            <p:nvPr/>
          </p:nvSpPr>
          <p:spPr>
            <a:xfrm>
              <a:off x="2314025" y="-1048150"/>
              <a:ext cx="58025" cy="50675"/>
            </a:xfrm>
            <a:custGeom>
              <a:avLst/>
              <a:gdLst/>
              <a:ahLst/>
              <a:cxnLst/>
              <a:rect l="l" t="t" r="r" b="b"/>
              <a:pathLst>
                <a:path w="2321" h="2027" extrusionOk="0">
                  <a:moveTo>
                    <a:pt x="1164" y="0"/>
                  </a:moveTo>
                  <a:cubicBezTo>
                    <a:pt x="814" y="0"/>
                    <a:pt x="473" y="182"/>
                    <a:pt x="280" y="507"/>
                  </a:cubicBezTo>
                  <a:cubicBezTo>
                    <a:pt x="0" y="993"/>
                    <a:pt x="165" y="1610"/>
                    <a:pt x="650" y="1890"/>
                  </a:cubicBezTo>
                  <a:cubicBezTo>
                    <a:pt x="811" y="1982"/>
                    <a:pt x="986" y="2026"/>
                    <a:pt x="1159" y="2026"/>
                  </a:cubicBezTo>
                  <a:cubicBezTo>
                    <a:pt x="1508" y="2026"/>
                    <a:pt x="1848" y="1847"/>
                    <a:pt x="2041" y="1527"/>
                  </a:cubicBezTo>
                  <a:cubicBezTo>
                    <a:pt x="2321" y="1042"/>
                    <a:pt x="2156" y="417"/>
                    <a:pt x="1671" y="137"/>
                  </a:cubicBezTo>
                  <a:cubicBezTo>
                    <a:pt x="1511" y="44"/>
                    <a:pt x="1336" y="0"/>
                    <a:pt x="11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a:off x="2311750" y="-1050325"/>
              <a:ext cx="62575" cy="54975"/>
            </a:xfrm>
            <a:custGeom>
              <a:avLst/>
              <a:gdLst/>
              <a:ahLst/>
              <a:cxnLst/>
              <a:rect l="l" t="t" r="r" b="b"/>
              <a:pathLst>
                <a:path w="2503" h="2199" extrusionOk="0">
                  <a:moveTo>
                    <a:pt x="1252" y="174"/>
                  </a:moveTo>
                  <a:cubicBezTo>
                    <a:pt x="1416" y="174"/>
                    <a:pt x="1572" y="216"/>
                    <a:pt x="1721" y="298"/>
                  </a:cubicBezTo>
                  <a:cubicBezTo>
                    <a:pt x="2165" y="553"/>
                    <a:pt x="2313" y="1121"/>
                    <a:pt x="2058" y="1565"/>
                  </a:cubicBezTo>
                  <a:cubicBezTo>
                    <a:pt x="1882" y="1862"/>
                    <a:pt x="1569" y="2031"/>
                    <a:pt x="1249" y="2031"/>
                  </a:cubicBezTo>
                  <a:cubicBezTo>
                    <a:pt x="1090" y="2031"/>
                    <a:pt x="930" y="1990"/>
                    <a:pt x="782" y="1902"/>
                  </a:cubicBezTo>
                  <a:cubicBezTo>
                    <a:pt x="338" y="1647"/>
                    <a:pt x="190" y="1080"/>
                    <a:pt x="445" y="635"/>
                  </a:cubicBezTo>
                  <a:cubicBezTo>
                    <a:pt x="569" y="421"/>
                    <a:pt x="774" y="265"/>
                    <a:pt x="1013" y="199"/>
                  </a:cubicBezTo>
                  <a:cubicBezTo>
                    <a:pt x="1095" y="183"/>
                    <a:pt x="1169" y="174"/>
                    <a:pt x="1252" y="174"/>
                  </a:cubicBezTo>
                  <a:close/>
                  <a:moveTo>
                    <a:pt x="1262" y="1"/>
                  </a:moveTo>
                  <a:cubicBezTo>
                    <a:pt x="1165" y="1"/>
                    <a:pt x="1067" y="15"/>
                    <a:pt x="972" y="43"/>
                  </a:cubicBezTo>
                  <a:cubicBezTo>
                    <a:pt x="684" y="117"/>
                    <a:pt x="445" y="298"/>
                    <a:pt x="297" y="553"/>
                  </a:cubicBezTo>
                  <a:cubicBezTo>
                    <a:pt x="1" y="1071"/>
                    <a:pt x="174" y="1746"/>
                    <a:pt x="700" y="2051"/>
                  </a:cubicBezTo>
                  <a:cubicBezTo>
                    <a:pt x="873" y="2149"/>
                    <a:pt x="1062" y="2199"/>
                    <a:pt x="1252" y="2199"/>
                  </a:cubicBezTo>
                  <a:cubicBezTo>
                    <a:pt x="1630" y="2199"/>
                    <a:pt x="2000" y="2001"/>
                    <a:pt x="2206" y="1656"/>
                  </a:cubicBezTo>
                  <a:cubicBezTo>
                    <a:pt x="2502" y="1129"/>
                    <a:pt x="2330" y="454"/>
                    <a:pt x="1803" y="150"/>
                  </a:cubicBezTo>
                  <a:cubicBezTo>
                    <a:pt x="1635" y="52"/>
                    <a:pt x="1449" y="1"/>
                    <a:pt x="1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7"/>
            <p:cNvSpPr/>
            <p:nvPr/>
          </p:nvSpPr>
          <p:spPr>
            <a:xfrm>
              <a:off x="1990825" y="-723900"/>
              <a:ext cx="182900" cy="149475"/>
            </a:xfrm>
            <a:custGeom>
              <a:avLst/>
              <a:gdLst/>
              <a:ahLst/>
              <a:cxnLst/>
              <a:rect l="l" t="t" r="r" b="b"/>
              <a:pathLst>
                <a:path w="7316" h="5979" extrusionOk="0">
                  <a:moveTo>
                    <a:pt x="5279" y="1"/>
                  </a:moveTo>
                  <a:cubicBezTo>
                    <a:pt x="5171" y="1"/>
                    <a:pt x="5061" y="18"/>
                    <a:pt x="4954" y="54"/>
                  </a:cubicBezTo>
                  <a:lnTo>
                    <a:pt x="0" y="1741"/>
                  </a:lnTo>
                  <a:lnTo>
                    <a:pt x="7316" y="5979"/>
                  </a:lnTo>
                  <a:lnTo>
                    <a:pt x="7316" y="5979"/>
                  </a:lnTo>
                  <a:lnTo>
                    <a:pt x="6320" y="852"/>
                  </a:lnTo>
                  <a:cubicBezTo>
                    <a:pt x="6226" y="346"/>
                    <a:pt x="5767" y="1"/>
                    <a:pt x="52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7"/>
            <p:cNvSpPr/>
            <p:nvPr/>
          </p:nvSpPr>
          <p:spPr>
            <a:xfrm>
              <a:off x="1986300" y="-728425"/>
              <a:ext cx="192175" cy="158525"/>
            </a:xfrm>
            <a:custGeom>
              <a:avLst/>
              <a:gdLst/>
              <a:ahLst/>
              <a:cxnLst/>
              <a:rect l="l" t="t" r="r" b="b"/>
              <a:pathLst>
                <a:path w="7687" h="6341" extrusionOk="0">
                  <a:moveTo>
                    <a:pt x="5460" y="362"/>
                  </a:moveTo>
                  <a:cubicBezTo>
                    <a:pt x="5613" y="362"/>
                    <a:pt x="5769" y="404"/>
                    <a:pt x="5909" y="481"/>
                  </a:cubicBezTo>
                  <a:cubicBezTo>
                    <a:pt x="6123" y="613"/>
                    <a:pt x="6279" y="827"/>
                    <a:pt x="6328" y="1066"/>
                  </a:cubicBezTo>
                  <a:lnTo>
                    <a:pt x="7242" y="5806"/>
                  </a:lnTo>
                  <a:lnTo>
                    <a:pt x="617" y="1963"/>
                  </a:lnTo>
                  <a:lnTo>
                    <a:pt x="5193" y="407"/>
                  </a:lnTo>
                  <a:cubicBezTo>
                    <a:pt x="5278" y="377"/>
                    <a:pt x="5369" y="362"/>
                    <a:pt x="5460" y="362"/>
                  </a:cubicBezTo>
                  <a:close/>
                  <a:moveTo>
                    <a:pt x="5463" y="1"/>
                  </a:moveTo>
                  <a:cubicBezTo>
                    <a:pt x="5332" y="1"/>
                    <a:pt x="5202" y="21"/>
                    <a:pt x="5078" y="62"/>
                  </a:cubicBezTo>
                  <a:lnTo>
                    <a:pt x="124" y="1749"/>
                  </a:lnTo>
                  <a:cubicBezTo>
                    <a:pt x="58" y="1773"/>
                    <a:pt x="8" y="1831"/>
                    <a:pt x="8" y="1905"/>
                  </a:cubicBezTo>
                  <a:cubicBezTo>
                    <a:pt x="0" y="1971"/>
                    <a:pt x="33" y="2037"/>
                    <a:pt x="91" y="2078"/>
                  </a:cubicBezTo>
                  <a:lnTo>
                    <a:pt x="7406" y="6316"/>
                  </a:lnTo>
                  <a:cubicBezTo>
                    <a:pt x="7431" y="6332"/>
                    <a:pt x="7464" y="6341"/>
                    <a:pt x="7497" y="6341"/>
                  </a:cubicBezTo>
                  <a:cubicBezTo>
                    <a:pt x="7530" y="6341"/>
                    <a:pt x="7571" y="6332"/>
                    <a:pt x="7604" y="6308"/>
                  </a:cubicBezTo>
                  <a:cubicBezTo>
                    <a:pt x="7662" y="6267"/>
                    <a:pt x="7686" y="6201"/>
                    <a:pt x="7678" y="6127"/>
                  </a:cubicBezTo>
                  <a:lnTo>
                    <a:pt x="6682" y="1000"/>
                  </a:lnTo>
                  <a:cubicBezTo>
                    <a:pt x="6616" y="654"/>
                    <a:pt x="6394" y="350"/>
                    <a:pt x="6090" y="169"/>
                  </a:cubicBezTo>
                  <a:cubicBezTo>
                    <a:pt x="5895" y="56"/>
                    <a:pt x="5679" y="1"/>
                    <a:pt x="5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7"/>
            <p:cNvSpPr/>
            <p:nvPr/>
          </p:nvSpPr>
          <p:spPr>
            <a:xfrm>
              <a:off x="1867375" y="-755500"/>
              <a:ext cx="421975" cy="269750"/>
            </a:xfrm>
            <a:custGeom>
              <a:avLst/>
              <a:gdLst/>
              <a:ahLst/>
              <a:cxnLst/>
              <a:rect l="l" t="t" r="r" b="b"/>
              <a:pathLst>
                <a:path w="16879" h="10790" extrusionOk="0">
                  <a:moveTo>
                    <a:pt x="873" y="1"/>
                  </a:moveTo>
                  <a:lnTo>
                    <a:pt x="1" y="1507"/>
                  </a:lnTo>
                  <a:lnTo>
                    <a:pt x="16006" y="10789"/>
                  </a:lnTo>
                  <a:lnTo>
                    <a:pt x="16879" y="9292"/>
                  </a:lnTo>
                  <a:lnTo>
                    <a:pt x="8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7"/>
            <p:cNvSpPr/>
            <p:nvPr/>
          </p:nvSpPr>
          <p:spPr>
            <a:xfrm>
              <a:off x="1862650" y="-759975"/>
              <a:ext cx="431225" cy="278750"/>
            </a:xfrm>
            <a:custGeom>
              <a:avLst/>
              <a:gdLst/>
              <a:ahLst/>
              <a:cxnLst/>
              <a:rect l="l" t="t" r="r" b="b"/>
              <a:pathLst>
                <a:path w="17249" h="11150" extrusionOk="0">
                  <a:moveTo>
                    <a:pt x="1128" y="427"/>
                  </a:moveTo>
                  <a:lnTo>
                    <a:pt x="16821" y="9537"/>
                  </a:lnTo>
                  <a:lnTo>
                    <a:pt x="16130" y="10722"/>
                  </a:lnTo>
                  <a:lnTo>
                    <a:pt x="437" y="1620"/>
                  </a:lnTo>
                  <a:lnTo>
                    <a:pt x="1128" y="427"/>
                  </a:lnTo>
                  <a:close/>
                  <a:moveTo>
                    <a:pt x="1063" y="0"/>
                  </a:moveTo>
                  <a:cubicBezTo>
                    <a:pt x="999" y="0"/>
                    <a:pt x="939" y="34"/>
                    <a:pt x="906" y="89"/>
                  </a:cubicBezTo>
                  <a:lnTo>
                    <a:pt x="33" y="1595"/>
                  </a:lnTo>
                  <a:cubicBezTo>
                    <a:pt x="9" y="1637"/>
                    <a:pt x="0" y="1686"/>
                    <a:pt x="17" y="1727"/>
                  </a:cubicBezTo>
                  <a:cubicBezTo>
                    <a:pt x="25" y="1776"/>
                    <a:pt x="58" y="1818"/>
                    <a:pt x="99" y="1842"/>
                  </a:cubicBezTo>
                  <a:lnTo>
                    <a:pt x="16105" y="11125"/>
                  </a:lnTo>
                  <a:cubicBezTo>
                    <a:pt x="16130" y="11141"/>
                    <a:pt x="16163" y="11149"/>
                    <a:pt x="16195" y="11149"/>
                  </a:cubicBezTo>
                  <a:cubicBezTo>
                    <a:pt x="16253" y="11149"/>
                    <a:pt x="16319" y="11117"/>
                    <a:pt x="16352" y="11059"/>
                  </a:cubicBezTo>
                  <a:lnTo>
                    <a:pt x="17224" y="9561"/>
                  </a:lnTo>
                  <a:cubicBezTo>
                    <a:pt x="17249" y="9520"/>
                    <a:pt x="17249" y="9471"/>
                    <a:pt x="17241" y="9430"/>
                  </a:cubicBezTo>
                  <a:cubicBezTo>
                    <a:pt x="17224" y="9380"/>
                    <a:pt x="17199" y="9339"/>
                    <a:pt x="17158" y="9314"/>
                  </a:cubicBezTo>
                  <a:lnTo>
                    <a:pt x="1152" y="24"/>
                  </a:lnTo>
                  <a:cubicBezTo>
                    <a:pt x="1123" y="8"/>
                    <a:pt x="1093" y="0"/>
                    <a:pt x="1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7"/>
            <p:cNvSpPr/>
            <p:nvPr/>
          </p:nvSpPr>
          <p:spPr>
            <a:xfrm>
              <a:off x="2140800" y="-782450"/>
              <a:ext cx="187450" cy="121900"/>
            </a:xfrm>
            <a:custGeom>
              <a:avLst/>
              <a:gdLst/>
              <a:ahLst/>
              <a:cxnLst/>
              <a:rect l="l" t="t" r="r" b="b"/>
              <a:pathLst>
                <a:path w="7498" h="4876" extrusionOk="0">
                  <a:moveTo>
                    <a:pt x="445" y="1"/>
                  </a:moveTo>
                  <a:lnTo>
                    <a:pt x="206" y="421"/>
                  </a:lnTo>
                  <a:cubicBezTo>
                    <a:pt x="0" y="774"/>
                    <a:pt x="115" y="1219"/>
                    <a:pt x="469" y="1425"/>
                  </a:cubicBezTo>
                  <a:lnTo>
                    <a:pt x="6246" y="4774"/>
                  </a:lnTo>
                  <a:cubicBezTo>
                    <a:pt x="6365" y="4843"/>
                    <a:pt x="6493" y="4876"/>
                    <a:pt x="6620" y="4876"/>
                  </a:cubicBezTo>
                  <a:cubicBezTo>
                    <a:pt x="6871" y="4876"/>
                    <a:pt x="7113" y="4746"/>
                    <a:pt x="7250" y="4511"/>
                  </a:cubicBezTo>
                  <a:lnTo>
                    <a:pt x="7497" y="4091"/>
                  </a:lnTo>
                  <a:lnTo>
                    <a:pt x="44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7"/>
            <p:cNvSpPr/>
            <p:nvPr/>
          </p:nvSpPr>
          <p:spPr>
            <a:xfrm>
              <a:off x="2137100" y="-785600"/>
              <a:ext cx="194625" cy="128275"/>
            </a:xfrm>
            <a:custGeom>
              <a:avLst/>
              <a:gdLst/>
              <a:ahLst/>
              <a:cxnLst/>
              <a:rect l="l" t="t" r="r" b="b"/>
              <a:pathLst>
                <a:path w="7785" h="5131" extrusionOk="0">
                  <a:moveTo>
                    <a:pt x="642" y="300"/>
                  </a:moveTo>
                  <a:lnTo>
                    <a:pt x="7472" y="4266"/>
                  </a:lnTo>
                  <a:lnTo>
                    <a:pt x="7291" y="4571"/>
                  </a:lnTo>
                  <a:cubicBezTo>
                    <a:pt x="7209" y="4711"/>
                    <a:pt x="7077" y="4818"/>
                    <a:pt x="6921" y="4859"/>
                  </a:cubicBezTo>
                  <a:cubicBezTo>
                    <a:pt x="6871" y="4872"/>
                    <a:pt x="6820" y="4878"/>
                    <a:pt x="6770" y="4878"/>
                  </a:cubicBezTo>
                  <a:cubicBezTo>
                    <a:pt x="6661" y="4878"/>
                    <a:pt x="6553" y="4849"/>
                    <a:pt x="6452" y="4793"/>
                  </a:cubicBezTo>
                  <a:lnTo>
                    <a:pt x="683" y="1444"/>
                  </a:lnTo>
                  <a:cubicBezTo>
                    <a:pt x="395" y="1279"/>
                    <a:pt x="288" y="900"/>
                    <a:pt x="461" y="604"/>
                  </a:cubicBezTo>
                  <a:lnTo>
                    <a:pt x="642" y="300"/>
                  </a:lnTo>
                  <a:close/>
                  <a:moveTo>
                    <a:pt x="586" y="0"/>
                  </a:moveTo>
                  <a:cubicBezTo>
                    <a:pt x="577" y="0"/>
                    <a:pt x="569" y="1"/>
                    <a:pt x="560" y="3"/>
                  </a:cubicBezTo>
                  <a:cubicBezTo>
                    <a:pt x="527" y="12"/>
                    <a:pt x="502" y="36"/>
                    <a:pt x="486" y="61"/>
                  </a:cubicBezTo>
                  <a:lnTo>
                    <a:pt x="239" y="481"/>
                  </a:lnTo>
                  <a:cubicBezTo>
                    <a:pt x="0" y="892"/>
                    <a:pt x="148" y="1427"/>
                    <a:pt x="560" y="1666"/>
                  </a:cubicBezTo>
                  <a:lnTo>
                    <a:pt x="6328" y="5015"/>
                  </a:lnTo>
                  <a:cubicBezTo>
                    <a:pt x="6460" y="5089"/>
                    <a:pt x="6608" y="5130"/>
                    <a:pt x="6765" y="5130"/>
                  </a:cubicBezTo>
                  <a:cubicBezTo>
                    <a:pt x="6839" y="5130"/>
                    <a:pt x="6913" y="5122"/>
                    <a:pt x="6987" y="5097"/>
                  </a:cubicBezTo>
                  <a:cubicBezTo>
                    <a:pt x="7209" y="5040"/>
                    <a:pt x="7390" y="4900"/>
                    <a:pt x="7513" y="4702"/>
                  </a:cubicBezTo>
                  <a:lnTo>
                    <a:pt x="7752" y="4283"/>
                  </a:lnTo>
                  <a:cubicBezTo>
                    <a:pt x="7785" y="4225"/>
                    <a:pt x="7768" y="4143"/>
                    <a:pt x="7703" y="4110"/>
                  </a:cubicBezTo>
                  <a:lnTo>
                    <a:pt x="658" y="20"/>
                  </a:lnTo>
                  <a:cubicBezTo>
                    <a:pt x="634" y="8"/>
                    <a:pt x="610"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7"/>
            <p:cNvSpPr/>
            <p:nvPr/>
          </p:nvSpPr>
          <p:spPr>
            <a:xfrm>
              <a:off x="2106850" y="-699300"/>
              <a:ext cx="22850" cy="20000"/>
            </a:xfrm>
            <a:custGeom>
              <a:avLst/>
              <a:gdLst/>
              <a:ahLst/>
              <a:cxnLst/>
              <a:rect l="l" t="t" r="r" b="b"/>
              <a:pathLst>
                <a:path w="914" h="800" extrusionOk="0">
                  <a:moveTo>
                    <a:pt x="456" y="0"/>
                  </a:moveTo>
                  <a:cubicBezTo>
                    <a:pt x="318" y="0"/>
                    <a:pt x="184" y="71"/>
                    <a:pt x="107" y="197"/>
                  </a:cubicBezTo>
                  <a:cubicBezTo>
                    <a:pt x="0" y="395"/>
                    <a:pt x="66" y="633"/>
                    <a:pt x="256" y="748"/>
                  </a:cubicBezTo>
                  <a:cubicBezTo>
                    <a:pt x="317" y="783"/>
                    <a:pt x="384" y="800"/>
                    <a:pt x="451" y="800"/>
                  </a:cubicBezTo>
                  <a:cubicBezTo>
                    <a:pt x="590" y="800"/>
                    <a:pt x="726" y="728"/>
                    <a:pt x="799" y="600"/>
                  </a:cubicBezTo>
                  <a:cubicBezTo>
                    <a:pt x="914" y="411"/>
                    <a:pt x="848" y="164"/>
                    <a:pt x="659" y="57"/>
                  </a:cubicBezTo>
                  <a:cubicBezTo>
                    <a:pt x="595" y="18"/>
                    <a:pt x="525" y="0"/>
                    <a:pt x="4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7"/>
            <p:cNvSpPr/>
            <p:nvPr/>
          </p:nvSpPr>
          <p:spPr>
            <a:xfrm>
              <a:off x="2105625" y="-701525"/>
              <a:ext cx="25325" cy="24450"/>
            </a:xfrm>
            <a:custGeom>
              <a:avLst/>
              <a:gdLst/>
              <a:ahLst/>
              <a:cxnLst/>
              <a:rect l="l" t="t" r="r" b="b"/>
              <a:pathLst>
                <a:path w="1013" h="978" extrusionOk="0">
                  <a:moveTo>
                    <a:pt x="502" y="179"/>
                  </a:moveTo>
                  <a:cubicBezTo>
                    <a:pt x="560" y="179"/>
                    <a:pt x="609" y="195"/>
                    <a:pt x="658" y="220"/>
                  </a:cubicBezTo>
                  <a:cubicBezTo>
                    <a:pt x="732" y="261"/>
                    <a:pt x="782" y="327"/>
                    <a:pt x="807" y="409"/>
                  </a:cubicBezTo>
                  <a:cubicBezTo>
                    <a:pt x="823" y="492"/>
                    <a:pt x="815" y="574"/>
                    <a:pt x="774" y="648"/>
                  </a:cubicBezTo>
                  <a:cubicBezTo>
                    <a:pt x="713" y="742"/>
                    <a:pt x="608" y="799"/>
                    <a:pt x="501" y="799"/>
                  </a:cubicBezTo>
                  <a:cubicBezTo>
                    <a:pt x="448" y="799"/>
                    <a:pt x="395" y="785"/>
                    <a:pt x="346" y="755"/>
                  </a:cubicBezTo>
                  <a:cubicBezTo>
                    <a:pt x="280" y="714"/>
                    <a:pt x="230" y="648"/>
                    <a:pt x="206" y="566"/>
                  </a:cubicBezTo>
                  <a:cubicBezTo>
                    <a:pt x="181" y="492"/>
                    <a:pt x="198" y="409"/>
                    <a:pt x="239" y="335"/>
                  </a:cubicBezTo>
                  <a:cubicBezTo>
                    <a:pt x="296" y="237"/>
                    <a:pt x="395" y="179"/>
                    <a:pt x="502" y="179"/>
                  </a:cubicBezTo>
                  <a:close/>
                  <a:moveTo>
                    <a:pt x="510" y="1"/>
                  </a:moveTo>
                  <a:cubicBezTo>
                    <a:pt x="339" y="1"/>
                    <a:pt x="171" y="89"/>
                    <a:pt x="82" y="245"/>
                  </a:cubicBezTo>
                  <a:cubicBezTo>
                    <a:pt x="17" y="360"/>
                    <a:pt x="0" y="492"/>
                    <a:pt x="33" y="615"/>
                  </a:cubicBezTo>
                  <a:cubicBezTo>
                    <a:pt x="66" y="739"/>
                    <a:pt x="148" y="846"/>
                    <a:pt x="255" y="911"/>
                  </a:cubicBezTo>
                  <a:cubicBezTo>
                    <a:pt x="337" y="961"/>
                    <a:pt x="420" y="977"/>
                    <a:pt x="502" y="977"/>
                  </a:cubicBezTo>
                  <a:cubicBezTo>
                    <a:pt x="675" y="977"/>
                    <a:pt x="839" y="895"/>
                    <a:pt x="930" y="739"/>
                  </a:cubicBezTo>
                  <a:cubicBezTo>
                    <a:pt x="996" y="623"/>
                    <a:pt x="1012" y="492"/>
                    <a:pt x="979" y="368"/>
                  </a:cubicBezTo>
                  <a:cubicBezTo>
                    <a:pt x="946" y="237"/>
                    <a:pt x="864" y="130"/>
                    <a:pt x="749" y="64"/>
                  </a:cubicBezTo>
                  <a:cubicBezTo>
                    <a:pt x="674" y="21"/>
                    <a:pt x="592"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 name="Google Shape;575;p37"/>
          <p:cNvGrpSpPr/>
          <p:nvPr/>
        </p:nvGrpSpPr>
        <p:grpSpPr>
          <a:xfrm flipH="1">
            <a:off x="7245439" y="1562586"/>
            <a:ext cx="1219372" cy="1616568"/>
            <a:chOff x="1795175" y="-2067825"/>
            <a:chExt cx="543150" cy="720075"/>
          </a:xfrm>
        </p:grpSpPr>
        <p:sp>
          <p:nvSpPr>
            <p:cNvPr id="576" name="Google Shape;576;p37"/>
            <p:cNvSpPr/>
            <p:nvPr/>
          </p:nvSpPr>
          <p:spPr>
            <a:xfrm>
              <a:off x="1799075" y="-2064350"/>
              <a:ext cx="535750" cy="713100"/>
            </a:xfrm>
            <a:custGeom>
              <a:avLst/>
              <a:gdLst/>
              <a:ahLst/>
              <a:cxnLst/>
              <a:rect l="l" t="t" r="r" b="b"/>
              <a:pathLst>
                <a:path w="21430" h="28524" extrusionOk="0">
                  <a:moveTo>
                    <a:pt x="10962" y="6527"/>
                  </a:moveTo>
                  <a:lnTo>
                    <a:pt x="13332" y="11752"/>
                  </a:lnTo>
                  <a:lnTo>
                    <a:pt x="8748" y="13834"/>
                  </a:lnTo>
                  <a:lnTo>
                    <a:pt x="6378" y="8617"/>
                  </a:lnTo>
                  <a:lnTo>
                    <a:pt x="10962" y="6527"/>
                  </a:lnTo>
                  <a:close/>
                  <a:moveTo>
                    <a:pt x="11406" y="1"/>
                  </a:moveTo>
                  <a:cubicBezTo>
                    <a:pt x="10978" y="1"/>
                    <a:pt x="10559" y="92"/>
                    <a:pt x="10164" y="273"/>
                  </a:cubicBezTo>
                  <a:lnTo>
                    <a:pt x="2181" y="3902"/>
                  </a:lnTo>
                  <a:cubicBezTo>
                    <a:pt x="667" y="4593"/>
                    <a:pt x="1" y="6379"/>
                    <a:pt x="684" y="7893"/>
                  </a:cubicBezTo>
                  <a:cubicBezTo>
                    <a:pt x="1177" y="8963"/>
                    <a:pt x="2255" y="9654"/>
                    <a:pt x="3432" y="9654"/>
                  </a:cubicBezTo>
                  <a:lnTo>
                    <a:pt x="3440" y="9654"/>
                  </a:lnTo>
                  <a:lnTo>
                    <a:pt x="10517" y="25232"/>
                  </a:lnTo>
                  <a:cubicBezTo>
                    <a:pt x="11431" y="27231"/>
                    <a:pt x="13439" y="28523"/>
                    <a:pt x="15644" y="28523"/>
                  </a:cubicBezTo>
                  <a:cubicBezTo>
                    <a:pt x="16451" y="28523"/>
                    <a:pt x="17232" y="28350"/>
                    <a:pt x="17965" y="28021"/>
                  </a:cubicBezTo>
                  <a:cubicBezTo>
                    <a:pt x="19331" y="27396"/>
                    <a:pt x="20376" y="26277"/>
                    <a:pt x="20903" y="24870"/>
                  </a:cubicBezTo>
                  <a:cubicBezTo>
                    <a:pt x="21429" y="23471"/>
                    <a:pt x="21380" y="21940"/>
                    <a:pt x="20755" y="20574"/>
                  </a:cubicBezTo>
                  <a:lnTo>
                    <a:pt x="13677" y="5004"/>
                  </a:lnTo>
                  <a:cubicBezTo>
                    <a:pt x="13916" y="4733"/>
                    <a:pt x="14105" y="4420"/>
                    <a:pt x="14229" y="4074"/>
                  </a:cubicBezTo>
                  <a:cubicBezTo>
                    <a:pt x="14517" y="3317"/>
                    <a:pt x="14484" y="2503"/>
                    <a:pt x="14155" y="1770"/>
                  </a:cubicBezTo>
                  <a:cubicBezTo>
                    <a:pt x="13817" y="1038"/>
                    <a:pt x="13225" y="478"/>
                    <a:pt x="12468" y="190"/>
                  </a:cubicBezTo>
                  <a:cubicBezTo>
                    <a:pt x="12130" y="67"/>
                    <a:pt x="11768" y="1"/>
                    <a:pt x="11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7"/>
            <p:cNvSpPr/>
            <p:nvPr/>
          </p:nvSpPr>
          <p:spPr>
            <a:xfrm>
              <a:off x="1795175" y="-2067825"/>
              <a:ext cx="543150" cy="720075"/>
            </a:xfrm>
            <a:custGeom>
              <a:avLst/>
              <a:gdLst/>
              <a:ahLst/>
              <a:cxnLst/>
              <a:rect l="l" t="t" r="r" b="b"/>
              <a:pathLst>
                <a:path w="21726" h="28803" extrusionOk="0">
                  <a:moveTo>
                    <a:pt x="11562" y="0"/>
                  </a:moveTo>
                  <a:cubicBezTo>
                    <a:pt x="11118" y="0"/>
                    <a:pt x="10673" y="99"/>
                    <a:pt x="10262" y="288"/>
                  </a:cubicBezTo>
                  <a:lnTo>
                    <a:pt x="2280" y="3917"/>
                  </a:lnTo>
                  <a:cubicBezTo>
                    <a:pt x="700" y="4633"/>
                    <a:pt x="0" y="6509"/>
                    <a:pt x="716" y="8089"/>
                  </a:cubicBezTo>
                  <a:cubicBezTo>
                    <a:pt x="1218" y="9184"/>
                    <a:pt x="2304" y="9900"/>
                    <a:pt x="3506" y="9933"/>
                  </a:cubicBezTo>
                  <a:lnTo>
                    <a:pt x="10550" y="25420"/>
                  </a:lnTo>
                  <a:cubicBezTo>
                    <a:pt x="11488" y="27477"/>
                    <a:pt x="13545" y="28802"/>
                    <a:pt x="15800" y="28802"/>
                  </a:cubicBezTo>
                  <a:cubicBezTo>
                    <a:pt x="16623" y="28802"/>
                    <a:pt x="17430" y="28621"/>
                    <a:pt x="18178" y="28284"/>
                  </a:cubicBezTo>
                  <a:cubicBezTo>
                    <a:pt x="19577" y="27642"/>
                    <a:pt x="20647" y="26498"/>
                    <a:pt x="21190" y="25058"/>
                  </a:cubicBezTo>
                  <a:cubicBezTo>
                    <a:pt x="21725" y="23618"/>
                    <a:pt x="21676" y="22054"/>
                    <a:pt x="21034" y="20655"/>
                  </a:cubicBezTo>
                  <a:lnTo>
                    <a:pt x="13990" y="5168"/>
                  </a:lnTo>
                  <a:cubicBezTo>
                    <a:pt x="14220" y="4896"/>
                    <a:pt x="14393" y="4592"/>
                    <a:pt x="14517" y="4263"/>
                  </a:cubicBezTo>
                  <a:cubicBezTo>
                    <a:pt x="14813" y="3473"/>
                    <a:pt x="14780" y="2617"/>
                    <a:pt x="14434" y="1852"/>
                  </a:cubicBezTo>
                  <a:cubicBezTo>
                    <a:pt x="14089" y="1086"/>
                    <a:pt x="13463" y="502"/>
                    <a:pt x="12673" y="206"/>
                  </a:cubicBezTo>
                  <a:cubicBezTo>
                    <a:pt x="12319" y="74"/>
                    <a:pt x="11941" y="0"/>
                    <a:pt x="11562" y="0"/>
                  </a:cubicBezTo>
                  <a:close/>
                </a:path>
              </a:pathLst>
            </a:custGeom>
            <a:solidFill>
              <a:schemeClr val="lt1"/>
            </a:solidFill>
            <a:ln>
              <a:noFill/>
            </a:ln>
            <a:effectLst>
              <a:outerShdw blurRad="71438" dist="76200" dir="46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7"/>
            <p:cNvSpPr/>
            <p:nvPr/>
          </p:nvSpPr>
          <p:spPr>
            <a:xfrm>
              <a:off x="1998625" y="-1751225"/>
              <a:ext cx="307400" cy="361175"/>
            </a:xfrm>
            <a:custGeom>
              <a:avLst/>
              <a:gdLst/>
              <a:ahLst/>
              <a:cxnLst/>
              <a:rect l="l" t="t" r="r" b="b"/>
              <a:pathLst>
                <a:path w="12296" h="14447" extrusionOk="0">
                  <a:moveTo>
                    <a:pt x="7407" y="1"/>
                  </a:moveTo>
                  <a:lnTo>
                    <a:pt x="1" y="3367"/>
                  </a:lnTo>
                  <a:lnTo>
                    <a:pt x="3951" y="12065"/>
                  </a:lnTo>
                  <a:cubicBezTo>
                    <a:pt x="4633" y="13561"/>
                    <a:pt x="6115" y="14447"/>
                    <a:pt x="7661" y="14447"/>
                  </a:cubicBezTo>
                  <a:cubicBezTo>
                    <a:pt x="8224" y="14447"/>
                    <a:pt x="8796" y="14329"/>
                    <a:pt x="9341" y="14081"/>
                  </a:cubicBezTo>
                  <a:cubicBezTo>
                    <a:pt x="11390" y="13151"/>
                    <a:pt x="12295" y="10740"/>
                    <a:pt x="11365" y="8691"/>
                  </a:cubicBezTo>
                  <a:lnTo>
                    <a:pt x="74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7"/>
            <p:cNvSpPr/>
            <p:nvPr/>
          </p:nvSpPr>
          <p:spPr>
            <a:xfrm>
              <a:off x="1901125" y="-1958375"/>
              <a:ext cx="398525" cy="572775"/>
            </a:xfrm>
            <a:custGeom>
              <a:avLst/>
              <a:gdLst/>
              <a:ahLst/>
              <a:cxnLst/>
              <a:rect l="l" t="t" r="r" b="b"/>
              <a:pathLst>
                <a:path w="15941" h="22911" extrusionOk="0">
                  <a:moveTo>
                    <a:pt x="7563" y="477"/>
                  </a:moveTo>
                  <a:lnTo>
                    <a:pt x="15101" y="17051"/>
                  </a:lnTo>
                  <a:cubicBezTo>
                    <a:pt x="15529" y="17997"/>
                    <a:pt x="15562" y="19051"/>
                    <a:pt x="15200" y="20030"/>
                  </a:cubicBezTo>
                  <a:cubicBezTo>
                    <a:pt x="14837" y="21001"/>
                    <a:pt x="14113" y="21774"/>
                    <a:pt x="13167" y="22202"/>
                  </a:cubicBezTo>
                  <a:cubicBezTo>
                    <a:pt x="12646" y="22440"/>
                    <a:pt x="12100" y="22552"/>
                    <a:pt x="11562" y="22552"/>
                  </a:cubicBezTo>
                  <a:cubicBezTo>
                    <a:pt x="10084" y="22552"/>
                    <a:pt x="8667" y="21704"/>
                    <a:pt x="8015" y="20268"/>
                  </a:cubicBezTo>
                  <a:lnTo>
                    <a:pt x="478" y="3695"/>
                  </a:lnTo>
                  <a:lnTo>
                    <a:pt x="7563" y="477"/>
                  </a:lnTo>
                  <a:close/>
                  <a:moveTo>
                    <a:pt x="7736" y="0"/>
                  </a:moveTo>
                  <a:lnTo>
                    <a:pt x="0" y="3514"/>
                  </a:lnTo>
                  <a:lnTo>
                    <a:pt x="7686" y="20425"/>
                  </a:lnTo>
                  <a:cubicBezTo>
                    <a:pt x="8402" y="21988"/>
                    <a:pt x="9949" y="22910"/>
                    <a:pt x="11562" y="22910"/>
                  </a:cubicBezTo>
                  <a:cubicBezTo>
                    <a:pt x="12155" y="22910"/>
                    <a:pt x="12747" y="22787"/>
                    <a:pt x="13315" y="22531"/>
                  </a:cubicBezTo>
                  <a:cubicBezTo>
                    <a:pt x="14352" y="22062"/>
                    <a:pt x="15142" y="21215"/>
                    <a:pt x="15537" y="20153"/>
                  </a:cubicBezTo>
                  <a:cubicBezTo>
                    <a:pt x="15940" y="19092"/>
                    <a:pt x="15899" y="17931"/>
                    <a:pt x="15430" y="16903"/>
                  </a:cubicBezTo>
                  <a:lnTo>
                    <a:pt x="77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7"/>
            <p:cNvSpPr/>
            <p:nvPr/>
          </p:nvSpPr>
          <p:spPr>
            <a:xfrm>
              <a:off x="1838175" y="-2030000"/>
              <a:ext cx="288450" cy="172850"/>
            </a:xfrm>
            <a:custGeom>
              <a:avLst/>
              <a:gdLst/>
              <a:ahLst/>
              <a:cxnLst/>
              <a:rect l="l" t="t" r="r" b="b"/>
              <a:pathLst>
                <a:path w="11538" h="6914" extrusionOk="0">
                  <a:moveTo>
                    <a:pt x="9842" y="363"/>
                  </a:moveTo>
                  <a:cubicBezTo>
                    <a:pt x="9999" y="363"/>
                    <a:pt x="10147" y="388"/>
                    <a:pt x="10295" y="446"/>
                  </a:cubicBezTo>
                  <a:cubicBezTo>
                    <a:pt x="10616" y="561"/>
                    <a:pt x="10871" y="799"/>
                    <a:pt x="11011" y="1112"/>
                  </a:cubicBezTo>
                  <a:cubicBezTo>
                    <a:pt x="11151" y="1425"/>
                    <a:pt x="11167" y="1771"/>
                    <a:pt x="11044" y="2091"/>
                  </a:cubicBezTo>
                  <a:cubicBezTo>
                    <a:pt x="10928" y="2412"/>
                    <a:pt x="10690" y="2668"/>
                    <a:pt x="10377" y="2807"/>
                  </a:cubicBezTo>
                  <a:lnTo>
                    <a:pt x="2395" y="6436"/>
                  </a:lnTo>
                  <a:cubicBezTo>
                    <a:pt x="2223" y="6516"/>
                    <a:pt x="2043" y="6553"/>
                    <a:pt x="1866" y="6553"/>
                  </a:cubicBezTo>
                  <a:cubicBezTo>
                    <a:pt x="1381" y="6553"/>
                    <a:pt x="917" y="6273"/>
                    <a:pt x="700" y="5803"/>
                  </a:cubicBezTo>
                  <a:cubicBezTo>
                    <a:pt x="412" y="5161"/>
                    <a:pt x="691" y="4396"/>
                    <a:pt x="1333" y="4108"/>
                  </a:cubicBezTo>
                  <a:lnTo>
                    <a:pt x="9316" y="479"/>
                  </a:lnTo>
                  <a:cubicBezTo>
                    <a:pt x="9488" y="396"/>
                    <a:pt x="9669" y="363"/>
                    <a:pt x="9842" y="363"/>
                  </a:cubicBezTo>
                  <a:close/>
                  <a:moveTo>
                    <a:pt x="9855" y="0"/>
                  </a:moveTo>
                  <a:cubicBezTo>
                    <a:pt x="9619" y="0"/>
                    <a:pt x="9385" y="50"/>
                    <a:pt x="9167" y="149"/>
                  </a:cubicBezTo>
                  <a:lnTo>
                    <a:pt x="1185" y="3778"/>
                  </a:lnTo>
                  <a:cubicBezTo>
                    <a:pt x="362" y="4149"/>
                    <a:pt x="0" y="5128"/>
                    <a:pt x="370" y="5951"/>
                  </a:cubicBezTo>
                  <a:cubicBezTo>
                    <a:pt x="650" y="6552"/>
                    <a:pt x="1243" y="6914"/>
                    <a:pt x="1868" y="6914"/>
                  </a:cubicBezTo>
                  <a:cubicBezTo>
                    <a:pt x="2099" y="6914"/>
                    <a:pt x="2329" y="6864"/>
                    <a:pt x="2543" y="6766"/>
                  </a:cubicBezTo>
                  <a:lnTo>
                    <a:pt x="10525" y="3137"/>
                  </a:lnTo>
                  <a:cubicBezTo>
                    <a:pt x="10928" y="2956"/>
                    <a:pt x="11233" y="2626"/>
                    <a:pt x="11381" y="2215"/>
                  </a:cubicBezTo>
                  <a:cubicBezTo>
                    <a:pt x="11537" y="1803"/>
                    <a:pt x="11521" y="1359"/>
                    <a:pt x="11340" y="964"/>
                  </a:cubicBezTo>
                  <a:cubicBezTo>
                    <a:pt x="11159" y="561"/>
                    <a:pt x="10830" y="256"/>
                    <a:pt x="10427" y="100"/>
                  </a:cubicBezTo>
                  <a:cubicBezTo>
                    <a:pt x="10241" y="33"/>
                    <a:pt x="10048" y="0"/>
                    <a:pt x="98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a:off x="2152925" y="-1694900"/>
              <a:ext cx="48375" cy="46975"/>
            </a:xfrm>
            <a:custGeom>
              <a:avLst/>
              <a:gdLst/>
              <a:ahLst/>
              <a:cxnLst/>
              <a:rect l="l" t="t" r="r" b="b"/>
              <a:pathLst>
                <a:path w="1935" h="1879" extrusionOk="0">
                  <a:moveTo>
                    <a:pt x="972" y="365"/>
                  </a:moveTo>
                  <a:cubicBezTo>
                    <a:pt x="1186" y="365"/>
                    <a:pt x="1400" y="488"/>
                    <a:pt x="1490" y="702"/>
                  </a:cubicBezTo>
                  <a:cubicBezTo>
                    <a:pt x="1556" y="842"/>
                    <a:pt x="1564" y="998"/>
                    <a:pt x="1507" y="1138"/>
                  </a:cubicBezTo>
                  <a:cubicBezTo>
                    <a:pt x="1457" y="1286"/>
                    <a:pt x="1350" y="1402"/>
                    <a:pt x="1210" y="1459"/>
                  </a:cubicBezTo>
                  <a:cubicBezTo>
                    <a:pt x="1132" y="1495"/>
                    <a:pt x="1050" y="1512"/>
                    <a:pt x="969" y="1512"/>
                  </a:cubicBezTo>
                  <a:cubicBezTo>
                    <a:pt x="751" y="1512"/>
                    <a:pt x="541" y="1389"/>
                    <a:pt x="445" y="1179"/>
                  </a:cubicBezTo>
                  <a:cubicBezTo>
                    <a:pt x="379" y="1039"/>
                    <a:pt x="379" y="883"/>
                    <a:pt x="429" y="735"/>
                  </a:cubicBezTo>
                  <a:cubicBezTo>
                    <a:pt x="486" y="595"/>
                    <a:pt x="593" y="480"/>
                    <a:pt x="733" y="414"/>
                  </a:cubicBezTo>
                  <a:cubicBezTo>
                    <a:pt x="807" y="381"/>
                    <a:pt x="890" y="365"/>
                    <a:pt x="972" y="365"/>
                  </a:cubicBezTo>
                  <a:close/>
                  <a:moveTo>
                    <a:pt x="971" y="0"/>
                  </a:moveTo>
                  <a:cubicBezTo>
                    <a:pt x="842" y="0"/>
                    <a:pt x="711" y="28"/>
                    <a:pt x="585" y="85"/>
                  </a:cubicBezTo>
                  <a:cubicBezTo>
                    <a:pt x="355" y="192"/>
                    <a:pt x="182" y="373"/>
                    <a:pt x="91" y="612"/>
                  </a:cubicBezTo>
                  <a:cubicBezTo>
                    <a:pt x="1" y="842"/>
                    <a:pt x="9" y="1097"/>
                    <a:pt x="116" y="1327"/>
                  </a:cubicBezTo>
                  <a:cubicBezTo>
                    <a:pt x="272" y="1673"/>
                    <a:pt x="618" y="1879"/>
                    <a:pt x="972" y="1879"/>
                  </a:cubicBezTo>
                  <a:cubicBezTo>
                    <a:pt x="1103" y="1879"/>
                    <a:pt x="1235" y="1846"/>
                    <a:pt x="1359" y="1788"/>
                  </a:cubicBezTo>
                  <a:cubicBezTo>
                    <a:pt x="1589" y="1690"/>
                    <a:pt x="1762" y="1500"/>
                    <a:pt x="1844" y="1270"/>
                  </a:cubicBezTo>
                  <a:cubicBezTo>
                    <a:pt x="1935" y="1031"/>
                    <a:pt x="1926" y="776"/>
                    <a:pt x="1819" y="554"/>
                  </a:cubicBezTo>
                  <a:cubicBezTo>
                    <a:pt x="1663" y="204"/>
                    <a:pt x="1325" y="0"/>
                    <a:pt x="9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7"/>
            <p:cNvSpPr/>
            <p:nvPr/>
          </p:nvSpPr>
          <p:spPr>
            <a:xfrm>
              <a:off x="2071050" y="-1581525"/>
              <a:ext cx="53525" cy="46975"/>
            </a:xfrm>
            <a:custGeom>
              <a:avLst/>
              <a:gdLst/>
              <a:ahLst/>
              <a:cxnLst/>
              <a:rect l="l" t="t" r="r" b="b"/>
              <a:pathLst>
                <a:path w="2141" h="1879" extrusionOk="0">
                  <a:moveTo>
                    <a:pt x="1070" y="364"/>
                  </a:moveTo>
                  <a:cubicBezTo>
                    <a:pt x="1284" y="364"/>
                    <a:pt x="1498" y="487"/>
                    <a:pt x="1597" y="701"/>
                  </a:cubicBezTo>
                  <a:cubicBezTo>
                    <a:pt x="1655" y="841"/>
                    <a:pt x="1663" y="998"/>
                    <a:pt x="1605" y="1137"/>
                  </a:cubicBezTo>
                  <a:cubicBezTo>
                    <a:pt x="1556" y="1286"/>
                    <a:pt x="1449" y="1401"/>
                    <a:pt x="1309" y="1467"/>
                  </a:cubicBezTo>
                  <a:cubicBezTo>
                    <a:pt x="1233" y="1501"/>
                    <a:pt x="1153" y="1518"/>
                    <a:pt x="1074" y="1518"/>
                  </a:cubicBezTo>
                  <a:cubicBezTo>
                    <a:pt x="853" y="1518"/>
                    <a:pt x="641" y="1391"/>
                    <a:pt x="544" y="1179"/>
                  </a:cubicBezTo>
                  <a:cubicBezTo>
                    <a:pt x="478" y="1039"/>
                    <a:pt x="478" y="882"/>
                    <a:pt x="527" y="734"/>
                  </a:cubicBezTo>
                  <a:cubicBezTo>
                    <a:pt x="585" y="594"/>
                    <a:pt x="692" y="479"/>
                    <a:pt x="832" y="413"/>
                  </a:cubicBezTo>
                  <a:cubicBezTo>
                    <a:pt x="906" y="380"/>
                    <a:pt x="988" y="364"/>
                    <a:pt x="1070" y="364"/>
                  </a:cubicBezTo>
                  <a:close/>
                  <a:moveTo>
                    <a:pt x="1066" y="1"/>
                  </a:moveTo>
                  <a:cubicBezTo>
                    <a:pt x="938" y="1"/>
                    <a:pt x="807" y="28"/>
                    <a:pt x="684" y="84"/>
                  </a:cubicBezTo>
                  <a:cubicBezTo>
                    <a:pt x="215" y="298"/>
                    <a:pt x="1" y="858"/>
                    <a:pt x="215" y="1327"/>
                  </a:cubicBezTo>
                  <a:cubicBezTo>
                    <a:pt x="371" y="1672"/>
                    <a:pt x="717" y="1878"/>
                    <a:pt x="1070" y="1878"/>
                  </a:cubicBezTo>
                  <a:cubicBezTo>
                    <a:pt x="1202" y="1878"/>
                    <a:pt x="1334" y="1845"/>
                    <a:pt x="1457" y="1796"/>
                  </a:cubicBezTo>
                  <a:cubicBezTo>
                    <a:pt x="1926" y="1574"/>
                    <a:pt x="2140" y="1022"/>
                    <a:pt x="1926" y="553"/>
                  </a:cubicBezTo>
                  <a:cubicBezTo>
                    <a:pt x="1769" y="208"/>
                    <a:pt x="1424"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7"/>
            <p:cNvSpPr/>
            <p:nvPr/>
          </p:nvSpPr>
          <p:spPr>
            <a:xfrm>
              <a:off x="2189550" y="-1603500"/>
              <a:ext cx="28825" cy="28000"/>
            </a:xfrm>
            <a:custGeom>
              <a:avLst/>
              <a:gdLst/>
              <a:ahLst/>
              <a:cxnLst/>
              <a:rect l="l" t="t" r="r" b="b"/>
              <a:pathLst>
                <a:path w="1153" h="1120" extrusionOk="0">
                  <a:moveTo>
                    <a:pt x="577" y="362"/>
                  </a:moveTo>
                  <a:cubicBezTo>
                    <a:pt x="601" y="362"/>
                    <a:pt x="626" y="362"/>
                    <a:pt x="651" y="371"/>
                  </a:cubicBezTo>
                  <a:cubicBezTo>
                    <a:pt x="700" y="395"/>
                    <a:pt x="741" y="428"/>
                    <a:pt x="758" y="478"/>
                  </a:cubicBezTo>
                  <a:cubicBezTo>
                    <a:pt x="782" y="527"/>
                    <a:pt x="782" y="576"/>
                    <a:pt x="766" y="626"/>
                  </a:cubicBezTo>
                  <a:cubicBezTo>
                    <a:pt x="749" y="675"/>
                    <a:pt x="708" y="716"/>
                    <a:pt x="659" y="741"/>
                  </a:cubicBezTo>
                  <a:cubicBezTo>
                    <a:pt x="632" y="750"/>
                    <a:pt x="605" y="757"/>
                    <a:pt x="578" y="757"/>
                  </a:cubicBezTo>
                  <a:cubicBezTo>
                    <a:pt x="555" y="757"/>
                    <a:pt x="533" y="752"/>
                    <a:pt x="511" y="741"/>
                  </a:cubicBezTo>
                  <a:cubicBezTo>
                    <a:pt x="461" y="724"/>
                    <a:pt x="420" y="692"/>
                    <a:pt x="396" y="642"/>
                  </a:cubicBezTo>
                  <a:cubicBezTo>
                    <a:pt x="379" y="593"/>
                    <a:pt x="379" y="535"/>
                    <a:pt x="396" y="486"/>
                  </a:cubicBezTo>
                  <a:cubicBezTo>
                    <a:pt x="412" y="436"/>
                    <a:pt x="453" y="404"/>
                    <a:pt x="494" y="379"/>
                  </a:cubicBezTo>
                  <a:cubicBezTo>
                    <a:pt x="527" y="371"/>
                    <a:pt x="552" y="362"/>
                    <a:pt x="577" y="362"/>
                  </a:cubicBezTo>
                  <a:close/>
                  <a:moveTo>
                    <a:pt x="585" y="1"/>
                  </a:moveTo>
                  <a:cubicBezTo>
                    <a:pt x="505" y="1"/>
                    <a:pt x="424" y="18"/>
                    <a:pt x="346" y="50"/>
                  </a:cubicBezTo>
                  <a:cubicBezTo>
                    <a:pt x="215" y="116"/>
                    <a:pt x="108" y="223"/>
                    <a:pt x="58" y="362"/>
                  </a:cubicBezTo>
                  <a:cubicBezTo>
                    <a:pt x="1" y="502"/>
                    <a:pt x="9" y="650"/>
                    <a:pt x="66" y="790"/>
                  </a:cubicBezTo>
                  <a:cubicBezTo>
                    <a:pt x="132" y="922"/>
                    <a:pt x="247" y="1029"/>
                    <a:pt x="379" y="1078"/>
                  </a:cubicBezTo>
                  <a:cubicBezTo>
                    <a:pt x="445" y="1103"/>
                    <a:pt x="511" y="1119"/>
                    <a:pt x="577" y="1119"/>
                  </a:cubicBezTo>
                  <a:cubicBezTo>
                    <a:pt x="659" y="1119"/>
                    <a:pt x="733" y="1103"/>
                    <a:pt x="807" y="1070"/>
                  </a:cubicBezTo>
                  <a:cubicBezTo>
                    <a:pt x="947" y="1004"/>
                    <a:pt x="1054" y="897"/>
                    <a:pt x="1103" y="757"/>
                  </a:cubicBezTo>
                  <a:cubicBezTo>
                    <a:pt x="1153" y="618"/>
                    <a:pt x="1153" y="461"/>
                    <a:pt x="1087" y="329"/>
                  </a:cubicBezTo>
                  <a:cubicBezTo>
                    <a:pt x="1029" y="190"/>
                    <a:pt x="914" y="91"/>
                    <a:pt x="774" y="33"/>
                  </a:cubicBezTo>
                  <a:cubicBezTo>
                    <a:pt x="712" y="11"/>
                    <a:pt x="649" y="1"/>
                    <a:pt x="5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a:off x="2126175" y="-1468525"/>
              <a:ext cx="28850" cy="27975"/>
            </a:xfrm>
            <a:custGeom>
              <a:avLst/>
              <a:gdLst/>
              <a:ahLst/>
              <a:cxnLst/>
              <a:rect l="l" t="t" r="r" b="b"/>
              <a:pathLst>
                <a:path w="1154" h="1119" extrusionOk="0">
                  <a:moveTo>
                    <a:pt x="577" y="362"/>
                  </a:moveTo>
                  <a:cubicBezTo>
                    <a:pt x="602" y="362"/>
                    <a:pt x="626" y="362"/>
                    <a:pt x="651" y="378"/>
                  </a:cubicBezTo>
                  <a:cubicBezTo>
                    <a:pt x="700" y="395"/>
                    <a:pt x="733" y="428"/>
                    <a:pt x="758" y="477"/>
                  </a:cubicBezTo>
                  <a:cubicBezTo>
                    <a:pt x="799" y="576"/>
                    <a:pt x="758" y="691"/>
                    <a:pt x="659" y="740"/>
                  </a:cubicBezTo>
                  <a:cubicBezTo>
                    <a:pt x="634" y="751"/>
                    <a:pt x="607" y="756"/>
                    <a:pt x="580" y="756"/>
                  </a:cubicBezTo>
                  <a:cubicBezTo>
                    <a:pt x="505" y="756"/>
                    <a:pt x="433" y="715"/>
                    <a:pt x="396" y="642"/>
                  </a:cubicBezTo>
                  <a:cubicBezTo>
                    <a:pt x="380" y="592"/>
                    <a:pt x="371" y="543"/>
                    <a:pt x="396" y="493"/>
                  </a:cubicBezTo>
                  <a:cubicBezTo>
                    <a:pt x="412" y="444"/>
                    <a:pt x="445" y="403"/>
                    <a:pt x="495" y="378"/>
                  </a:cubicBezTo>
                  <a:cubicBezTo>
                    <a:pt x="519" y="370"/>
                    <a:pt x="552" y="362"/>
                    <a:pt x="577" y="362"/>
                  </a:cubicBezTo>
                  <a:close/>
                  <a:moveTo>
                    <a:pt x="583" y="0"/>
                  </a:moveTo>
                  <a:cubicBezTo>
                    <a:pt x="501" y="0"/>
                    <a:pt x="420" y="17"/>
                    <a:pt x="347" y="49"/>
                  </a:cubicBezTo>
                  <a:cubicBezTo>
                    <a:pt x="207" y="115"/>
                    <a:pt x="108" y="222"/>
                    <a:pt x="59" y="362"/>
                  </a:cubicBezTo>
                  <a:cubicBezTo>
                    <a:pt x="1" y="502"/>
                    <a:pt x="9" y="658"/>
                    <a:pt x="67" y="790"/>
                  </a:cubicBezTo>
                  <a:cubicBezTo>
                    <a:pt x="166" y="995"/>
                    <a:pt x="363" y="1119"/>
                    <a:pt x="577" y="1119"/>
                  </a:cubicBezTo>
                  <a:cubicBezTo>
                    <a:pt x="659" y="1119"/>
                    <a:pt x="733" y="1102"/>
                    <a:pt x="807" y="1069"/>
                  </a:cubicBezTo>
                  <a:cubicBezTo>
                    <a:pt x="947" y="1004"/>
                    <a:pt x="1046" y="897"/>
                    <a:pt x="1104" y="757"/>
                  </a:cubicBezTo>
                  <a:cubicBezTo>
                    <a:pt x="1153" y="617"/>
                    <a:pt x="1145" y="460"/>
                    <a:pt x="1087" y="329"/>
                  </a:cubicBezTo>
                  <a:cubicBezTo>
                    <a:pt x="1021" y="189"/>
                    <a:pt x="914" y="90"/>
                    <a:pt x="775" y="33"/>
                  </a:cubicBezTo>
                  <a:cubicBezTo>
                    <a:pt x="713" y="11"/>
                    <a:pt x="647" y="0"/>
                    <a:pt x="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7"/>
            <p:cNvSpPr/>
            <p:nvPr/>
          </p:nvSpPr>
          <p:spPr>
            <a:xfrm>
              <a:off x="2186875" y="-1515000"/>
              <a:ext cx="48175" cy="46900"/>
            </a:xfrm>
            <a:custGeom>
              <a:avLst/>
              <a:gdLst/>
              <a:ahLst/>
              <a:cxnLst/>
              <a:rect l="l" t="t" r="r" b="b"/>
              <a:pathLst>
                <a:path w="1927" h="1876" extrusionOk="0">
                  <a:moveTo>
                    <a:pt x="963" y="361"/>
                  </a:moveTo>
                  <a:cubicBezTo>
                    <a:pt x="1186" y="361"/>
                    <a:pt x="1391" y="484"/>
                    <a:pt x="1490" y="698"/>
                  </a:cubicBezTo>
                  <a:cubicBezTo>
                    <a:pt x="1548" y="838"/>
                    <a:pt x="1556" y="995"/>
                    <a:pt x="1507" y="1143"/>
                  </a:cubicBezTo>
                  <a:cubicBezTo>
                    <a:pt x="1449" y="1283"/>
                    <a:pt x="1342" y="1398"/>
                    <a:pt x="1202" y="1464"/>
                  </a:cubicBezTo>
                  <a:cubicBezTo>
                    <a:pt x="1126" y="1498"/>
                    <a:pt x="1046" y="1515"/>
                    <a:pt x="967" y="1515"/>
                  </a:cubicBezTo>
                  <a:cubicBezTo>
                    <a:pt x="746" y="1515"/>
                    <a:pt x="534" y="1388"/>
                    <a:pt x="437" y="1176"/>
                  </a:cubicBezTo>
                  <a:cubicBezTo>
                    <a:pt x="379" y="1036"/>
                    <a:pt x="371" y="879"/>
                    <a:pt x="420" y="731"/>
                  </a:cubicBezTo>
                  <a:cubicBezTo>
                    <a:pt x="478" y="591"/>
                    <a:pt x="585" y="476"/>
                    <a:pt x="725" y="410"/>
                  </a:cubicBezTo>
                  <a:cubicBezTo>
                    <a:pt x="799" y="377"/>
                    <a:pt x="881" y="361"/>
                    <a:pt x="963" y="361"/>
                  </a:cubicBezTo>
                  <a:close/>
                  <a:moveTo>
                    <a:pt x="964" y="0"/>
                  </a:moveTo>
                  <a:cubicBezTo>
                    <a:pt x="833" y="0"/>
                    <a:pt x="702" y="27"/>
                    <a:pt x="577" y="81"/>
                  </a:cubicBezTo>
                  <a:cubicBezTo>
                    <a:pt x="346" y="188"/>
                    <a:pt x="173" y="377"/>
                    <a:pt x="83" y="608"/>
                  </a:cubicBezTo>
                  <a:cubicBezTo>
                    <a:pt x="1" y="846"/>
                    <a:pt x="9" y="1093"/>
                    <a:pt x="108" y="1324"/>
                  </a:cubicBezTo>
                  <a:cubicBezTo>
                    <a:pt x="215" y="1554"/>
                    <a:pt x="404" y="1727"/>
                    <a:pt x="634" y="1818"/>
                  </a:cubicBezTo>
                  <a:cubicBezTo>
                    <a:pt x="741" y="1859"/>
                    <a:pt x="856" y="1875"/>
                    <a:pt x="963" y="1875"/>
                  </a:cubicBezTo>
                  <a:cubicBezTo>
                    <a:pt x="1095" y="1875"/>
                    <a:pt x="1227" y="1850"/>
                    <a:pt x="1350" y="1793"/>
                  </a:cubicBezTo>
                  <a:cubicBezTo>
                    <a:pt x="1581" y="1686"/>
                    <a:pt x="1753" y="1497"/>
                    <a:pt x="1844" y="1266"/>
                  </a:cubicBezTo>
                  <a:cubicBezTo>
                    <a:pt x="1926" y="1028"/>
                    <a:pt x="1918" y="781"/>
                    <a:pt x="1819" y="550"/>
                  </a:cubicBezTo>
                  <a:cubicBezTo>
                    <a:pt x="1712" y="320"/>
                    <a:pt x="1523" y="147"/>
                    <a:pt x="1293" y="56"/>
                  </a:cubicBezTo>
                  <a:cubicBezTo>
                    <a:pt x="1184" y="19"/>
                    <a:pt x="1074" y="0"/>
                    <a:pt x="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7"/>
            <p:cNvSpPr/>
            <p:nvPr/>
          </p:nvSpPr>
          <p:spPr>
            <a:xfrm>
              <a:off x="1996775" y="-1733325"/>
              <a:ext cx="140125" cy="70400"/>
            </a:xfrm>
            <a:custGeom>
              <a:avLst/>
              <a:gdLst/>
              <a:ahLst/>
              <a:cxnLst/>
              <a:rect l="l" t="t" r="r" b="b"/>
              <a:pathLst>
                <a:path w="5605" h="2816" extrusionOk="0">
                  <a:moveTo>
                    <a:pt x="5457" y="1"/>
                  </a:moveTo>
                  <a:lnTo>
                    <a:pt x="1" y="2486"/>
                  </a:lnTo>
                  <a:lnTo>
                    <a:pt x="149" y="2815"/>
                  </a:lnTo>
                  <a:lnTo>
                    <a:pt x="5605" y="330"/>
                  </a:lnTo>
                  <a:lnTo>
                    <a:pt x="54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7" name="Google Shape;587;p37"/>
          <p:cNvSpPr/>
          <p:nvPr/>
        </p:nvSpPr>
        <p:spPr>
          <a:xfrm>
            <a:off x="7245453" y="3968442"/>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8" name="Google Shape;588;p37"/>
          <p:cNvGrpSpPr/>
          <p:nvPr/>
        </p:nvGrpSpPr>
        <p:grpSpPr>
          <a:xfrm>
            <a:off x="5618972" y="738595"/>
            <a:ext cx="584848" cy="547878"/>
            <a:chOff x="1221175" y="-304275"/>
            <a:chExt cx="193000" cy="180800"/>
          </a:xfrm>
        </p:grpSpPr>
        <p:sp>
          <p:nvSpPr>
            <p:cNvPr id="589" name="Google Shape;589;p37"/>
            <p:cNvSpPr/>
            <p:nvPr/>
          </p:nvSpPr>
          <p:spPr>
            <a:xfrm>
              <a:off x="1298750" y="-228425"/>
              <a:ext cx="62975" cy="60925"/>
            </a:xfrm>
            <a:custGeom>
              <a:avLst/>
              <a:gdLst/>
              <a:ahLst/>
              <a:cxnLst/>
              <a:rect l="l" t="t" r="r" b="b"/>
              <a:pathLst>
                <a:path w="2519" h="2437" extrusionOk="0">
                  <a:moveTo>
                    <a:pt x="1259" y="297"/>
                  </a:moveTo>
                  <a:cubicBezTo>
                    <a:pt x="1432" y="297"/>
                    <a:pt x="1597" y="347"/>
                    <a:pt x="1745" y="437"/>
                  </a:cubicBezTo>
                  <a:cubicBezTo>
                    <a:pt x="1959" y="569"/>
                    <a:pt x="2099" y="775"/>
                    <a:pt x="2156" y="1013"/>
                  </a:cubicBezTo>
                  <a:cubicBezTo>
                    <a:pt x="2214" y="1252"/>
                    <a:pt x="2173" y="1499"/>
                    <a:pt x="2041" y="1705"/>
                  </a:cubicBezTo>
                  <a:cubicBezTo>
                    <a:pt x="1909" y="1918"/>
                    <a:pt x="1704" y="2058"/>
                    <a:pt x="1465" y="2116"/>
                  </a:cubicBezTo>
                  <a:cubicBezTo>
                    <a:pt x="1395" y="2133"/>
                    <a:pt x="1323" y="2141"/>
                    <a:pt x="1253" y="2141"/>
                  </a:cubicBezTo>
                  <a:cubicBezTo>
                    <a:pt x="1084" y="2141"/>
                    <a:pt x="919" y="2094"/>
                    <a:pt x="774" y="2001"/>
                  </a:cubicBezTo>
                  <a:cubicBezTo>
                    <a:pt x="560" y="1869"/>
                    <a:pt x="420" y="1663"/>
                    <a:pt x="362" y="1425"/>
                  </a:cubicBezTo>
                  <a:cubicBezTo>
                    <a:pt x="305" y="1186"/>
                    <a:pt x="346" y="939"/>
                    <a:pt x="478" y="733"/>
                  </a:cubicBezTo>
                  <a:cubicBezTo>
                    <a:pt x="609" y="520"/>
                    <a:pt x="815" y="380"/>
                    <a:pt x="1054" y="322"/>
                  </a:cubicBezTo>
                  <a:cubicBezTo>
                    <a:pt x="1119" y="306"/>
                    <a:pt x="1193" y="297"/>
                    <a:pt x="1259" y="297"/>
                  </a:cubicBezTo>
                  <a:close/>
                  <a:moveTo>
                    <a:pt x="1272" y="1"/>
                  </a:moveTo>
                  <a:cubicBezTo>
                    <a:pt x="1177" y="1"/>
                    <a:pt x="1082" y="12"/>
                    <a:pt x="988" y="34"/>
                  </a:cubicBezTo>
                  <a:cubicBezTo>
                    <a:pt x="667" y="100"/>
                    <a:pt x="403" y="297"/>
                    <a:pt x="231" y="569"/>
                  </a:cubicBezTo>
                  <a:cubicBezTo>
                    <a:pt x="58" y="849"/>
                    <a:pt x="0" y="1178"/>
                    <a:pt x="74" y="1491"/>
                  </a:cubicBezTo>
                  <a:cubicBezTo>
                    <a:pt x="148" y="1812"/>
                    <a:pt x="338" y="2075"/>
                    <a:pt x="617" y="2248"/>
                  </a:cubicBezTo>
                  <a:cubicBezTo>
                    <a:pt x="807" y="2371"/>
                    <a:pt x="1029" y="2437"/>
                    <a:pt x="1259" y="2437"/>
                  </a:cubicBezTo>
                  <a:cubicBezTo>
                    <a:pt x="1350" y="2437"/>
                    <a:pt x="1440" y="2429"/>
                    <a:pt x="1531" y="2404"/>
                  </a:cubicBezTo>
                  <a:cubicBezTo>
                    <a:pt x="1852" y="2330"/>
                    <a:pt x="2123" y="2141"/>
                    <a:pt x="2296" y="1861"/>
                  </a:cubicBezTo>
                  <a:cubicBezTo>
                    <a:pt x="2469" y="1589"/>
                    <a:pt x="2518" y="1260"/>
                    <a:pt x="2444" y="947"/>
                  </a:cubicBezTo>
                  <a:cubicBezTo>
                    <a:pt x="2370" y="627"/>
                    <a:pt x="2181" y="355"/>
                    <a:pt x="1909" y="182"/>
                  </a:cubicBezTo>
                  <a:cubicBezTo>
                    <a:pt x="1714" y="61"/>
                    <a:pt x="1493" y="1"/>
                    <a:pt x="1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7"/>
            <p:cNvSpPr/>
            <p:nvPr/>
          </p:nvSpPr>
          <p:spPr>
            <a:xfrm>
              <a:off x="1300800" y="-283125"/>
              <a:ext cx="23075" cy="61325"/>
            </a:xfrm>
            <a:custGeom>
              <a:avLst/>
              <a:gdLst/>
              <a:ahLst/>
              <a:cxnLst/>
              <a:rect l="l" t="t" r="r" b="b"/>
              <a:pathLst>
                <a:path w="923" h="2453" extrusionOk="0">
                  <a:moveTo>
                    <a:pt x="289" y="0"/>
                  </a:moveTo>
                  <a:lnTo>
                    <a:pt x="1" y="74"/>
                  </a:lnTo>
                  <a:lnTo>
                    <a:pt x="634" y="2452"/>
                  </a:lnTo>
                  <a:lnTo>
                    <a:pt x="922" y="2378"/>
                  </a:lnTo>
                  <a:lnTo>
                    <a:pt x="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7"/>
            <p:cNvSpPr/>
            <p:nvPr/>
          </p:nvSpPr>
          <p:spPr>
            <a:xfrm>
              <a:off x="1351000" y="-186850"/>
              <a:ext cx="37675" cy="27375"/>
            </a:xfrm>
            <a:custGeom>
              <a:avLst/>
              <a:gdLst/>
              <a:ahLst/>
              <a:cxnLst/>
              <a:rect l="l" t="t" r="r" b="b"/>
              <a:pathLst>
                <a:path w="1507" h="1095" extrusionOk="0">
                  <a:moveTo>
                    <a:pt x="157" y="0"/>
                  </a:moveTo>
                  <a:lnTo>
                    <a:pt x="0" y="247"/>
                  </a:lnTo>
                  <a:lnTo>
                    <a:pt x="1350" y="1095"/>
                  </a:lnTo>
                  <a:lnTo>
                    <a:pt x="1506" y="840"/>
                  </a:lnTo>
                  <a:lnTo>
                    <a:pt x="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7"/>
            <p:cNvSpPr/>
            <p:nvPr/>
          </p:nvSpPr>
          <p:spPr>
            <a:xfrm>
              <a:off x="1249150" y="-190150"/>
              <a:ext cx="58875" cy="43650"/>
            </a:xfrm>
            <a:custGeom>
              <a:avLst/>
              <a:gdLst/>
              <a:ahLst/>
              <a:cxnLst/>
              <a:rect l="l" t="t" r="r" b="b"/>
              <a:pathLst>
                <a:path w="2355" h="1746" extrusionOk="0">
                  <a:moveTo>
                    <a:pt x="2182" y="1"/>
                  </a:moveTo>
                  <a:lnTo>
                    <a:pt x="1" y="1507"/>
                  </a:lnTo>
                  <a:lnTo>
                    <a:pt x="166" y="1745"/>
                  </a:lnTo>
                  <a:lnTo>
                    <a:pt x="2355" y="248"/>
                  </a:lnTo>
                  <a:lnTo>
                    <a:pt x="21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7"/>
            <p:cNvSpPr/>
            <p:nvPr/>
          </p:nvSpPr>
          <p:spPr>
            <a:xfrm>
              <a:off x="1223450" y="-159700"/>
              <a:ext cx="36850" cy="32525"/>
            </a:xfrm>
            <a:custGeom>
              <a:avLst/>
              <a:gdLst/>
              <a:ahLst/>
              <a:cxnLst/>
              <a:rect l="l" t="t" r="r" b="b"/>
              <a:pathLst>
                <a:path w="1474" h="1301" extrusionOk="0">
                  <a:moveTo>
                    <a:pt x="735" y="1"/>
                  </a:moveTo>
                  <a:cubicBezTo>
                    <a:pt x="521" y="1"/>
                    <a:pt x="312" y="108"/>
                    <a:pt x="190" y="305"/>
                  </a:cubicBezTo>
                  <a:cubicBezTo>
                    <a:pt x="0" y="610"/>
                    <a:pt x="91" y="1013"/>
                    <a:pt x="395" y="1202"/>
                  </a:cubicBezTo>
                  <a:cubicBezTo>
                    <a:pt x="503" y="1269"/>
                    <a:pt x="622" y="1301"/>
                    <a:pt x="738" y="1301"/>
                  </a:cubicBezTo>
                  <a:cubicBezTo>
                    <a:pt x="953" y="1301"/>
                    <a:pt x="1162" y="1193"/>
                    <a:pt x="1284" y="996"/>
                  </a:cubicBezTo>
                  <a:cubicBezTo>
                    <a:pt x="1473" y="692"/>
                    <a:pt x="1383" y="289"/>
                    <a:pt x="1078" y="99"/>
                  </a:cubicBezTo>
                  <a:cubicBezTo>
                    <a:pt x="971" y="33"/>
                    <a:pt x="852" y="1"/>
                    <a:pt x="7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7"/>
            <p:cNvSpPr/>
            <p:nvPr/>
          </p:nvSpPr>
          <p:spPr>
            <a:xfrm>
              <a:off x="1221175" y="-163350"/>
              <a:ext cx="41375" cy="39875"/>
            </a:xfrm>
            <a:custGeom>
              <a:avLst/>
              <a:gdLst/>
              <a:ahLst/>
              <a:cxnLst/>
              <a:rect l="l" t="t" r="r" b="b"/>
              <a:pathLst>
                <a:path w="1655" h="1595" extrusionOk="0">
                  <a:moveTo>
                    <a:pt x="832" y="295"/>
                  </a:moveTo>
                  <a:cubicBezTo>
                    <a:pt x="922" y="295"/>
                    <a:pt x="1013" y="328"/>
                    <a:pt x="1095" y="377"/>
                  </a:cubicBezTo>
                  <a:cubicBezTo>
                    <a:pt x="1326" y="517"/>
                    <a:pt x="1400" y="830"/>
                    <a:pt x="1252" y="1060"/>
                  </a:cubicBezTo>
                  <a:cubicBezTo>
                    <a:pt x="1178" y="1175"/>
                    <a:pt x="1071" y="1258"/>
                    <a:pt x="939" y="1282"/>
                  </a:cubicBezTo>
                  <a:cubicBezTo>
                    <a:pt x="901" y="1292"/>
                    <a:pt x="862" y="1297"/>
                    <a:pt x="824" y="1297"/>
                  </a:cubicBezTo>
                  <a:cubicBezTo>
                    <a:pt x="732" y="1297"/>
                    <a:pt x="642" y="1269"/>
                    <a:pt x="560" y="1216"/>
                  </a:cubicBezTo>
                  <a:cubicBezTo>
                    <a:pt x="453" y="1151"/>
                    <a:pt x="371" y="1035"/>
                    <a:pt x="338" y="912"/>
                  </a:cubicBezTo>
                  <a:cubicBezTo>
                    <a:pt x="314" y="780"/>
                    <a:pt x="330" y="649"/>
                    <a:pt x="404" y="533"/>
                  </a:cubicBezTo>
                  <a:cubicBezTo>
                    <a:pt x="478" y="418"/>
                    <a:pt x="585" y="344"/>
                    <a:pt x="717" y="311"/>
                  </a:cubicBezTo>
                  <a:cubicBezTo>
                    <a:pt x="750" y="303"/>
                    <a:pt x="791" y="295"/>
                    <a:pt x="832" y="295"/>
                  </a:cubicBezTo>
                  <a:close/>
                  <a:moveTo>
                    <a:pt x="837" y="1"/>
                  </a:moveTo>
                  <a:cubicBezTo>
                    <a:pt x="775" y="1"/>
                    <a:pt x="713" y="8"/>
                    <a:pt x="651" y="23"/>
                  </a:cubicBezTo>
                  <a:cubicBezTo>
                    <a:pt x="445" y="73"/>
                    <a:pt x="264" y="196"/>
                    <a:pt x="149" y="377"/>
                  </a:cubicBezTo>
                  <a:cubicBezTo>
                    <a:pt x="42" y="558"/>
                    <a:pt x="1" y="772"/>
                    <a:pt x="50" y="978"/>
                  </a:cubicBezTo>
                  <a:cubicBezTo>
                    <a:pt x="100" y="1184"/>
                    <a:pt x="223" y="1356"/>
                    <a:pt x="404" y="1472"/>
                  </a:cubicBezTo>
                  <a:cubicBezTo>
                    <a:pt x="536" y="1554"/>
                    <a:pt x="676" y="1595"/>
                    <a:pt x="824" y="1595"/>
                  </a:cubicBezTo>
                  <a:cubicBezTo>
                    <a:pt x="890" y="1595"/>
                    <a:pt x="947" y="1587"/>
                    <a:pt x="1005" y="1570"/>
                  </a:cubicBezTo>
                  <a:cubicBezTo>
                    <a:pt x="1211" y="1529"/>
                    <a:pt x="1392" y="1397"/>
                    <a:pt x="1499" y="1216"/>
                  </a:cubicBezTo>
                  <a:cubicBezTo>
                    <a:pt x="1614" y="1035"/>
                    <a:pt x="1655" y="830"/>
                    <a:pt x="1606" y="616"/>
                  </a:cubicBezTo>
                  <a:cubicBezTo>
                    <a:pt x="1556" y="410"/>
                    <a:pt x="1433" y="237"/>
                    <a:pt x="1252" y="122"/>
                  </a:cubicBezTo>
                  <a:cubicBezTo>
                    <a:pt x="1125" y="41"/>
                    <a:pt x="982" y="1"/>
                    <a:pt x="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7"/>
            <p:cNvSpPr/>
            <p:nvPr/>
          </p:nvSpPr>
          <p:spPr>
            <a:xfrm>
              <a:off x="1373000" y="-175850"/>
              <a:ext cx="37075" cy="32425"/>
            </a:xfrm>
            <a:custGeom>
              <a:avLst/>
              <a:gdLst/>
              <a:ahLst/>
              <a:cxnLst/>
              <a:rect l="l" t="t" r="r" b="b"/>
              <a:pathLst>
                <a:path w="1483" h="1297" extrusionOk="0">
                  <a:moveTo>
                    <a:pt x="740" y="1"/>
                  </a:moveTo>
                  <a:cubicBezTo>
                    <a:pt x="524" y="1"/>
                    <a:pt x="312" y="110"/>
                    <a:pt x="190" y="301"/>
                  </a:cubicBezTo>
                  <a:cubicBezTo>
                    <a:pt x="1" y="605"/>
                    <a:pt x="91" y="1009"/>
                    <a:pt x="396" y="1198"/>
                  </a:cubicBezTo>
                  <a:cubicBezTo>
                    <a:pt x="503" y="1265"/>
                    <a:pt x="622" y="1297"/>
                    <a:pt x="739" y="1297"/>
                  </a:cubicBezTo>
                  <a:cubicBezTo>
                    <a:pt x="954" y="1297"/>
                    <a:pt x="1162" y="1189"/>
                    <a:pt x="1285" y="992"/>
                  </a:cubicBezTo>
                  <a:cubicBezTo>
                    <a:pt x="1482" y="688"/>
                    <a:pt x="1383" y="293"/>
                    <a:pt x="1087" y="104"/>
                  </a:cubicBezTo>
                  <a:cubicBezTo>
                    <a:pt x="979" y="34"/>
                    <a:pt x="859" y="1"/>
                    <a:pt x="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7"/>
            <p:cNvSpPr/>
            <p:nvPr/>
          </p:nvSpPr>
          <p:spPr>
            <a:xfrm>
              <a:off x="1370950" y="-179550"/>
              <a:ext cx="43225" cy="39825"/>
            </a:xfrm>
            <a:custGeom>
              <a:avLst/>
              <a:gdLst/>
              <a:ahLst/>
              <a:cxnLst/>
              <a:rect l="l" t="t" r="r" b="b"/>
              <a:pathLst>
                <a:path w="1729" h="1593" extrusionOk="0">
                  <a:moveTo>
                    <a:pt x="824" y="301"/>
                  </a:moveTo>
                  <a:cubicBezTo>
                    <a:pt x="914" y="301"/>
                    <a:pt x="1005" y="326"/>
                    <a:pt x="1087" y="375"/>
                  </a:cubicBezTo>
                  <a:cubicBezTo>
                    <a:pt x="1317" y="523"/>
                    <a:pt x="1391" y="828"/>
                    <a:pt x="1243" y="1058"/>
                  </a:cubicBezTo>
                  <a:cubicBezTo>
                    <a:pt x="1177" y="1173"/>
                    <a:pt x="1062" y="1255"/>
                    <a:pt x="931" y="1280"/>
                  </a:cubicBezTo>
                  <a:cubicBezTo>
                    <a:pt x="894" y="1290"/>
                    <a:pt x="855" y="1295"/>
                    <a:pt x="817" y="1295"/>
                  </a:cubicBezTo>
                  <a:cubicBezTo>
                    <a:pt x="727" y="1295"/>
                    <a:pt x="635" y="1269"/>
                    <a:pt x="560" y="1223"/>
                  </a:cubicBezTo>
                  <a:cubicBezTo>
                    <a:pt x="445" y="1148"/>
                    <a:pt x="363" y="1042"/>
                    <a:pt x="338" y="910"/>
                  </a:cubicBezTo>
                  <a:cubicBezTo>
                    <a:pt x="305" y="778"/>
                    <a:pt x="330" y="647"/>
                    <a:pt x="396" y="531"/>
                  </a:cubicBezTo>
                  <a:cubicBezTo>
                    <a:pt x="470" y="416"/>
                    <a:pt x="577" y="342"/>
                    <a:pt x="708" y="309"/>
                  </a:cubicBezTo>
                  <a:cubicBezTo>
                    <a:pt x="750" y="301"/>
                    <a:pt x="782" y="301"/>
                    <a:pt x="824" y="301"/>
                  </a:cubicBezTo>
                  <a:close/>
                  <a:moveTo>
                    <a:pt x="819" y="0"/>
                  </a:moveTo>
                  <a:cubicBezTo>
                    <a:pt x="760" y="0"/>
                    <a:pt x="701" y="7"/>
                    <a:pt x="643" y="21"/>
                  </a:cubicBezTo>
                  <a:cubicBezTo>
                    <a:pt x="437" y="70"/>
                    <a:pt x="264" y="194"/>
                    <a:pt x="149" y="375"/>
                  </a:cubicBezTo>
                  <a:cubicBezTo>
                    <a:pt x="34" y="556"/>
                    <a:pt x="1" y="770"/>
                    <a:pt x="50" y="976"/>
                  </a:cubicBezTo>
                  <a:cubicBezTo>
                    <a:pt x="91" y="1181"/>
                    <a:pt x="223" y="1362"/>
                    <a:pt x="396" y="1469"/>
                  </a:cubicBezTo>
                  <a:cubicBezTo>
                    <a:pt x="527" y="1552"/>
                    <a:pt x="675" y="1593"/>
                    <a:pt x="824" y="1593"/>
                  </a:cubicBezTo>
                  <a:cubicBezTo>
                    <a:pt x="881" y="1593"/>
                    <a:pt x="939" y="1585"/>
                    <a:pt x="996" y="1576"/>
                  </a:cubicBezTo>
                  <a:cubicBezTo>
                    <a:pt x="1210" y="1527"/>
                    <a:pt x="1383" y="1395"/>
                    <a:pt x="1498" y="1223"/>
                  </a:cubicBezTo>
                  <a:cubicBezTo>
                    <a:pt x="1729" y="844"/>
                    <a:pt x="1614" y="358"/>
                    <a:pt x="1243" y="120"/>
                  </a:cubicBezTo>
                  <a:cubicBezTo>
                    <a:pt x="1114" y="43"/>
                    <a:pt x="967"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7"/>
            <p:cNvSpPr/>
            <p:nvPr/>
          </p:nvSpPr>
          <p:spPr>
            <a:xfrm>
              <a:off x="1282500" y="-300625"/>
              <a:ext cx="37050" cy="32525"/>
            </a:xfrm>
            <a:custGeom>
              <a:avLst/>
              <a:gdLst/>
              <a:ahLst/>
              <a:cxnLst/>
              <a:rect l="l" t="t" r="r" b="b"/>
              <a:pathLst>
                <a:path w="1482" h="1301" extrusionOk="0">
                  <a:moveTo>
                    <a:pt x="741" y="1"/>
                  </a:moveTo>
                  <a:cubicBezTo>
                    <a:pt x="524" y="1"/>
                    <a:pt x="312" y="108"/>
                    <a:pt x="189" y="305"/>
                  </a:cubicBezTo>
                  <a:cubicBezTo>
                    <a:pt x="0" y="610"/>
                    <a:pt x="91" y="1013"/>
                    <a:pt x="395" y="1202"/>
                  </a:cubicBezTo>
                  <a:cubicBezTo>
                    <a:pt x="503" y="1269"/>
                    <a:pt x="622" y="1301"/>
                    <a:pt x="741" y="1301"/>
                  </a:cubicBezTo>
                  <a:cubicBezTo>
                    <a:pt x="958" y="1301"/>
                    <a:pt x="1170" y="1193"/>
                    <a:pt x="1292" y="996"/>
                  </a:cubicBezTo>
                  <a:cubicBezTo>
                    <a:pt x="1481" y="692"/>
                    <a:pt x="1391" y="289"/>
                    <a:pt x="1086" y="99"/>
                  </a:cubicBezTo>
                  <a:cubicBezTo>
                    <a:pt x="979" y="33"/>
                    <a:pt x="859" y="1"/>
                    <a:pt x="7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7"/>
            <p:cNvSpPr/>
            <p:nvPr/>
          </p:nvSpPr>
          <p:spPr>
            <a:xfrm>
              <a:off x="1280425" y="-304275"/>
              <a:ext cx="43225" cy="39875"/>
            </a:xfrm>
            <a:custGeom>
              <a:avLst/>
              <a:gdLst/>
              <a:ahLst/>
              <a:cxnLst/>
              <a:rect l="l" t="t" r="r" b="b"/>
              <a:pathLst>
                <a:path w="1729" h="1595" extrusionOk="0">
                  <a:moveTo>
                    <a:pt x="824" y="295"/>
                  </a:moveTo>
                  <a:cubicBezTo>
                    <a:pt x="914" y="295"/>
                    <a:pt x="1005" y="319"/>
                    <a:pt x="1087" y="377"/>
                  </a:cubicBezTo>
                  <a:cubicBezTo>
                    <a:pt x="1318" y="517"/>
                    <a:pt x="1392" y="830"/>
                    <a:pt x="1243" y="1060"/>
                  </a:cubicBezTo>
                  <a:cubicBezTo>
                    <a:pt x="1153" y="1209"/>
                    <a:pt x="989" y="1293"/>
                    <a:pt x="823" y="1293"/>
                  </a:cubicBezTo>
                  <a:cubicBezTo>
                    <a:pt x="733" y="1293"/>
                    <a:pt x="641" y="1269"/>
                    <a:pt x="560" y="1216"/>
                  </a:cubicBezTo>
                  <a:cubicBezTo>
                    <a:pt x="445" y="1151"/>
                    <a:pt x="371" y="1035"/>
                    <a:pt x="338" y="912"/>
                  </a:cubicBezTo>
                  <a:cubicBezTo>
                    <a:pt x="305" y="780"/>
                    <a:pt x="330" y="649"/>
                    <a:pt x="404" y="533"/>
                  </a:cubicBezTo>
                  <a:cubicBezTo>
                    <a:pt x="495" y="377"/>
                    <a:pt x="659" y="295"/>
                    <a:pt x="824" y="295"/>
                  </a:cubicBezTo>
                  <a:close/>
                  <a:moveTo>
                    <a:pt x="829" y="1"/>
                  </a:moveTo>
                  <a:cubicBezTo>
                    <a:pt x="767" y="1"/>
                    <a:pt x="704" y="8"/>
                    <a:pt x="643" y="23"/>
                  </a:cubicBezTo>
                  <a:cubicBezTo>
                    <a:pt x="437" y="73"/>
                    <a:pt x="264" y="196"/>
                    <a:pt x="149" y="377"/>
                  </a:cubicBezTo>
                  <a:cubicBezTo>
                    <a:pt x="34" y="558"/>
                    <a:pt x="1" y="772"/>
                    <a:pt x="50" y="978"/>
                  </a:cubicBezTo>
                  <a:cubicBezTo>
                    <a:pt x="100" y="1184"/>
                    <a:pt x="223" y="1356"/>
                    <a:pt x="404" y="1472"/>
                  </a:cubicBezTo>
                  <a:cubicBezTo>
                    <a:pt x="536" y="1554"/>
                    <a:pt x="676" y="1595"/>
                    <a:pt x="824" y="1595"/>
                  </a:cubicBezTo>
                  <a:cubicBezTo>
                    <a:pt x="1087" y="1595"/>
                    <a:pt x="1350" y="1463"/>
                    <a:pt x="1499" y="1216"/>
                  </a:cubicBezTo>
                  <a:cubicBezTo>
                    <a:pt x="1729" y="846"/>
                    <a:pt x="1622" y="352"/>
                    <a:pt x="1243" y="122"/>
                  </a:cubicBezTo>
                  <a:cubicBezTo>
                    <a:pt x="1117" y="41"/>
                    <a:pt x="974" y="1"/>
                    <a:pt x="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9" name="Google Shape;599;p37"/>
          <p:cNvGrpSpPr/>
          <p:nvPr/>
        </p:nvGrpSpPr>
        <p:grpSpPr>
          <a:xfrm rot="3116597" flipH="1">
            <a:off x="5908751" y="3898759"/>
            <a:ext cx="370936" cy="491074"/>
            <a:chOff x="1634870" y="-5372769"/>
            <a:chExt cx="3048801" cy="4036247"/>
          </a:xfrm>
        </p:grpSpPr>
        <p:sp>
          <p:nvSpPr>
            <p:cNvPr id="600" name="Google Shape;600;p37"/>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1" name="Google Shape;601;p37"/>
            <p:cNvGrpSpPr/>
            <p:nvPr/>
          </p:nvGrpSpPr>
          <p:grpSpPr>
            <a:xfrm>
              <a:off x="2350651" y="-4726440"/>
              <a:ext cx="1617712" cy="2740755"/>
              <a:chOff x="1279825" y="-1982000"/>
              <a:chExt cx="85600" cy="145025"/>
            </a:xfrm>
          </p:grpSpPr>
          <p:sp>
            <p:nvSpPr>
              <p:cNvPr id="602" name="Google Shape;602;p37"/>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7"/>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7"/>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7"/>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06" name="Google Shape;606;p37"/>
          <p:cNvSpPr/>
          <p:nvPr/>
        </p:nvSpPr>
        <p:spPr>
          <a:xfrm>
            <a:off x="5331553" y="453305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7"/>
          <p:cNvSpPr/>
          <p:nvPr/>
        </p:nvSpPr>
        <p:spPr>
          <a:xfrm>
            <a:off x="7993228" y="791279"/>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8" name="Google Shape;608;p37"/>
          <p:cNvGrpSpPr/>
          <p:nvPr/>
        </p:nvGrpSpPr>
        <p:grpSpPr>
          <a:xfrm rot="2437917" flipH="1">
            <a:off x="4588221" y="852844"/>
            <a:ext cx="370801" cy="490897"/>
            <a:chOff x="1634870" y="-5372769"/>
            <a:chExt cx="3048801" cy="4036247"/>
          </a:xfrm>
        </p:grpSpPr>
        <p:sp>
          <p:nvSpPr>
            <p:cNvPr id="609" name="Google Shape;609;p37"/>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0" name="Google Shape;610;p37"/>
            <p:cNvGrpSpPr/>
            <p:nvPr/>
          </p:nvGrpSpPr>
          <p:grpSpPr>
            <a:xfrm>
              <a:off x="2350651" y="-4726440"/>
              <a:ext cx="1617712" cy="2740755"/>
              <a:chOff x="1279825" y="-1982000"/>
              <a:chExt cx="85600" cy="145025"/>
            </a:xfrm>
          </p:grpSpPr>
          <p:sp>
            <p:nvSpPr>
              <p:cNvPr id="611" name="Google Shape;611;p37"/>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7"/>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7"/>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7"/>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15" name="Google Shape;615;p37"/>
          <p:cNvGrpSpPr/>
          <p:nvPr/>
        </p:nvGrpSpPr>
        <p:grpSpPr>
          <a:xfrm rot="-2147605">
            <a:off x="4294775" y="519166"/>
            <a:ext cx="444655" cy="588669"/>
            <a:chOff x="1634870" y="-5372769"/>
            <a:chExt cx="3048801" cy="4036247"/>
          </a:xfrm>
        </p:grpSpPr>
        <p:sp>
          <p:nvSpPr>
            <p:cNvPr id="616" name="Google Shape;616;p37"/>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7" name="Google Shape;617;p37"/>
            <p:cNvGrpSpPr/>
            <p:nvPr/>
          </p:nvGrpSpPr>
          <p:grpSpPr>
            <a:xfrm>
              <a:off x="2350651" y="-4726440"/>
              <a:ext cx="1617712" cy="2740755"/>
              <a:chOff x="1279825" y="-1982000"/>
              <a:chExt cx="85600" cy="145025"/>
            </a:xfrm>
          </p:grpSpPr>
          <p:sp>
            <p:nvSpPr>
              <p:cNvPr id="618" name="Google Shape;618;p37"/>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7"/>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7"/>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7"/>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 name="TextBox 7">
            <a:extLst>
              <a:ext uri="{FF2B5EF4-FFF2-40B4-BE49-F238E27FC236}">
                <a16:creationId xmlns:a16="http://schemas.microsoft.com/office/drawing/2014/main" id="{86C13FA0-E028-330F-5912-81FFBD2A8B8C}"/>
              </a:ext>
            </a:extLst>
          </p:cNvPr>
          <p:cNvSpPr txBox="1"/>
          <p:nvPr/>
        </p:nvSpPr>
        <p:spPr>
          <a:xfrm>
            <a:off x="633280" y="2617324"/>
            <a:ext cx="3531339" cy="830997"/>
          </a:xfrm>
          <a:prstGeom prst="rect">
            <a:avLst/>
          </a:prstGeom>
          <a:noFill/>
        </p:spPr>
        <p:txBody>
          <a:bodyPr wrap="square">
            <a:spAutoFit/>
          </a:bodyPr>
          <a:lstStyle/>
          <a:p>
            <a:pPr algn="just"/>
            <a:r>
              <a:rPr lang="en-US" sz="4800" b="1">
                <a:solidFill>
                  <a:srgbClr val="432349"/>
                </a:solidFill>
                <a:latin typeface="+mn-lt"/>
              </a:rPr>
              <a:t>ĐIỀU CHẾ</a:t>
            </a:r>
          </a:p>
        </p:txBody>
      </p:sp>
    </p:spTree>
    <p:extLst>
      <p:ext uri="{BB962C8B-B14F-4D97-AF65-F5344CB8AC3E}">
        <p14:creationId xmlns:p14="http://schemas.microsoft.com/office/powerpoint/2010/main" val="53106216"/>
      </p:ext>
    </p:extLst>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80"/>
        <p:cNvGrpSpPr/>
        <p:nvPr/>
      </p:nvGrpSpPr>
      <p:grpSpPr>
        <a:xfrm>
          <a:off x="0" y="0"/>
          <a:ext cx="0" cy="0"/>
          <a:chOff x="0" y="0"/>
          <a:chExt cx="0" cy="0"/>
        </a:xfrm>
      </p:grpSpPr>
      <p:grpSp>
        <p:nvGrpSpPr>
          <p:cNvPr id="1696" name="Google Shape;1696;p57"/>
          <p:cNvGrpSpPr/>
          <p:nvPr/>
        </p:nvGrpSpPr>
        <p:grpSpPr>
          <a:xfrm rot="2548119">
            <a:off x="8153282" y="412721"/>
            <a:ext cx="417982" cy="581192"/>
            <a:chOff x="754175" y="-2051800"/>
            <a:chExt cx="263975" cy="367050"/>
          </a:xfrm>
        </p:grpSpPr>
        <p:sp>
          <p:nvSpPr>
            <p:cNvPr id="1697" name="Google Shape;1697;p57"/>
            <p:cNvSpPr/>
            <p:nvPr/>
          </p:nvSpPr>
          <p:spPr>
            <a:xfrm>
              <a:off x="754175" y="-2051800"/>
              <a:ext cx="263975" cy="367050"/>
            </a:xfrm>
            <a:custGeom>
              <a:avLst/>
              <a:gdLst/>
              <a:ahLst/>
              <a:cxnLst/>
              <a:rect l="l" t="t" r="r" b="b"/>
              <a:pathLst>
                <a:path w="10559" h="14682" extrusionOk="0">
                  <a:moveTo>
                    <a:pt x="5292" y="1"/>
                  </a:moveTo>
                  <a:cubicBezTo>
                    <a:pt x="4403" y="1"/>
                    <a:pt x="3514" y="240"/>
                    <a:pt x="2733" y="692"/>
                  </a:cubicBezTo>
                  <a:cubicBezTo>
                    <a:pt x="1005" y="1671"/>
                    <a:pt x="1" y="3671"/>
                    <a:pt x="239" y="5654"/>
                  </a:cubicBezTo>
                  <a:cubicBezTo>
                    <a:pt x="461" y="7490"/>
                    <a:pt x="1597" y="9012"/>
                    <a:pt x="3284" y="9728"/>
                  </a:cubicBezTo>
                  <a:cubicBezTo>
                    <a:pt x="3333" y="9744"/>
                    <a:pt x="3358" y="9769"/>
                    <a:pt x="3375" y="9777"/>
                  </a:cubicBezTo>
                  <a:lnTo>
                    <a:pt x="3679" y="10740"/>
                  </a:lnTo>
                  <a:cubicBezTo>
                    <a:pt x="3761" y="10995"/>
                    <a:pt x="3885" y="11226"/>
                    <a:pt x="4049" y="11423"/>
                  </a:cubicBezTo>
                  <a:cubicBezTo>
                    <a:pt x="4066" y="11522"/>
                    <a:pt x="4090" y="11621"/>
                    <a:pt x="4123" y="11719"/>
                  </a:cubicBezTo>
                  <a:cubicBezTo>
                    <a:pt x="4165" y="11859"/>
                    <a:pt x="4230" y="11999"/>
                    <a:pt x="4304" y="12123"/>
                  </a:cubicBezTo>
                  <a:cubicBezTo>
                    <a:pt x="4313" y="12271"/>
                    <a:pt x="4346" y="12419"/>
                    <a:pt x="4395" y="12559"/>
                  </a:cubicBezTo>
                  <a:cubicBezTo>
                    <a:pt x="4527" y="12987"/>
                    <a:pt x="4798" y="13349"/>
                    <a:pt x="5160" y="13596"/>
                  </a:cubicBezTo>
                  <a:cubicBezTo>
                    <a:pt x="5407" y="13925"/>
                    <a:pt x="5720" y="14188"/>
                    <a:pt x="6090" y="14377"/>
                  </a:cubicBezTo>
                  <a:cubicBezTo>
                    <a:pt x="6477" y="14575"/>
                    <a:pt x="6905" y="14682"/>
                    <a:pt x="7333" y="14682"/>
                  </a:cubicBezTo>
                  <a:cubicBezTo>
                    <a:pt x="7613" y="14682"/>
                    <a:pt x="7901" y="14632"/>
                    <a:pt x="8172" y="14550"/>
                  </a:cubicBezTo>
                  <a:lnTo>
                    <a:pt x="8468" y="14451"/>
                  </a:lnTo>
                  <a:cubicBezTo>
                    <a:pt x="9579" y="14098"/>
                    <a:pt x="10320" y="13061"/>
                    <a:pt x="10353" y="11933"/>
                  </a:cubicBezTo>
                  <a:cubicBezTo>
                    <a:pt x="10501" y="11514"/>
                    <a:pt x="10509" y="11061"/>
                    <a:pt x="10378" y="10633"/>
                  </a:cubicBezTo>
                  <a:cubicBezTo>
                    <a:pt x="10328" y="10493"/>
                    <a:pt x="10262" y="10353"/>
                    <a:pt x="10188" y="10230"/>
                  </a:cubicBezTo>
                  <a:cubicBezTo>
                    <a:pt x="10180" y="10082"/>
                    <a:pt x="10147" y="9934"/>
                    <a:pt x="10106" y="9794"/>
                  </a:cubicBezTo>
                  <a:cubicBezTo>
                    <a:pt x="10073" y="9695"/>
                    <a:pt x="10032" y="9604"/>
                    <a:pt x="9991" y="9514"/>
                  </a:cubicBezTo>
                  <a:cubicBezTo>
                    <a:pt x="10007" y="9259"/>
                    <a:pt x="9974" y="8995"/>
                    <a:pt x="9892" y="8740"/>
                  </a:cubicBezTo>
                  <a:lnTo>
                    <a:pt x="9579" y="7778"/>
                  </a:lnTo>
                  <a:cubicBezTo>
                    <a:pt x="9579" y="7761"/>
                    <a:pt x="9596" y="7728"/>
                    <a:pt x="9621" y="7687"/>
                  </a:cubicBezTo>
                  <a:cubicBezTo>
                    <a:pt x="10378" y="6428"/>
                    <a:pt x="10559" y="4914"/>
                    <a:pt x="10114" y="3523"/>
                  </a:cubicBezTo>
                  <a:cubicBezTo>
                    <a:pt x="9645" y="2058"/>
                    <a:pt x="8551" y="906"/>
                    <a:pt x="7119" y="347"/>
                  </a:cubicBezTo>
                  <a:cubicBezTo>
                    <a:pt x="6535" y="116"/>
                    <a:pt x="5917" y="1"/>
                    <a:pt x="5292" y="1"/>
                  </a:cubicBezTo>
                  <a:close/>
                </a:path>
              </a:pathLst>
            </a:custGeom>
            <a:solidFill>
              <a:schemeClr val="lt1"/>
            </a:solidFill>
            <a:ln>
              <a:noFill/>
            </a:ln>
            <a:effectLst>
              <a:outerShdw blurRad="71438" dist="66675" dir="504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57"/>
            <p:cNvSpPr/>
            <p:nvPr/>
          </p:nvSpPr>
          <p:spPr>
            <a:xfrm>
              <a:off x="909700" y="-1764175"/>
              <a:ext cx="68125" cy="40525"/>
            </a:xfrm>
            <a:custGeom>
              <a:avLst/>
              <a:gdLst/>
              <a:ahLst/>
              <a:cxnLst/>
              <a:rect l="l" t="t" r="r" b="b"/>
              <a:pathLst>
                <a:path w="2725" h="1621" extrusionOk="0">
                  <a:moveTo>
                    <a:pt x="2527" y="0"/>
                  </a:moveTo>
                  <a:lnTo>
                    <a:pt x="1" y="815"/>
                  </a:lnTo>
                  <a:cubicBezTo>
                    <a:pt x="160" y="1306"/>
                    <a:pt x="619" y="1620"/>
                    <a:pt x="1114" y="1620"/>
                  </a:cubicBezTo>
                  <a:cubicBezTo>
                    <a:pt x="1233" y="1620"/>
                    <a:pt x="1354" y="1602"/>
                    <a:pt x="1474" y="1564"/>
                  </a:cubicBezTo>
                  <a:lnTo>
                    <a:pt x="1770" y="1473"/>
                  </a:lnTo>
                  <a:cubicBezTo>
                    <a:pt x="2387" y="1276"/>
                    <a:pt x="2725" y="618"/>
                    <a:pt x="2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7"/>
            <p:cNvSpPr/>
            <p:nvPr/>
          </p:nvSpPr>
          <p:spPr>
            <a:xfrm>
              <a:off x="904150" y="-1769950"/>
              <a:ext cx="78625" cy="50850"/>
            </a:xfrm>
            <a:custGeom>
              <a:avLst/>
              <a:gdLst/>
              <a:ahLst/>
              <a:cxnLst/>
              <a:rect l="l" t="t" r="r" b="b"/>
              <a:pathLst>
                <a:path w="3145" h="2034" extrusionOk="0">
                  <a:moveTo>
                    <a:pt x="2618" y="462"/>
                  </a:moveTo>
                  <a:cubicBezTo>
                    <a:pt x="2675" y="923"/>
                    <a:pt x="2395" y="1383"/>
                    <a:pt x="1935" y="1532"/>
                  </a:cubicBezTo>
                  <a:lnTo>
                    <a:pt x="1638" y="1622"/>
                  </a:lnTo>
                  <a:cubicBezTo>
                    <a:pt x="1537" y="1656"/>
                    <a:pt x="1432" y="1673"/>
                    <a:pt x="1326" y="1673"/>
                  </a:cubicBezTo>
                  <a:cubicBezTo>
                    <a:pt x="1174" y="1673"/>
                    <a:pt x="1022" y="1637"/>
                    <a:pt x="881" y="1564"/>
                  </a:cubicBezTo>
                  <a:cubicBezTo>
                    <a:pt x="708" y="1474"/>
                    <a:pt x="560" y="1326"/>
                    <a:pt x="470" y="1153"/>
                  </a:cubicBezTo>
                  <a:lnTo>
                    <a:pt x="2618" y="462"/>
                  </a:lnTo>
                  <a:close/>
                  <a:moveTo>
                    <a:pt x="2864" y="1"/>
                  </a:moveTo>
                  <a:lnTo>
                    <a:pt x="1" y="923"/>
                  </a:lnTo>
                  <a:lnTo>
                    <a:pt x="50" y="1095"/>
                  </a:lnTo>
                  <a:cubicBezTo>
                    <a:pt x="165" y="1441"/>
                    <a:pt x="404" y="1721"/>
                    <a:pt x="717" y="1885"/>
                  </a:cubicBezTo>
                  <a:cubicBezTo>
                    <a:pt x="914" y="1984"/>
                    <a:pt x="1120" y="2034"/>
                    <a:pt x="1334" y="2034"/>
                  </a:cubicBezTo>
                  <a:cubicBezTo>
                    <a:pt x="1474" y="2034"/>
                    <a:pt x="1614" y="2009"/>
                    <a:pt x="1745" y="1968"/>
                  </a:cubicBezTo>
                  <a:lnTo>
                    <a:pt x="2050" y="1869"/>
                  </a:lnTo>
                  <a:cubicBezTo>
                    <a:pt x="2757" y="1647"/>
                    <a:pt x="3144" y="881"/>
                    <a:pt x="2922" y="174"/>
                  </a:cubicBezTo>
                  <a:lnTo>
                    <a:pt x="28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7"/>
            <p:cNvSpPr/>
            <p:nvPr/>
          </p:nvSpPr>
          <p:spPr>
            <a:xfrm>
              <a:off x="794500" y="-2012950"/>
              <a:ext cx="183750" cy="227500"/>
            </a:xfrm>
            <a:custGeom>
              <a:avLst/>
              <a:gdLst/>
              <a:ahLst/>
              <a:cxnLst/>
              <a:rect l="l" t="t" r="r" b="b"/>
              <a:pathLst>
                <a:path w="7350" h="9100" extrusionOk="0">
                  <a:moveTo>
                    <a:pt x="3670" y="0"/>
                  </a:moveTo>
                  <a:cubicBezTo>
                    <a:pt x="3077" y="0"/>
                    <a:pt x="2468" y="151"/>
                    <a:pt x="1893" y="480"/>
                  </a:cubicBezTo>
                  <a:cubicBezTo>
                    <a:pt x="692" y="1163"/>
                    <a:pt x="1" y="2545"/>
                    <a:pt x="165" y="3919"/>
                  </a:cubicBezTo>
                  <a:cubicBezTo>
                    <a:pt x="330" y="5269"/>
                    <a:pt x="1186" y="6281"/>
                    <a:pt x="2280" y="6742"/>
                  </a:cubicBezTo>
                  <a:cubicBezTo>
                    <a:pt x="2724" y="6931"/>
                    <a:pt x="3086" y="7277"/>
                    <a:pt x="3235" y="7738"/>
                  </a:cubicBezTo>
                  <a:lnTo>
                    <a:pt x="3547" y="8717"/>
                  </a:lnTo>
                  <a:cubicBezTo>
                    <a:pt x="3620" y="8948"/>
                    <a:pt x="3841" y="9100"/>
                    <a:pt x="4074" y="9100"/>
                  </a:cubicBezTo>
                  <a:cubicBezTo>
                    <a:pt x="4131" y="9100"/>
                    <a:pt x="4190" y="9090"/>
                    <a:pt x="4247" y="9071"/>
                  </a:cubicBezTo>
                  <a:lnTo>
                    <a:pt x="6444" y="8371"/>
                  </a:lnTo>
                  <a:cubicBezTo>
                    <a:pt x="6732" y="8273"/>
                    <a:pt x="6897" y="7960"/>
                    <a:pt x="6798" y="7664"/>
                  </a:cubicBezTo>
                  <a:lnTo>
                    <a:pt x="6485" y="6684"/>
                  </a:lnTo>
                  <a:cubicBezTo>
                    <a:pt x="6337" y="6232"/>
                    <a:pt x="6428" y="5738"/>
                    <a:pt x="6683" y="5327"/>
                  </a:cubicBezTo>
                  <a:cubicBezTo>
                    <a:pt x="7185" y="4487"/>
                    <a:pt x="7349" y="3450"/>
                    <a:pt x="7020" y="2446"/>
                  </a:cubicBezTo>
                  <a:cubicBezTo>
                    <a:pt x="6543" y="952"/>
                    <a:pt x="5158" y="0"/>
                    <a:pt x="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57"/>
            <p:cNvSpPr/>
            <p:nvPr/>
          </p:nvSpPr>
          <p:spPr>
            <a:xfrm>
              <a:off x="789975" y="-2017450"/>
              <a:ext cx="192575" cy="236625"/>
            </a:xfrm>
            <a:custGeom>
              <a:avLst/>
              <a:gdLst/>
              <a:ahLst/>
              <a:cxnLst/>
              <a:rect l="l" t="t" r="r" b="b"/>
              <a:pathLst>
                <a:path w="7703" h="9465" extrusionOk="0">
                  <a:moveTo>
                    <a:pt x="3860" y="363"/>
                  </a:moveTo>
                  <a:cubicBezTo>
                    <a:pt x="4263" y="363"/>
                    <a:pt x="4675" y="437"/>
                    <a:pt x="5061" y="586"/>
                  </a:cubicBezTo>
                  <a:cubicBezTo>
                    <a:pt x="6008" y="956"/>
                    <a:pt x="6724" y="1721"/>
                    <a:pt x="7036" y="2684"/>
                  </a:cubicBezTo>
                  <a:cubicBezTo>
                    <a:pt x="7324" y="3589"/>
                    <a:pt x="7209" y="4585"/>
                    <a:pt x="6707" y="5416"/>
                  </a:cubicBezTo>
                  <a:cubicBezTo>
                    <a:pt x="6411" y="5902"/>
                    <a:pt x="6337" y="6436"/>
                    <a:pt x="6493" y="6922"/>
                  </a:cubicBezTo>
                  <a:lnTo>
                    <a:pt x="6806" y="7901"/>
                  </a:lnTo>
                  <a:cubicBezTo>
                    <a:pt x="6839" y="8000"/>
                    <a:pt x="6831" y="8099"/>
                    <a:pt x="6790" y="8189"/>
                  </a:cubicBezTo>
                  <a:cubicBezTo>
                    <a:pt x="6740" y="8280"/>
                    <a:pt x="6666" y="8346"/>
                    <a:pt x="6567" y="8379"/>
                  </a:cubicBezTo>
                  <a:lnTo>
                    <a:pt x="4378" y="9086"/>
                  </a:lnTo>
                  <a:cubicBezTo>
                    <a:pt x="4341" y="9097"/>
                    <a:pt x="4303" y="9102"/>
                    <a:pt x="4266" y="9102"/>
                  </a:cubicBezTo>
                  <a:cubicBezTo>
                    <a:pt x="4100" y="9102"/>
                    <a:pt x="3948" y="9001"/>
                    <a:pt x="3901" y="8839"/>
                  </a:cubicBezTo>
                  <a:lnTo>
                    <a:pt x="3580" y="7860"/>
                  </a:lnTo>
                  <a:cubicBezTo>
                    <a:pt x="3424" y="7375"/>
                    <a:pt x="3053" y="6980"/>
                    <a:pt x="2535" y="6757"/>
                  </a:cubicBezTo>
                  <a:cubicBezTo>
                    <a:pt x="1424" y="6288"/>
                    <a:pt x="675" y="5284"/>
                    <a:pt x="527" y="4075"/>
                  </a:cubicBezTo>
                  <a:cubicBezTo>
                    <a:pt x="371" y="2774"/>
                    <a:pt x="1029" y="1466"/>
                    <a:pt x="2157" y="816"/>
                  </a:cubicBezTo>
                  <a:cubicBezTo>
                    <a:pt x="2691" y="520"/>
                    <a:pt x="3276" y="363"/>
                    <a:pt x="3860" y="363"/>
                  </a:cubicBezTo>
                  <a:close/>
                  <a:moveTo>
                    <a:pt x="3860" y="0"/>
                  </a:moveTo>
                  <a:cubicBezTo>
                    <a:pt x="3212" y="0"/>
                    <a:pt x="2565" y="169"/>
                    <a:pt x="1984" y="503"/>
                  </a:cubicBezTo>
                  <a:cubicBezTo>
                    <a:pt x="725" y="1219"/>
                    <a:pt x="0" y="2676"/>
                    <a:pt x="173" y="4116"/>
                  </a:cubicBezTo>
                  <a:cubicBezTo>
                    <a:pt x="330" y="5457"/>
                    <a:pt x="1161" y="6568"/>
                    <a:pt x="2395" y="7095"/>
                  </a:cubicBezTo>
                  <a:cubicBezTo>
                    <a:pt x="2815" y="7268"/>
                    <a:pt x="3119" y="7580"/>
                    <a:pt x="3243" y="7967"/>
                  </a:cubicBezTo>
                  <a:lnTo>
                    <a:pt x="3555" y="8946"/>
                  </a:lnTo>
                  <a:cubicBezTo>
                    <a:pt x="3654" y="9259"/>
                    <a:pt x="3950" y="9465"/>
                    <a:pt x="4255" y="9465"/>
                  </a:cubicBezTo>
                  <a:cubicBezTo>
                    <a:pt x="4337" y="9465"/>
                    <a:pt x="4411" y="9448"/>
                    <a:pt x="4485" y="9424"/>
                  </a:cubicBezTo>
                  <a:lnTo>
                    <a:pt x="6674" y="8724"/>
                  </a:lnTo>
                  <a:cubicBezTo>
                    <a:pt x="6864" y="8658"/>
                    <a:pt x="7020" y="8527"/>
                    <a:pt x="7110" y="8354"/>
                  </a:cubicBezTo>
                  <a:cubicBezTo>
                    <a:pt x="7201" y="8181"/>
                    <a:pt x="7217" y="7975"/>
                    <a:pt x="7152" y="7794"/>
                  </a:cubicBezTo>
                  <a:lnTo>
                    <a:pt x="6839" y="6815"/>
                  </a:lnTo>
                  <a:cubicBezTo>
                    <a:pt x="6715" y="6428"/>
                    <a:pt x="6773" y="5992"/>
                    <a:pt x="7012" y="5597"/>
                  </a:cubicBezTo>
                  <a:cubicBezTo>
                    <a:pt x="7571" y="4684"/>
                    <a:pt x="7703" y="3581"/>
                    <a:pt x="7374" y="2569"/>
                  </a:cubicBezTo>
                  <a:cubicBezTo>
                    <a:pt x="7036" y="1507"/>
                    <a:pt x="6238" y="660"/>
                    <a:pt x="5193" y="248"/>
                  </a:cubicBezTo>
                  <a:cubicBezTo>
                    <a:pt x="4763" y="82"/>
                    <a:pt x="4311"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57"/>
            <p:cNvSpPr/>
            <p:nvPr/>
          </p:nvSpPr>
          <p:spPr>
            <a:xfrm>
              <a:off x="892225" y="-1802950"/>
              <a:ext cx="79425" cy="39925"/>
            </a:xfrm>
            <a:custGeom>
              <a:avLst/>
              <a:gdLst/>
              <a:ahLst/>
              <a:cxnLst/>
              <a:rect l="l" t="t" r="r" b="b"/>
              <a:pathLst>
                <a:path w="3177" h="1597" extrusionOk="0">
                  <a:moveTo>
                    <a:pt x="2675" y="0"/>
                  </a:moveTo>
                  <a:cubicBezTo>
                    <a:pt x="2631" y="0"/>
                    <a:pt x="2587" y="7"/>
                    <a:pt x="2543" y="21"/>
                  </a:cubicBezTo>
                  <a:lnTo>
                    <a:pt x="362" y="728"/>
                  </a:lnTo>
                  <a:cubicBezTo>
                    <a:pt x="132" y="802"/>
                    <a:pt x="0" y="1049"/>
                    <a:pt x="74" y="1288"/>
                  </a:cubicBezTo>
                  <a:cubicBezTo>
                    <a:pt x="134" y="1475"/>
                    <a:pt x="313" y="1597"/>
                    <a:pt x="502" y="1597"/>
                  </a:cubicBezTo>
                  <a:cubicBezTo>
                    <a:pt x="546" y="1597"/>
                    <a:pt x="590" y="1590"/>
                    <a:pt x="634" y="1576"/>
                  </a:cubicBezTo>
                  <a:lnTo>
                    <a:pt x="2815" y="868"/>
                  </a:lnTo>
                  <a:cubicBezTo>
                    <a:pt x="3053" y="794"/>
                    <a:pt x="3177" y="547"/>
                    <a:pt x="3103" y="309"/>
                  </a:cubicBezTo>
                  <a:cubicBezTo>
                    <a:pt x="3043" y="122"/>
                    <a:pt x="2864" y="0"/>
                    <a:pt x="2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57"/>
            <p:cNvSpPr/>
            <p:nvPr/>
          </p:nvSpPr>
          <p:spPr>
            <a:xfrm>
              <a:off x="888525" y="-1807425"/>
              <a:ext cx="86825" cy="48825"/>
            </a:xfrm>
            <a:custGeom>
              <a:avLst/>
              <a:gdLst/>
              <a:ahLst/>
              <a:cxnLst/>
              <a:rect l="l" t="t" r="r" b="b"/>
              <a:pathLst>
                <a:path w="3473" h="1953" extrusionOk="0">
                  <a:moveTo>
                    <a:pt x="2831" y="364"/>
                  </a:moveTo>
                  <a:cubicBezTo>
                    <a:pt x="2872" y="364"/>
                    <a:pt x="2913" y="373"/>
                    <a:pt x="2946" y="389"/>
                  </a:cubicBezTo>
                  <a:cubicBezTo>
                    <a:pt x="3012" y="422"/>
                    <a:pt x="3053" y="480"/>
                    <a:pt x="3078" y="545"/>
                  </a:cubicBezTo>
                  <a:cubicBezTo>
                    <a:pt x="3103" y="611"/>
                    <a:pt x="3094" y="685"/>
                    <a:pt x="3062" y="751"/>
                  </a:cubicBezTo>
                  <a:cubicBezTo>
                    <a:pt x="3029" y="809"/>
                    <a:pt x="2979" y="858"/>
                    <a:pt x="2905" y="875"/>
                  </a:cubicBezTo>
                  <a:lnTo>
                    <a:pt x="724" y="1582"/>
                  </a:lnTo>
                  <a:cubicBezTo>
                    <a:pt x="700" y="1590"/>
                    <a:pt x="675" y="1594"/>
                    <a:pt x="649" y="1594"/>
                  </a:cubicBezTo>
                  <a:cubicBezTo>
                    <a:pt x="539" y="1594"/>
                    <a:pt x="429" y="1523"/>
                    <a:pt x="395" y="1409"/>
                  </a:cubicBezTo>
                  <a:cubicBezTo>
                    <a:pt x="371" y="1344"/>
                    <a:pt x="379" y="1270"/>
                    <a:pt x="412" y="1212"/>
                  </a:cubicBezTo>
                  <a:cubicBezTo>
                    <a:pt x="445" y="1146"/>
                    <a:pt x="502" y="1097"/>
                    <a:pt x="568" y="1080"/>
                  </a:cubicBezTo>
                  <a:lnTo>
                    <a:pt x="2749" y="373"/>
                  </a:lnTo>
                  <a:cubicBezTo>
                    <a:pt x="2773" y="364"/>
                    <a:pt x="2798" y="364"/>
                    <a:pt x="2831" y="364"/>
                  </a:cubicBezTo>
                  <a:close/>
                  <a:moveTo>
                    <a:pt x="2834" y="0"/>
                  </a:moveTo>
                  <a:cubicBezTo>
                    <a:pt x="2768" y="0"/>
                    <a:pt x="2701" y="12"/>
                    <a:pt x="2634" y="35"/>
                  </a:cubicBezTo>
                  <a:lnTo>
                    <a:pt x="453" y="735"/>
                  </a:lnTo>
                  <a:cubicBezTo>
                    <a:pt x="296" y="784"/>
                    <a:pt x="165" y="891"/>
                    <a:pt x="91" y="1047"/>
                  </a:cubicBezTo>
                  <a:cubicBezTo>
                    <a:pt x="17" y="1195"/>
                    <a:pt x="0" y="1360"/>
                    <a:pt x="50" y="1516"/>
                  </a:cubicBezTo>
                  <a:cubicBezTo>
                    <a:pt x="140" y="1788"/>
                    <a:pt x="387" y="1953"/>
                    <a:pt x="650" y="1953"/>
                  </a:cubicBezTo>
                  <a:cubicBezTo>
                    <a:pt x="708" y="1953"/>
                    <a:pt x="774" y="1944"/>
                    <a:pt x="840" y="1920"/>
                  </a:cubicBezTo>
                  <a:lnTo>
                    <a:pt x="3020" y="1220"/>
                  </a:lnTo>
                  <a:cubicBezTo>
                    <a:pt x="3177" y="1171"/>
                    <a:pt x="3308" y="1064"/>
                    <a:pt x="3382" y="916"/>
                  </a:cubicBezTo>
                  <a:cubicBezTo>
                    <a:pt x="3457" y="759"/>
                    <a:pt x="3473" y="595"/>
                    <a:pt x="3424" y="438"/>
                  </a:cubicBezTo>
                  <a:cubicBezTo>
                    <a:pt x="3374" y="274"/>
                    <a:pt x="3259" y="150"/>
                    <a:pt x="3111" y="68"/>
                  </a:cubicBezTo>
                  <a:cubicBezTo>
                    <a:pt x="3023" y="24"/>
                    <a:pt x="2930" y="0"/>
                    <a:pt x="2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57"/>
            <p:cNvSpPr/>
            <p:nvPr/>
          </p:nvSpPr>
          <p:spPr>
            <a:xfrm>
              <a:off x="899000" y="-1781775"/>
              <a:ext cx="79450" cy="39850"/>
            </a:xfrm>
            <a:custGeom>
              <a:avLst/>
              <a:gdLst/>
              <a:ahLst/>
              <a:cxnLst/>
              <a:rect l="l" t="t" r="r" b="b"/>
              <a:pathLst>
                <a:path w="3178" h="1594" extrusionOk="0">
                  <a:moveTo>
                    <a:pt x="2679" y="1"/>
                  </a:moveTo>
                  <a:cubicBezTo>
                    <a:pt x="2634" y="1"/>
                    <a:pt x="2589" y="7"/>
                    <a:pt x="2544" y="21"/>
                  </a:cubicBezTo>
                  <a:lnTo>
                    <a:pt x="363" y="729"/>
                  </a:lnTo>
                  <a:cubicBezTo>
                    <a:pt x="133" y="803"/>
                    <a:pt x="1" y="1050"/>
                    <a:pt x="75" y="1289"/>
                  </a:cubicBezTo>
                  <a:cubicBezTo>
                    <a:pt x="134" y="1472"/>
                    <a:pt x="308" y="1593"/>
                    <a:pt x="493" y="1593"/>
                  </a:cubicBezTo>
                  <a:cubicBezTo>
                    <a:pt x="540" y="1593"/>
                    <a:pt x="588" y="1585"/>
                    <a:pt x="635" y="1568"/>
                  </a:cubicBezTo>
                  <a:lnTo>
                    <a:pt x="2815" y="869"/>
                  </a:lnTo>
                  <a:cubicBezTo>
                    <a:pt x="3054" y="795"/>
                    <a:pt x="3177" y="548"/>
                    <a:pt x="3103" y="309"/>
                  </a:cubicBezTo>
                  <a:cubicBezTo>
                    <a:pt x="3043" y="123"/>
                    <a:pt x="2870" y="1"/>
                    <a:pt x="2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57"/>
            <p:cNvSpPr/>
            <p:nvPr/>
          </p:nvSpPr>
          <p:spPr>
            <a:xfrm>
              <a:off x="895300" y="-1786275"/>
              <a:ext cx="86850" cy="48875"/>
            </a:xfrm>
            <a:custGeom>
              <a:avLst/>
              <a:gdLst/>
              <a:ahLst/>
              <a:cxnLst/>
              <a:rect l="l" t="t" r="r" b="b"/>
              <a:pathLst>
                <a:path w="3474" h="1955" extrusionOk="0">
                  <a:moveTo>
                    <a:pt x="2832" y="366"/>
                  </a:moveTo>
                  <a:cubicBezTo>
                    <a:pt x="2873" y="366"/>
                    <a:pt x="2914" y="374"/>
                    <a:pt x="2947" y="391"/>
                  </a:cubicBezTo>
                  <a:cubicBezTo>
                    <a:pt x="3013" y="424"/>
                    <a:pt x="3062" y="481"/>
                    <a:pt x="3079" y="547"/>
                  </a:cubicBezTo>
                  <a:cubicBezTo>
                    <a:pt x="3103" y="613"/>
                    <a:pt x="3095" y="687"/>
                    <a:pt x="3062" y="744"/>
                  </a:cubicBezTo>
                  <a:cubicBezTo>
                    <a:pt x="3029" y="810"/>
                    <a:pt x="2980" y="860"/>
                    <a:pt x="2914" y="876"/>
                  </a:cubicBezTo>
                  <a:lnTo>
                    <a:pt x="733" y="1584"/>
                  </a:lnTo>
                  <a:cubicBezTo>
                    <a:pt x="707" y="1590"/>
                    <a:pt x="682" y="1592"/>
                    <a:pt x="657" y="1592"/>
                  </a:cubicBezTo>
                  <a:cubicBezTo>
                    <a:pt x="613" y="1592"/>
                    <a:pt x="570" y="1583"/>
                    <a:pt x="527" y="1567"/>
                  </a:cubicBezTo>
                  <a:cubicBezTo>
                    <a:pt x="462" y="1534"/>
                    <a:pt x="420" y="1477"/>
                    <a:pt x="396" y="1411"/>
                  </a:cubicBezTo>
                  <a:cubicBezTo>
                    <a:pt x="371" y="1345"/>
                    <a:pt x="379" y="1271"/>
                    <a:pt x="412" y="1205"/>
                  </a:cubicBezTo>
                  <a:cubicBezTo>
                    <a:pt x="445" y="1148"/>
                    <a:pt x="503" y="1098"/>
                    <a:pt x="569" y="1074"/>
                  </a:cubicBezTo>
                  <a:lnTo>
                    <a:pt x="2749" y="374"/>
                  </a:lnTo>
                  <a:cubicBezTo>
                    <a:pt x="2774" y="366"/>
                    <a:pt x="2799" y="366"/>
                    <a:pt x="2832" y="366"/>
                  </a:cubicBezTo>
                  <a:close/>
                  <a:moveTo>
                    <a:pt x="2823" y="0"/>
                  </a:moveTo>
                  <a:cubicBezTo>
                    <a:pt x="2761" y="0"/>
                    <a:pt x="2697" y="10"/>
                    <a:pt x="2634" y="29"/>
                  </a:cubicBezTo>
                  <a:lnTo>
                    <a:pt x="453" y="736"/>
                  </a:lnTo>
                  <a:cubicBezTo>
                    <a:pt x="297" y="786"/>
                    <a:pt x="165" y="893"/>
                    <a:pt x="91" y="1041"/>
                  </a:cubicBezTo>
                  <a:cubicBezTo>
                    <a:pt x="17" y="1189"/>
                    <a:pt x="1" y="1362"/>
                    <a:pt x="50" y="1518"/>
                  </a:cubicBezTo>
                  <a:cubicBezTo>
                    <a:pt x="108" y="1683"/>
                    <a:pt x="215" y="1806"/>
                    <a:pt x="363" y="1888"/>
                  </a:cubicBezTo>
                  <a:cubicBezTo>
                    <a:pt x="453" y="1929"/>
                    <a:pt x="552" y="1954"/>
                    <a:pt x="651" y="1954"/>
                  </a:cubicBezTo>
                  <a:cubicBezTo>
                    <a:pt x="709" y="1954"/>
                    <a:pt x="774" y="1946"/>
                    <a:pt x="840" y="1921"/>
                  </a:cubicBezTo>
                  <a:lnTo>
                    <a:pt x="3021" y="1222"/>
                  </a:lnTo>
                  <a:cubicBezTo>
                    <a:pt x="3177" y="1172"/>
                    <a:pt x="3309" y="1057"/>
                    <a:pt x="3383" y="909"/>
                  </a:cubicBezTo>
                  <a:cubicBezTo>
                    <a:pt x="3465" y="761"/>
                    <a:pt x="3474" y="596"/>
                    <a:pt x="3424" y="432"/>
                  </a:cubicBezTo>
                  <a:cubicBezTo>
                    <a:pt x="3375" y="275"/>
                    <a:pt x="3260" y="144"/>
                    <a:pt x="3111" y="70"/>
                  </a:cubicBezTo>
                  <a:cubicBezTo>
                    <a:pt x="3020" y="24"/>
                    <a:pt x="2923" y="0"/>
                    <a:pt x="2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id="{1695E073-C3DF-05EA-F372-8E8E6573258E}"/>
              </a:ext>
            </a:extLst>
          </p:cNvPr>
          <p:cNvGrpSpPr/>
          <p:nvPr/>
        </p:nvGrpSpPr>
        <p:grpSpPr>
          <a:xfrm>
            <a:off x="5049373" y="1265805"/>
            <a:ext cx="3711673" cy="2934861"/>
            <a:chOff x="4699887" y="1508368"/>
            <a:chExt cx="3711673" cy="2934861"/>
          </a:xfrm>
        </p:grpSpPr>
        <p:sp>
          <p:nvSpPr>
            <p:cNvPr id="3" name="Rectangle: Rounded Corners 2">
              <a:extLst>
                <a:ext uri="{FF2B5EF4-FFF2-40B4-BE49-F238E27FC236}">
                  <a16:creationId xmlns:a16="http://schemas.microsoft.com/office/drawing/2014/main" id="{601136CA-E177-2590-4A3A-6EC34E9B999E}"/>
                </a:ext>
              </a:extLst>
            </p:cNvPr>
            <p:cNvSpPr/>
            <p:nvPr/>
          </p:nvSpPr>
          <p:spPr>
            <a:xfrm>
              <a:off x="4699887" y="3771106"/>
              <a:ext cx="3711673" cy="672123"/>
            </a:xfrm>
            <a:custGeom>
              <a:avLst/>
              <a:gdLst>
                <a:gd name="connsiteX0" fmla="*/ 0 w 3711673"/>
                <a:gd name="connsiteY0" fmla="*/ 112023 h 672123"/>
                <a:gd name="connsiteX1" fmla="*/ 112023 w 3711673"/>
                <a:gd name="connsiteY1" fmla="*/ 0 h 672123"/>
                <a:gd name="connsiteX2" fmla="*/ 3599650 w 3711673"/>
                <a:gd name="connsiteY2" fmla="*/ 0 h 672123"/>
                <a:gd name="connsiteX3" fmla="*/ 3711673 w 3711673"/>
                <a:gd name="connsiteY3" fmla="*/ 112023 h 672123"/>
                <a:gd name="connsiteX4" fmla="*/ 3711673 w 3711673"/>
                <a:gd name="connsiteY4" fmla="*/ 560100 h 672123"/>
                <a:gd name="connsiteX5" fmla="*/ 3599650 w 3711673"/>
                <a:gd name="connsiteY5" fmla="*/ 672123 h 672123"/>
                <a:gd name="connsiteX6" fmla="*/ 112023 w 3711673"/>
                <a:gd name="connsiteY6" fmla="*/ 672123 h 672123"/>
                <a:gd name="connsiteX7" fmla="*/ 0 w 3711673"/>
                <a:gd name="connsiteY7" fmla="*/ 560100 h 672123"/>
                <a:gd name="connsiteX8" fmla="*/ 0 w 3711673"/>
                <a:gd name="connsiteY8" fmla="*/ 112023 h 67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1673" h="672123" fill="none" extrusionOk="0">
                  <a:moveTo>
                    <a:pt x="0" y="112023"/>
                  </a:moveTo>
                  <a:cubicBezTo>
                    <a:pt x="6410" y="60310"/>
                    <a:pt x="48762" y="2876"/>
                    <a:pt x="112023" y="0"/>
                  </a:cubicBezTo>
                  <a:cubicBezTo>
                    <a:pt x="973566" y="-33151"/>
                    <a:pt x="2543630" y="-161272"/>
                    <a:pt x="3599650" y="0"/>
                  </a:cubicBezTo>
                  <a:cubicBezTo>
                    <a:pt x="3660709" y="-4386"/>
                    <a:pt x="3716069" y="48643"/>
                    <a:pt x="3711673" y="112023"/>
                  </a:cubicBezTo>
                  <a:cubicBezTo>
                    <a:pt x="3680789" y="185231"/>
                    <a:pt x="3748795" y="361987"/>
                    <a:pt x="3711673" y="560100"/>
                  </a:cubicBezTo>
                  <a:cubicBezTo>
                    <a:pt x="3705473" y="617262"/>
                    <a:pt x="3666961" y="663627"/>
                    <a:pt x="3599650" y="672123"/>
                  </a:cubicBezTo>
                  <a:cubicBezTo>
                    <a:pt x="3240571" y="703356"/>
                    <a:pt x="1162105" y="609113"/>
                    <a:pt x="112023" y="672123"/>
                  </a:cubicBezTo>
                  <a:cubicBezTo>
                    <a:pt x="53958" y="669532"/>
                    <a:pt x="5433" y="611158"/>
                    <a:pt x="0" y="560100"/>
                  </a:cubicBezTo>
                  <a:cubicBezTo>
                    <a:pt x="-2454" y="466670"/>
                    <a:pt x="30541" y="174991"/>
                    <a:pt x="0" y="112023"/>
                  </a:cubicBezTo>
                  <a:close/>
                </a:path>
                <a:path w="3711673" h="672123" stroke="0" extrusionOk="0">
                  <a:moveTo>
                    <a:pt x="0" y="112023"/>
                  </a:moveTo>
                  <a:cubicBezTo>
                    <a:pt x="-675" y="44586"/>
                    <a:pt x="52831" y="2540"/>
                    <a:pt x="112023" y="0"/>
                  </a:cubicBezTo>
                  <a:cubicBezTo>
                    <a:pt x="837626" y="-25697"/>
                    <a:pt x="2845216" y="-108941"/>
                    <a:pt x="3599650" y="0"/>
                  </a:cubicBezTo>
                  <a:cubicBezTo>
                    <a:pt x="3660450" y="-7856"/>
                    <a:pt x="3718399" y="52414"/>
                    <a:pt x="3711673" y="112023"/>
                  </a:cubicBezTo>
                  <a:cubicBezTo>
                    <a:pt x="3746072" y="266125"/>
                    <a:pt x="3707735" y="502015"/>
                    <a:pt x="3711673" y="560100"/>
                  </a:cubicBezTo>
                  <a:cubicBezTo>
                    <a:pt x="3713481" y="619085"/>
                    <a:pt x="3655507" y="674670"/>
                    <a:pt x="3599650" y="672123"/>
                  </a:cubicBezTo>
                  <a:cubicBezTo>
                    <a:pt x="2883873" y="703262"/>
                    <a:pt x="641140" y="553543"/>
                    <a:pt x="112023" y="672123"/>
                  </a:cubicBezTo>
                  <a:cubicBezTo>
                    <a:pt x="44244" y="674348"/>
                    <a:pt x="5" y="622785"/>
                    <a:pt x="0" y="560100"/>
                  </a:cubicBezTo>
                  <a:cubicBezTo>
                    <a:pt x="-12074" y="380029"/>
                    <a:pt x="-18299" y="227637"/>
                    <a:pt x="0" y="112023"/>
                  </a:cubicBezTo>
                  <a:close/>
                </a:path>
              </a:pathLst>
            </a:custGeom>
            <a:solidFill>
              <a:schemeClr val="tx1"/>
            </a:solidFill>
            <a:ln>
              <a:solidFill>
                <a:schemeClr val="tx1"/>
              </a:solidFill>
              <a:extLst>
                <a:ext uri="{C807C97D-BFC1-408E-A445-0C87EB9F89A2}">
                  <ask:lineSketchStyleProps xmlns:ask="http://schemas.microsoft.com/office/drawing/2018/sketchyshapes" sd="3072171013">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rPr>
                <a:t>THẢO LUẬN NHÓM ĐÔI</a:t>
              </a:r>
            </a:p>
          </p:txBody>
        </p:sp>
        <p:pic>
          <p:nvPicPr>
            <p:cNvPr id="4" name="Picture 14">
              <a:extLst>
                <a:ext uri="{FF2B5EF4-FFF2-40B4-BE49-F238E27FC236}">
                  <a16:creationId xmlns:a16="http://schemas.microsoft.com/office/drawing/2014/main" id="{496C09FC-8F71-5D39-C64C-32AA68A9EF8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946416" y="1508368"/>
              <a:ext cx="3218617" cy="2275831"/>
            </a:xfrm>
            <a:prstGeom prst="rect">
              <a:avLst/>
            </a:prstGeom>
          </p:spPr>
        </p:pic>
      </p:grpSp>
      <p:sp>
        <p:nvSpPr>
          <p:cNvPr id="6" name="TextBox 5">
            <a:extLst>
              <a:ext uri="{FF2B5EF4-FFF2-40B4-BE49-F238E27FC236}">
                <a16:creationId xmlns:a16="http://schemas.microsoft.com/office/drawing/2014/main" id="{70518D6A-7EB7-5769-BC8C-A077B8AE09E2}"/>
              </a:ext>
            </a:extLst>
          </p:cNvPr>
          <p:cNvSpPr txBox="1"/>
          <p:nvPr/>
        </p:nvSpPr>
        <p:spPr>
          <a:xfrm>
            <a:off x="629481" y="436339"/>
            <a:ext cx="4178740" cy="1881990"/>
          </a:xfrm>
          <a:prstGeom prst="rect">
            <a:avLst/>
          </a:prstGeom>
          <a:noFill/>
        </p:spPr>
        <p:txBody>
          <a:bodyPr wrap="square">
            <a:spAutoFit/>
          </a:bodyPr>
          <a:lstStyle/>
          <a:p>
            <a:pPr algn="just">
              <a:lnSpc>
                <a:spcPct val="150000"/>
              </a:lnSpc>
            </a:pPr>
            <a:r>
              <a:rPr lang="en-US" sz="2000" b="1" i="1">
                <a:solidFill>
                  <a:srgbClr val="FF0000"/>
                </a:solidFill>
              </a:rPr>
              <a:t>Em hãy đọc thông tin mục IV, mục Em có biết – SGK tr.51 và trả lời câu hỏi: </a:t>
            </a:r>
            <a:r>
              <a:rPr lang="en-US" sz="2000"/>
              <a:t>Nêu cách cách điều chế muối và sản xuất muối ăn.</a:t>
            </a:r>
          </a:p>
        </p:txBody>
      </p:sp>
      <p:pic>
        <p:nvPicPr>
          <p:cNvPr id="8" name="Picture 7" descr="A group of people carrying baskets in a field&#10;&#10;Description automatically generated">
            <a:extLst>
              <a:ext uri="{FF2B5EF4-FFF2-40B4-BE49-F238E27FC236}">
                <a16:creationId xmlns:a16="http://schemas.microsoft.com/office/drawing/2014/main" id="{3E3F6895-431C-BFA2-1D8A-AE2078BBC353}"/>
              </a:ext>
            </a:extLst>
          </p:cNvPr>
          <p:cNvPicPr>
            <a:picLocks noChangeAspect="1"/>
          </p:cNvPicPr>
          <p:nvPr/>
        </p:nvPicPr>
        <p:blipFill>
          <a:blip r:embed="rId5"/>
          <a:stretch>
            <a:fillRect/>
          </a:stretch>
        </p:blipFill>
        <p:spPr>
          <a:xfrm>
            <a:off x="690113" y="2403720"/>
            <a:ext cx="3881887" cy="2571750"/>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1000"/>
                            </p:stCondLst>
                            <p:childTnLst>
                              <p:par>
                                <p:cTn id="13" presetID="6" presetClass="entr" presetSubtype="16"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62"/>
        <p:cNvGrpSpPr/>
        <p:nvPr/>
      </p:nvGrpSpPr>
      <p:grpSpPr>
        <a:xfrm>
          <a:off x="0" y="0"/>
          <a:ext cx="0" cy="0"/>
          <a:chOff x="0" y="0"/>
          <a:chExt cx="0" cy="0"/>
        </a:xfrm>
      </p:grpSpPr>
      <p:grpSp>
        <p:nvGrpSpPr>
          <p:cNvPr id="1783" name="Google Shape;1783;p60"/>
          <p:cNvGrpSpPr/>
          <p:nvPr/>
        </p:nvGrpSpPr>
        <p:grpSpPr>
          <a:xfrm rot="-2548111" flipH="1">
            <a:off x="52470" y="-16838"/>
            <a:ext cx="576012" cy="800953"/>
            <a:chOff x="754175" y="-2051800"/>
            <a:chExt cx="263975" cy="367050"/>
          </a:xfrm>
        </p:grpSpPr>
        <p:sp>
          <p:nvSpPr>
            <p:cNvPr id="1784" name="Google Shape;1784;p60"/>
            <p:cNvSpPr/>
            <p:nvPr/>
          </p:nvSpPr>
          <p:spPr>
            <a:xfrm>
              <a:off x="754175" y="-2051800"/>
              <a:ext cx="263975" cy="367050"/>
            </a:xfrm>
            <a:custGeom>
              <a:avLst/>
              <a:gdLst/>
              <a:ahLst/>
              <a:cxnLst/>
              <a:rect l="l" t="t" r="r" b="b"/>
              <a:pathLst>
                <a:path w="10559" h="14682" extrusionOk="0">
                  <a:moveTo>
                    <a:pt x="5292" y="1"/>
                  </a:moveTo>
                  <a:cubicBezTo>
                    <a:pt x="4403" y="1"/>
                    <a:pt x="3514" y="240"/>
                    <a:pt x="2733" y="692"/>
                  </a:cubicBezTo>
                  <a:cubicBezTo>
                    <a:pt x="1005" y="1671"/>
                    <a:pt x="1" y="3671"/>
                    <a:pt x="239" y="5654"/>
                  </a:cubicBezTo>
                  <a:cubicBezTo>
                    <a:pt x="461" y="7490"/>
                    <a:pt x="1597" y="9012"/>
                    <a:pt x="3284" y="9728"/>
                  </a:cubicBezTo>
                  <a:cubicBezTo>
                    <a:pt x="3333" y="9744"/>
                    <a:pt x="3358" y="9769"/>
                    <a:pt x="3375" y="9777"/>
                  </a:cubicBezTo>
                  <a:lnTo>
                    <a:pt x="3679" y="10740"/>
                  </a:lnTo>
                  <a:cubicBezTo>
                    <a:pt x="3761" y="10995"/>
                    <a:pt x="3885" y="11226"/>
                    <a:pt x="4049" y="11423"/>
                  </a:cubicBezTo>
                  <a:cubicBezTo>
                    <a:pt x="4066" y="11522"/>
                    <a:pt x="4090" y="11621"/>
                    <a:pt x="4123" y="11719"/>
                  </a:cubicBezTo>
                  <a:cubicBezTo>
                    <a:pt x="4165" y="11859"/>
                    <a:pt x="4230" y="11999"/>
                    <a:pt x="4304" y="12123"/>
                  </a:cubicBezTo>
                  <a:cubicBezTo>
                    <a:pt x="4313" y="12271"/>
                    <a:pt x="4346" y="12419"/>
                    <a:pt x="4395" y="12559"/>
                  </a:cubicBezTo>
                  <a:cubicBezTo>
                    <a:pt x="4527" y="12987"/>
                    <a:pt x="4798" y="13349"/>
                    <a:pt x="5160" y="13596"/>
                  </a:cubicBezTo>
                  <a:cubicBezTo>
                    <a:pt x="5407" y="13925"/>
                    <a:pt x="5720" y="14188"/>
                    <a:pt x="6090" y="14377"/>
                  </a:cubicBezTo>
                  <a:cubicBezTo>
                    <a:pt x="6477" y="14575"/>
                    <a:pt x="6905" y="14682"/>
                    <a:pt x="7333" y="14682"/>
                  </a:cubicBezTo>
                  <a:cubicBezTo>
                    <a:pt x="7613" y="14682"/>
                    <a:pt x="7901" y="14632"/>
                    <a:pt x="8172" y="14550"/>
                  </a:cubicBezTo>
                  <a:lnTo>
                    <a:pt x="8468" y="14451"/>
                  </a:lnTo>
                  <a:cubicBezTo>
                    <a:pt x="9579" y="14098"/>
                    <a:pt x="10320" y="13061"/>
                    <a:pt x="10353" y="11933"/>
                  </a:cubicBezTo>
                  <a:cubicBezTo>
                    <a:pt x="10501" y="11514"/>
                    <a:pt x="10509" y="11061"/>
                    <a:pt x="10378" y="10633"/>
                  </a:cubicBezTo>
                  <a:cubicBezTo>
                    <a:pt x="10328" y="10493"/>
                    <a:pt x="10262" y="10353"/>
                    <a:pt x="10188" y="10230"/>
                  </a:cubicBezTo>
                  <a:cubicBezTo>
                    <a:pt x="10180" y="10082"/>
                    <a:pt x="10147" y="9934"/>
                    <a:pt x="10106" y="9794"/>
                  </a:cubicBezTo>
                  <a:cubicBezTo>
                    <a:pt x="10073" y="9695"/>
                    <a:pt x="10032" y="9604"/>
                    <a:pt x="9991" y="9514"/>
                  </a:cubicBezTo>
                  <a:cubicBezTo>
                    <a:pt x="10007" y="9259"/>
                    <a:pt x="9974" y="8995"/>
                    <a:pt x="9892" y="8740"/>
                  </a:cubicBezTo>
                  <a:lnTo>
                    <a:pt x="9579" y="7778"/>
                  </a:lnTo>
                  <a:cubicBezTo>
                    <a:pt x="9579" y="7761"/>
                    <a:pt x="9596" y="7728"/>
                    <a:pt x="9621" y="7687"/>
                  </a:cubicBezTo>
                  <a:cubicBezTo>
                    <a:pt x="10378" y="6428"/>
                    <a:pt x="10559" y="4914"/>
                    <a:pt x="10114" y="3523"/>
                  </a:cubicBezTo>
                  <a:cubicBezTo>
                    <a:pt x="9645" y="2058"/>
                    <a:pt x="8551" y="906"/>
                    <a:pt x="7119" y="347"/>
                  </a:cubicBezTo>
                  <a:cubicBezTo>
                    <a:pt x="6535" y="116"/>
                    <a:pt x="5917" y="1"/>
                    <a:pt x="5292" y="1"/>
                  </a:cubicBezTo>
                  <a:close/>
                </a:path>
              </a:pathLst>
            </a:custGeom>
            <a:solidFill>
              <a:schemeClr val="lt1"/>
            </a:solidFill>
            <a:ln>
              <a:noFill/>
            </a:ln>
            <a:effectLst>
              <a:outerShdw blurRad="71438" dist="66675" dir="504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60"/>
            <p:cNvSpPr/>
            <p:nvPr/>
          </p:nvSpPr>
          <p:spPr>
            <a:xfrm>
              <a:off x="909700" y="-1764175"/>
              <a:ext cx="68125" cy="40525"/>
            </a:xfrm>
            <a:custGeom>
              <a:avLst/>
              <a:gdLst/>
              <a:ahLst/>
              <a:cxnLst/>
              <a:rect l="l" t="t" r="r" b="b"/>
              <a:pathLst>
                <a:path w="2725" h="1621" extrusionOk="0">
                  <a:moveTo>
                    <a:pt x="2527" y="0"/>
                  </a:moveTo>
                  <a:lnTo>
                    <a:pt x="1" y="815"/>
                  </a:lnTo>
                  <a:cubicBezTo>
                    <a:pt x="160" y="1306"/>
                    <a:pt x="619" y="1620"/>
                    <a:pt x="1114" y="1620"/>
                  </a:cubicBezTo>
                  <a:cubicBezTo>
                    <a:pt x="1233" y="1620"/>
                    <a:pt x="1354" y="1602"/>
                    <a:pt x="1474" y="1564"/>
                  </a:cubicBezTo>
                  <a:lnTo>
                    <a:pt x="1770" y="1473"/>
                  </a:lnTo>
                  <a:cubicBezTo>
                    <a:pt x="2387" y="1276"/>
                    <a:pt x="2725" y="618"/>
                    <a:pt x="2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60"/>
            <p:cNvSpPr/>
            <p:nvPr/>
          </p:nvSpPr>
          <p:spPr>
            <a:xfrm>
              <a:off x="904150" y="-1769950"/>
              <a:ext cx="78625" cy="50850"/>
            </a:xfrm>
            <a:custGeom>
              <a:avLst/>
              <a:gdLst/>
              <a:ahLst/>
              <a:cxnLst/>
              <a:rect l="l" t="t" r="r" b="b"/>
              <a:pathLst>
                <a:path w="3145" h="2034" extrusionOk="0">
                  <a:moveTo>
                    <a:pt x="2618" y="462"/>
                  </a:moveTo>
                  <a:cubicBezTo>
                    <a:pt x="2675" y="923"/>
                    <a:pt x="2395" y="1383"/>
                    <a:pt x="1935" y="1532"/>
                  </a:cubicBezTo>
                  <a:lnTo>
                    <a:pt x="1638" y="1622"/>
                  </a:lnTo>
                  <a:cubicBezTo>
                    <a:pt x="1537" y="1656"/>
                    <a:pt x="1432" y="1673"/>
                    <a:pt x="1326" y="1673"/>
                  </a:cubicBezTo>
                  <a:cubicBezTo>
                    <a:pt x="1174" y="1673"/>
                    <a:pt x="1022" y="1637"/>
                    <a:pt x="881" y="1564"/>
                  </a:cubicBezTo>
                  <a:cubicBezTo>
                    <a:pt x="708" y="1474"/>
                    <a:pt x="560" y="1326"/>
                    <a:pt x="470" y="1153"/>
                  </a:cubicBezTo>
                  <a:lnTo>
                    <a:pt x="2618" y="462"/>
                  </a:lnTo>
                  <a:close/>
                  <a:moveTo>
                    <a:pt x="2864" y="1"/>
                  </a:moveTo>
                  <a:lnTo>
                    <a:pt x="1" y="923"/>
                  </a:lnTo>
                  <a:lnTo>
                    <a:pt x="50" y="1095"/>
                  </a:lnTo>
                  <a:cubicBezTo>
                    <a:pt x="165" y="1441"/>
                    <a:pt x="404" y="1721"/>
                    <a:pt x="717" y="1885"/>
                  </a:cubicBezTo>
                  <a:cubicBezTo>
                    <a:pt x="914" y="1984"/>
                    <a:pt x="1120" y="2034"/>
                    <a:pt x="1334" y="2034"/>
                  </a:cubicBezTo>
                  <a:cubicBezTo>
                    <a:pt x="1474" y="2034"/>
                    <a:pt x="1614" y="2009"/>
                    <a:pt x="1745" y="1968"/>
                  </a:cubicBezTo>
                  <a:lnTo>
                    <a:pt x="2050" y="1869"/>
                  </a:lnTo>
                  <a:cubicBezTo>
                    <a:pt x="2757" y="1647"/>
                    <a:pt x="3144" y="881"/>
                    <a:pt x="2922" y="174"/>
                  </a:cubicBezTo>
                  <a:lnTo>
                    <a:pt x="28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60"/>
            <p:cNvSpPr/>
            <p:nvPr/>
          </p:nvSpPr>
          <p:spPr>
            <a:xfrm>
              <a:off x="794500" y="-2012950"/>
              <a:ext cx="183750" cy="227500"/>
            </a:xfrm>
            <a:custGeom>
              <a:avLst/>
              <a:gdLst/>
              <a:ahLst/>
              <a:cxnLst/>
              <a:rect l="l" t="t" r="r" b="b"/>
              <a:pathLst>
                <a:path w="7350" h="9100" extrusionOk="0">
                  <a:moveTo>
                    <a:pt x="3670" y="0"/>
                  </a:moveTo>
                  <a:cubicBezTo>
                    <a:pt x="3077" y="0"/>
                    <a:pt x="2468" y="151"/>
                    <a:pt x="1893" y="480"/>
                  </a:cubicBezTo>
                  <a:cubicBezTo>
                    <a:pt x="692" y="1163"/>
                    <a:pt x="1" y="2545"/>
                    <a:pt x="165" y="3919"/>
                  </a:cubicBezTo>
                  <a:cubicBezTo>
                    <a:pt x="330" y="5269"/>
                    <a:pt x="1186" y="6281"/>
                    <a:pt x="2280" y="6742"/>
                  </a:cubicBezTo>
                  <a:cubicBezTo>
                    <a:pt x="2724" y="6931"/>
                    <a:pt x="3086" y="7277"/>
                    <a:pt x="3235" y="7738"/>
                  </a:cubicBezTo>
                  <a:lnTo>
                    <a:pt x="3547" y="8717"/>
                  </a:lnTo>
                  <a:cubicBezTo>
                    <a:pt x="3620" y="8948"/>
                    <a:pt x="3841" y="9100"/>
                    <a:pt x="4074" y="9100"/>
                  </a:cubicBezTo>
                  <a:cubicBezTo>
                    <a:pt x="4131" y="9100"/>
                    <a:pt x="4190" y="9090"/>
                    <a:pt x="4247" y="9071"/>
                  </a:cubicBezTo>
                  <a:lnTo>
                    <a:pt x="6444" y="8371"/>
                  </a:lnTo>
                  <a:cubicBezTo>
                    <a:pt x="6732" y="8273"/>
                    <a:pt x="6897" y="7960"/>
                    <a:pt x="6798" y="7664"/>
                  </a:cubicBezTo>
                  <a:lnTo>
                    <a:pt x="6485" y="6684"/>
                  </a:lnTo>
                  <a:cubicBezTo>
                    <a:pt x="6337" y="6232"/>
                    <a:pt x="6428" y="5738"/>
                    <a:pt x="6683" y="5327"/>
                  </a:cubicBezTo>
                  <a:cubicBezTo>
                    <a:pt x="7185" y="4487"/>
                    <a:pt x="7349" y="3450"/>
                    <a:pt x="7020" y="2446"/>
                  </a:cubicBezTo>
                  <a:cubicBezTo>
                    <a:pt x="6543" y="952"/>
                    <a:pt x="5158" y="0"/>
                    <a:pt x="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60"/>
            <p:cNvSpPr/>
            <p:nvPr/>
          </p:nvSpPr>
          <p:spPr>
            <a:xfrm>
              <a:off x="789975" y="-2017450"/>
              <a:ext cx="192575" cy="236625"/>
            </a:xfrm>
            <a:custGeom>
              <a:avLst/>
              <a:gdLst/>
              <a:ahLst/>
              <a:cxnLst/>
              <a:rect l="l" t="t" r="r" b="b"/>
              <a:pathLst>
                <a:path w="7703" h="9465" extrusionOk="0">
                  <a:moveTo>
                    <a:pt x="3860" y="363"/>
                  </a:moveTo>
                  <a:cubicBezTo>
                    <a:pt x="4263" y="363"/>
                    <a:pt x="4675" y="437"/>
                    <a:pt x="5061" y="586"/>
                  </a:cubicBezTo>
                  <a:cubicBezTo>
                    <a:pt x="6008" y="956"/>
                    <a:pt x="6724" y="1721"/>
                    <a:pt x="7036" y="2684"/>
                  </a:cubicBezTo>
                  <a:cubicBezTo>
                    <a:pt x="7324" y="3589"/>
                    <a:pt x="7209" y="4585"/>
                    <a:pt x="6707" y="5416"/>
                  </a:cubicBezTo>
                  <a:cubicBezTo>
                    <a:pt x="6411" y="5902"/>
                    <a:pt x="6337" y="6436"/>
                    <a:pt x="6493" y="6922"/>
                  </a:cubicBezTo>
                  <a:lnTo>
                    <a:pt x="6806" y="7901"/>
                  </a:lnTo>
                  <a:cubicBezTo>
                    <a:pt x="6839" y="8000"/>
                    <a:pt x="6831" y="8099"/>
                    <a:pt x="6790" y="8189"/>
                  </a:cubicBezTo>
                  <a:cubicBezTo>
                    <a:pt x="6740" y="8280"/>
                    <a:pt x="6666" y="8346"/>
                    <a:pt x="6567" y="8379"/>
                  </a:cubicBezTo>
                  <a:lnTo>
                    <a:pt x="4378" y="9086"/>
                  </a:lnTo>
                  <a:cubicBezTo>
                    <a:pt x="4341" y="9097"/>
                    <a:pt x="4303" y="9102"/>
                    <a:pt x="4266" y="9102"/>
                  </a:cubicBezTo>
                  <a:cubicBezTo>
                    <a:pt x="4100" y="9102"/>
                    <a:pt x="3948" y="9001"/>
                    <a:pt x="3901" y="8839"/>
                  </a:cubicBezTo>
                  <a:lnTo>
                    <a:pt x="3580" y="7860"/>
                  </a:lnTo>
                  <a:cubicBezTo>
                    <a:pt x="3424" y="7375"/>
                    <a:pt x="3053" y="6980"/>
                    <a:pt x="2535" y="6757"/>
                  </a:cubicBezTo>
                  <a:cubicBezTo>
                    <a:pt x="1424" y="6288"/>
                    <a:pt x="675" y="5284"/>
                    <a:pt x="527" y="4075"/>
                  </a:cubicBezTo>
                  <a:cubicBezTo>
                    <a:pt x="371" y="2774"/>
                    <a:pt x="1029" y="1466"/>
                    <a:pt x="2157" y="816"/>
                  </a:cubicBezTo>
                  <a:cubicBezTo>
                    <a:pt x="2691" y="520"/>
                    <a:pt x="3276" y="363"/>
                    <a:pt x="3860" y="363"/>
                  </a:cubicBezTo>
                  <a:close/>
                  <a:moveTo>
                    <a:pt x="3860" y="0"/>
                  </a:moveTo>
                  <a:cubicBezTo>
                    <a:pt x="3212" y="0"/>
                    <a:pt x="2565" y="169"/>
                    <a:pt x="1984" y="503"/>
                  </a:cubicBezTo>
                  <a:cubicBezTo>
                    <a:pt x="725" y="1219"/>
                    <a:pt x="0" y="2676"/>
                    <a:pt x="173" y="4116"/>
                  </a:cubicBezTo>
                  <a:cubicBezTo>
                    <a:pt x="330" y="5457"/>
                    <a:pt x="1161" y="6568"/>
                    <a:pt x="2395" y="7095"/>
                  </a:cubicBezTo>
                  <a:cubicBezTo>
                    <a:pt x="2815" y="7268"/>
                    <a:pt x="3119" y="7580"/>
                    <a:pt x="3243" y="7967"/>
                  </a:cubicBezTo>
                  <a:lnTo>
                    <a:pt x="3555" y="8946"/>
                  </a:lnTo>
                  <a:cubicBezTo>
                    <a:pt x="3654" y="9259"/>
                    <a:pt x="3950" y="9465"/>
                    <a:pt x="4255" y="9465"/>
                  </a:cubicBezTo>
                  <a:cubicBezTo>
                    <a:pt x="4337" y="9465"/>
                    <a:pt x="4411" y="9448"/>
                    <a:pt x="4485" y="9424"/>
                  </a:cubicBezTo>
                  <a:lnTo>
                    <a:pt x="6674" y="8724"/>
                  </a:lnTo>
                  <a:cubicBezTo>
                    <a:pt x="6864" y="8658"/>
                    <a:pt x="7020" y="8527"/>
                    <a:pt x="7110" y="8354"/>
                  </a:cubicBezTo>
                  <a:cubicBezTo>
                    <a:pt x="7201" y="8181"/>
                    <a:pt x="7217" y="7975"/>
                    <a:pt x="7152" y="7794"/>
                  </a:cubicBezTo>
                  <a:lnTo>
                    <a:pt x="6839" y="6815"/>
                  </a:lnTo>
                  <a:cubicBezTo>
                    <a:pt x="6715" y="6428"/>
                    <a:pt x="6773" y="5992"/>
                    <a:pt x="7012" y="5597"/>
                  </a:cubicBezTo>
                  <a:cubicBezTo>
                    <a:pt x="7571" y="4684"/>
                    <a:pt x="7703" y="3581"/>
                    <a:pt x="7374" y="2569"/>
                  </a:cubicBezTo>
                  <a:cubicBezTo>
                    <a:pt x="7036" y="1507"/>
                    <a:pt x="6238" y="660"/>
                    <a:pt x="5193" y="248"/>
                  </a:cubicBezTo>
                  <a:cubicBezTo>
                    <a:pt x="4763" y="82"/>
                    <a:pt x="4311"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60"/>
            <p:cNvSpPr/>
            <p:nvPr/>
          </p:nvSpPr>
          <p:spPr>
            <a:xfrm>
              <a:off x="892225" y="-1802950"/>
              <a:ext cx="79425" cy="39925"/>
            </a:xfrm>
            <a:custGeom>
              <a:avLst/>
              <a:gdLst/>
              <a:ahLst/>
              <a:cxnLst/>
              <a:rect l="l" t="t" r="r" b="b"/>
              <a:pathLst>
                <a:path w="3177" h="1597" extrusionOk="0">
                  <a:moveTo>
                    <a:pt x="2675" y="0"/>
                  </a:moveTo>
                  <a:cubicBezTo>
                    <a:pt x="2631" y="0"/>
                    <a:pt x="2587" y="7"/>
                    <a:pt x="2543" y="21"/>
                  </a:cubicBezTo>
                  <a:lnTo>
                    <a:pt x="362" y="728"/>
                  </a:lnTo>
                  <a:cubicBezTo>
                    <a:pt x="132" y="802"/>
                    <a:pt x="0" y="1049"/>
                    <a:pt x="74" y="1288"/>
                  </a:cubicBezTo>
                  <a:cubicBezTo>
                    <a:pt x="134" y="1475"/>
                    <a:pt x="313" y="1597"/>
                    <a:pt x="502" y="1597"/>
                  </a:cubicBezTo>
                  <a:cubicBezTo>
                    <a:pt x="546" y="1597"/>
                    <a:pt x="590" y="1590"/>
                    <a:pt x="634" y="1576"/>
                  </a:cubicBezTo>
                  <a:lnTo>
                    <a:pt x="2815" y="868"/>
                  </a:lnTo>
                  <a:cubicBezTo>
                    <a:pt x="3053" y="794"/>
                    <a:pt x="3177" y="547"/>
                    <a:pt x="3103" y="309"/>
                  </a:cubicBezTo>
                  <a:cubicBezTo>
                    <a:pt x="3043" y="122"/>
                    <a:pt x="2864" y="0"/>
                    <a:pt x="2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60"/>
            <p:cNvSpPr/>
            <p:nvPr/>
          </p:nvSpPr>
          <p:spPr>
            <a:xfrm>
              <a:off x="888525" y="-1807425"/>
              <a:ext cx="86825" cy="48825"/>
            </a:xfrm>
            <a:custGeom>
              <a:avLst/>
              <a:gdLst/>
              <a:ahLst/>
              <a:cxnLst/>
              <a:rect l="l" t="t" r="r" b="b"/>
              <a:pathLst>
                <a:path w="3473" h="1953" extrusionOk="0">
                  <a:moveTo>
                    <a:pt x="2831" y="364"/>
                  </a:moveTo>
                  <a:cubicBezTo>
                    <a:pt x="2872" y="364"/>
                    <a:pt x="2913" y="373"/>
                    <a:pt x="2946" y="389"/>
                  </a:cubicBezTo>
                  <a:cubicBezTo>
                    <a:pt x="3012" y="422"/>
                    <a:pt x="3053" y="480"/>
                    <a:pt x="3078" y="545"/>
                  </a:cubicBezTo>
                  <a:cubicBezTo>
                    <a:pt x="3103" y="611"/>
                    <a:pt x="3094" y="685"/>
                    <a:pt x="3062" y="751"/>
                  </a:cubicBezTo>
                  <a:cubicBezTo>
                    <a:pt x="3029" y="809"/>
                    <a:pt x="2979" y="858"/>
                    <a:pt x="2905" y="875"/>
                  </a:cubicBezTo>
                  <a:lnTo>
                    <a:pt x="724" y="1582"/>
                  </a:lnTo>
                  <a:cubicBezTo>
                    <a:pt x="700" y="1590"/>
                    <a:pt x="675" y="1594"/>
                    <a:pt x="649" y="1594"/>
                  </a:cubicBezTo>
                  <a:cubicBezTo>
                    <a:pt x="539" y="1594"/>
                    <a:pt x="429" y="1523"/>
                    <a:pt x="395" y="1409"/>
                  </a:cubicBezTo>
                  <a:cubicBezTo>
                    <a:pt x="371" y="1344"/>
                    <a:pt x="379" y="1270"/>
                    <a:pt x="412" y="1212"/>
                  </a:cubicBezTo>
                  <a:cubicBezTo>
                    <a:pt x="445" y="1146"/>
                    <a:pt x="502" y="1097"/>
                    <a:pt x="568" y="1080"/>
                  </a:cubicBezTo>
                  <a:lnTo>
                    <a:pt x="2749" y="373"/>
                  </a:lnTo>
                  <a:cubicBezTo>
                    <a:pt x="2773" y="364"/>
                    <a:pt x="2798" y="364"/>
                    <a:pt x="2831" y="364"/>
                  </a:cubicBezTo>
                  <a:close/>
                  <a:moveTo>
                    <a:pt x="2834" y="0"/>
                  </a:moveTo>
                  <a:cubicBezTo>
                    <a:pt x="2768" y="0"/>
                    <a:pt x="2701" y="12"/>
                    <a:pt x="2634" y="35"/>
                  </a:cubicBezTo>
                  <a:lnTo>
                    <a:pt x="453" y="735"/>
                  </a:lnTo>
                  <a:cubicBezTo>
                    <a:pt x="296" y="784"/>
                    <a:pt x="165" y="891"/>
                    <a:pt x="91" y="1047"/>
                  </a:cubicBezTo>
                  <a:cubicBezTo>
                    <a:pt x="17" y="1195"/>
                    <a:pt x="0" y="1360"/>
                    <a:pt x="50" y="1516"/>
                  </a:cubicBezTo>
                  <a:cubicBezTo>
                    <a:pt x="140" y="1788"/>
                    <a:pt x="387" y="1953"/>
                    <a:pt x="650" y="1953"/>
                  </a:cubicBezTo>
                  <a:cubicBezTo>
                    <a:pt x="708" y="1953"/>
                    <a:pt x="774" y="1944"/>
                    <a:pt x="840" y="1920"/>
                  </a:cubicBezTo>
                  <a:lnTo>
                    <a:pt x="3020" y="1220"/>
                  </a:lnTo>
                  <a:cubicBezTo>
                    <a:pt x="3177" y="1171"/>
                    <a:pt x="3308" y="1064"/>
                    <a:pt x="3382" y="916"/>
                  </a:cubicBezTo>
                  <a:cubicBezTo>
                    <a:pt x="3457" y="759"/>
                    <a:pt x="3473" y="595"/>
                    <a:pt x="3424" y="438"/>
                  </a:cubicBezTo>
                  <a:cubicBezTo>
                    <a:pt x="3374" y="274"/>
                    <a:pt x="3259" y="150"/>
                    <a:pt x="3111" y="68"/>
                  </a:cubicBezTo>
                  <a:cubicBezTo>
                    <a:pt x="3023" y="24"/>
                    <a:pt x="2930" y="0"/>
                    <a:pt x="2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60"/>
            <p:cNvSpPr/>
            <p:nvPr/>
          </p:nvSpPr>
          <p:spPr>
            <a:xfrm>
              <a:off x="899000" y="-1781775"/>
              <a:ext cx="79450" cy="39850"/>
            </a:xfrm>
            <a:custGeom>
              <a:avLst/>
              <a:gdLst/>
              <a:ahLst/>
              <a:cxnLst/>
              <a:rect l="l" t="t" r="r" b="b"/>
              <a:pathLst>
                <a:path w="3178" h="1594" extrusionOk="0">
                  <a:moveTo>
                    <a:pt x="2679" y="1"/>
                  </a:moveTo>
                  <a:cubicBezTo>
                    <a:pt x="2634" y="1"/>
                    <a:pt x="2589" y="7"/>
                    <a:pt x="2544" y="21"/>
                  </a:cubicBezTo>
                  <a:lnTo>
                    <a:pt x="363" y="729"/>
                  </a:lnTo>
                  <a:cubicBezTo>
                    <a:pt x="133" y="803"/>
                    <a:pt x="1" y="1050"/>
                    <a:pt x="75" y="1289"/>
                  </a:cubicBezTo>
                  <a:cubicBezTo>
                    <a:pt x="134" y="1472"/>
                    <a:pt x="308" y="1593"/>
                    <a:pt x="493" y="1593"/>
                  </a:cubicBezTo>
                  <a:cubicBezTo>
                    <a:pt x="540" y="1593"/>
                    <a:pt x="588" y="1585"/>
                    <a:pt x="635" y="1568"/>
                  </a:cubicBezTo>
                  <a:lnTo>
                    <a:pt x="2815" y="869"/>
                  </a:lnTo>
                  <a:cubicBezTo>
                    <a:pt x="3054" y="795"/>
                    <a:pt x="3177" y="548"/>
                    <a:pt x="3103" y="309"/>
                  </a:cubicBezTo>
                  <a:cubicBezTo>
                    <a:pt x="3043" y="123"/>
                    <a:pt x="2870" y="1"/>
                    <a:pt x="2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60"/>
            <p:cNvSpPr/>
            <p:nvPr/>
          </p:nvSpPr>
          <p:spPr>
            <a:xfrm>
              <a:off x="895300" y="-1786275"/>
              <a:ext cx="86850" cy="48875"/>
            </a:xfrm>
            <a:custGeom>
              <a:avLst/>
              <a:gdLst/>
              <a:ahLst/>
              <a:cxnLst/>
              <a:rect l="l" t="t" r="r" b="b"/>
              <a:pathLst>
                <a:path w="3474" h="1955" extrusionOk="0">
                  <a:moveTo>
                    <a:pt x="2832" y="366"/>
                  </a:moveTo>
                  <a:cubicBezTo>
                    <a:pt x="2873" y="366"/>
                    <a:pt x="2914" y="374"/>
                    <a:pt x="2947" y="391"/>
                  </a:cubicBezTo>
                  <a:cubicBezTo>
                    <a:pt x="3013" y="424"/>
                    <a:pt x="3062" y="481"/>
                    <a:pt x="3079" y="547"/>
                  </a:cubicBezTo>
                  <a:cubicBezTo>
                    <a:pt x="3103" y="613"/>
                    <a:pt x="3095" y="687"/>
                    <a:pt x="3062" y="744"/>
                  </a:cubicBezTo>
                  <a:cubicBezTo>
                    <a:pt x="3029" y="810"/>
                    <a:pt x="2980" y="860"/>
                    <a:pt x="2914" y="876"/>
                  </a:cubicBezTo>
                  <a:lnTo>
                    <a:pt x="733" y="1584"/>
                  </a:lnTo>
                  <a:cubicBezTo>
                    <a:pt x="707" y="1590"/>
                    <a:pt x="682" y="1592"/>
                    <a:pt x="657" y="1592"/>
                  </a:cubicBezTo>
                  <a:cubicBezTo>
                    <a:pt x="613" y="1592"/>
                    <a:pt x="570" y="1583"/>
                    <a:pt x="527" y="1567"/>
                  </a:cubicBezTo>
                  <a:cubicBezTo>
                    <a:pt x="462" y="1534"/>
                    <a:pt x="420" y="1477"/>
                    <a:pt x="396" y="1411"/>
                  </a:cubicBezTo>
                  <a:cubicBezTo>
                    <a:pt x="371" y="1345"/>
                    <a:pt x="379" y="1271"/>
                    <a:pt x="412" y="1205"/>
                  </a:cubicBezTo>
                  <a:cubicBezTo>
                    <a:pt x="445" y="1148"/>
                    <a:pt x="503" y="1098"/>
                    <a:pt x="569" y="1074"/>
                  </a:cubicBezTo>
                  <a:lnTo>
                    <a:pt x="2749" y="374"/>
                  </a:lnTo>
                  <a:cubicBezTo>
                    <a:pt x="2774" y="366"/>
                    <a:pt x="2799" y="366"/>
                    <a:pt x="2832" y="366"/>
                  </a:cubicBezTo>
                  <a:close/>
                  <a:moveTo>
                    <a:pt x="2823" y="0"/>
                  </a:moveTo>
                  <a:cubicBezTo>
                    <a:pt x="2761" y="0"/>
                    <a:pt x="2697" y="10"/>
                    <a:pt x="2634" y="29"/>
                  </a:cubicBezTo>
                  <a:lnTo>
                    <a:pt x="453" y="736"/>
                  </a:lnTo>
                  <a:cubicBezTo>
                    <a:pt x="297" y="786"/>
                    <a:pt x="165" y="893"/>
                    <a:pt x="91" y="1041"/>
                  </a:cubicBezTo>
                  <a:cubicBezTo>
                    <a:pt x="17" y="1189"/>
                    <a:pt x="1" y="1362"/>
                    <a:pt x="50" y="1518"/>
                  </a:cubicBezTo>
                  <a:cubicBezTo>
                    <a:pt x="108" y="1683"/>
                    <a:pt x="215" y="1806"/>
                    <a:pt x="363" y="1888"/>
                  </a:cubicBezTo>
                  <a:cubicBezTo>
                    <a:pt x="453" y="1929"/>
                    <a:pt x="552" y="1954"/>
                    <a:pt x="651" y="1954"/>
                  </a:cubicBezTo>
                  <a:cubicBezTo>
                    <a:pt x="709" y="1954"/>
                    <a:pt x="774" y="1946"/>
                    <a:pt x="840" y="1921"/>
                  </a:cubicBezTo>
                  <a:lnTo>
                    <a:pt x="3021" y="1222"/>
                  </a:lnTo>
                  <a:cubicBezTo>
                    <a:pt x="3177" y="1172"/>
                    <a:pt x="3309" y="1057"/>
                    <a:pt x="3383" y="909"/>
                  </a:cubicBezTo>
                  <a:cubicBezTo>
                    <a:pt x="3465" y="761"/>
                    <a:pt x="3474" y="596"/>
                    <a:pt x="3424" y="432"/>
                  </a:cubicBezTo>
                  <a:cubicBezTo>
                    <a:pt x="3375" y="275"/>
                    <a:pt x="3260" y="144"/>
                    <a:pt x="3111" y="70"/>
                  </a:cubicBezTo>
                  <a:cubicBezTo>
                    <a:pt x="3020" y="24"/>
                    <a:pt x="2923" y="0"/>
                    <a:pt x="2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Rounded Corners 3">
            <a:extLst>
              <a:ext uri="{FF2B5EF4-FFF2-40B4-BE49-F238E27FC236}">
                <a16:creationId xmlns:a16="http://schemas.microsoft.com/office/drawing/2014/main" id="{2086C664-A6B1-828C-4633-C13D47C2AF1E}"/>
              </a:ext>
            </a:extLst>
          </p:cNvPr>
          <p:cNvSpPr/>
          <p:nvPr/>
        </p:nvSpPr>
        <p:spPr>
          <a:xfrm>
            <a:off x="240018" y="1084563"/>
            <a:ext cx="1463040" cy="2974373"/>
          </a:xfrm>
          <a:prstGeom prst="roundRect">
            <a:avLst>
              <a:gd name="adj" fmla="val 11425"/>
            </a:avLst>
          </a:prstGeom>
          <a:solidFill>
            <a:schemeClr val="accent6"/>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a:solidFill>
                  <a:srgbClr val="000000"/>
                </a:solidFill>
              </a:rPr>
              <a:t>CÁC PHƯƠNG PHÁP ĐIỀU CHẾ MUỐI</a:t>
            </a:r>
          </a:p>
        </p:txBody>
      </p:sp>
      <p:sp>
        <p:nvSpPr>
          <p:cNvPr id="5" name="Rectangle: Rounded Corners 4">
            <a:extLst>
              <a:ext uri="{FF2B5EF4-FFF2-40B4-BE49-F238E27FC236}">
                <a16:creationId xmlns:a16="http://schemas.microsoft.com/office/drawing/2014/main" id="{F72B001E-3CFD-ACF9-6FF7-8FA13F55CD14}"/>
              </a:ext>
            </a:extLst>
          </p:cNvPr>
          <p:cNvSpPr/>
          <p:nvPr/>
        </p:nvSpPr>
        <p:spPr>
          <a:xfrm>
            <a:off x="2054913" y="776509"/>
            <a:ext cx="2418027" cy="589354"/>
          </a:xfrm>
          <a:prstGeom prst="roundRect">
            <a:avLst/>
          </a:prstGeom>
          <a:solidFill>
            <a:schemeClr val="accent6"/>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Acid + Base</a:t>
            </a:r>
          </a:p>
        </p:txBody>
      </p:sp>
      <p:sp>
        <p:nvSpPr>
          <p:cNvPr id="6" name="Rectangle: Rounded Corners 5">
            <a:extLst>
              <a:ext uri="{FF2B5EF4-FFF2-40B4-BE49-F238E27FC236}">
                <a16:creationId xmlns:a16="http://schemas.microsoft.com/office/drawing/2014/main" id="{197D645E-F1BF-0679-A4D4-9B52271B1D0B}"/>
              </a:ext>
            </a:extLst>
          </p:cNvPr>
          <p:cNvSpPr/>
          <p:nvPr/>
        </p:nvSpPr>
        <p:spPr>
          <a:xfrm>
            <a:off x="2054913" y="1526791"/>
            <a:ext cx="2418027" cy="589354"/>
          </a:xfrm>
          <a:prstGeom prst="roundRect">
            <a:avLst/>
          </a:prstGeom>
          <a:solidFill>
            <a:schemeClr val="accent6"/>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Acid + Oxide base</a:t>
            </a:r>
          </a:p>
        </p:txBody>
      </p:sp>
      <p:sp>
        <p:nvSpPr>
          <p:cNvPr id="7" name="Rectangle: Rounded Corners 6">
            <a:extLst>
              <a:ext uri="{FF2B5EF4-FFF2-40B4-BE49-F238E27FC236}">
                <a16:creationId xmlns:a16="http://schemas.microsoft.com/office/drawing/2014/main" id="{A766489B-9EC1-BE1B-0E92-F944732C4A7E}"/>
              </a:ext>
            </a:extLst>
          </p:cNvPr>
          <p:cNvSpPr/>
          <p:nvPr/>
        </p:nvSpPr>
        <p:spPr>
          <a:xfrm>
            <a:off x="2054913" y="2277073"/>
            <a:ext cx="2418027" cy="589354"/>
          </a:xfrm>
          <a:prstGeom prst="roundRect">
            <a:avLst/>
          </a:prstGeom>
          <a:solidFill>
            <a:schemeClr val="accent6"/>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Acid + Muối</a:t>
            </a:r>
          </a:p>
        </p:txBody>
      </p:sp>
      <p:sp>
        <p:nvSpPr>
          <p:cNvPr id="8" name="Rectangle: Rounded Corners 7">
            <a:extLst>
              <a:ext uri="{FF2B5EF4-FFF2-40B4-BE49-F238E27FC236}">
                <a16:creationId xmlns:a16="http://schemas.microsoft.com/office/drawing/2014/main" id="{9801D051-855C-D1F2-105A-C0250F783EA3}"/>
              </a:ext>
            </a:extLst>
          </p:cNvPr>
          <p:cNvSpPr/>
          <p:nvPr/>
        </p:nvSpPr>
        <p:spPr>
          <a:xfrm>
            <a:off x="2054913" y="3027355"/>
            <a:ext cx="2418027" cy="589354"/>
          </a:xfrm>
          <a:prstGeom prst="roundRect">
            <a:avLst/>
          </a:prstGeom>
          <a:solidFill>
            <a:schemeClr val="accent6"/>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Oxide acid + base</a:t>
            </a:r>
          </a:p>
        </p:txBody>
      </p:sp>
      <p:sp>
        <p:nvSpPr>
          <p:cNvPr id="9" name="Rectangle: Rounded Corners 8">
            <a:extLst>
              <a:ext uri="{FF2B5EF4-FFF2-40B4-BE49-F238E27FC236}">
                <a16:creationId xmlns:a16="http://schemas.microsoft.com/office/drawing/2014/main" id="{F57BFADA-B0BB-5D6C-2D54-14E3793333C1}"/>
              </a:ext>
            </a:extLst>
          </p:cNvPr>
          <p:cNvSpPr/>
          <p:nvPr/>
        </p:nvSpPr>
        <p:spPr>
          <a:xfrm>
            <a:off x="2054913" y="3777637"/>
            <a:ext cx="2418027" cy="589354"/>
          </a:xfrm>
          <a:prstGeom prst="roundRect">
            <a:avLst/>
          </a:prstGeom>
          <a:solidFill>
            <a:schemeClr val="accent6"/>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Muối + muối</a:t>
            </a:r>
          </a:p>
        </p:txBody>
      </p:sp>
      <p:sp>
        <p:nvSpPr>
          <p:cNvPr id="10" name="Rectangle: Rounded Corners 9">
            <a:extLst>
              <a:ext uri="{FF2B5EF4-FFF2-40B4-BE49-F238E27FC236}">
                <a16:creationId xmlns:a16="http://schemas.microsoft.com/office/drawing/2014/main" id="{30436AFB-C88D-A78A-8345-223710146BDB}"/>
              </a:ext>
            </a:extLst>
          </p:cNvPr>
          <p:cNvSpPr/>
          <p:nvPr/>
        </p:nvSpPr>
        <p:spPr>
          <a:xfrm>
            <a:off x="4823460" y="776509"/>
            <a:ext cx="4114800" cy="589354"/>
          </a:xfrm>
          <a:prstGeom prst="roundRect">
            <a:avLst/>
          </a:prstGeom>
          <a:solidFill>
            <a:schemeClr val="accent6"/>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a:solidFill>
                  <a:srgbClr val="000000"/>
                </a:solidFill>
              </a:rPr>
              <a:t>HCl + NaOH </a:t>
            </a:r>
            <a:r>
              <a:rPr lang="en-US" sz="2000">
                <a:solidFill>
                  <a:srgbClr val="000000"/>
                </a:solidFill>
                <a:latin typeface="Arial" panose="020B0604020202020204" pitchFamily="34" charset="0"/>
                <a:cs typeface="Arial" panose="020B0604020202020204" pitchFamily="34" charset="0"/>
              </a:rPr>
              <a:t>→ NaCl + H</a:t>
            </a:r>
            <a:r>
              <a:rPr lang="en-US" sz="2000" baseline="-25000">
                <a:solidFill>
                  <a:srgbClr val="000000"/>
                </a:solidFill>
                <a:latin typeface="Arial" panose="020B0604020202020204" pitchFamily="34" charset="0"/>
                <a:cs typeface="Arial" panose="020B0604020202020204" pitchFamily="34" charset="0"/>
              </a:rPr>
              <a:t>2</a:t>
            </a:r>
            <a:r>
              <a:rPr lang="en-US" sz="2000">
                <a:solidFill>
                  <a:srgbClr val="000000"/>
                </a:solidFill>
                <a:latin typeface="Arial" panose="020B0604020202020204" pitchFamily="34" charset="0"/>
                <a:cs typeface="Arial" panose="020B0604020202020204" pitchFamily="34" charset="0"/>
              </a:rPr>
              <a:t>O</a:t>
            </a:r>
            <a:endParaRPr lang="en-US" sz="2000">
              <a:solidFill>
                <a:srgbClr val="000000"/>
              </a:solidFill>
            </a:endParaRPr>
          </a:p>
        </p:txBody>
      </p:sp>
      <p:sp>
        <p:nvSpPr>
          <p:cNvPr id="11" name="Rectangle: Rounded Corners 10">
            <a:extLst>
              <a:ext uri="{FF2B5EF4-FFF2-40B4-BE49-F238E27FC236}">
                <a16:creationId xmlns:a16="http://schemas.microsoft.com/office/drawing/2014/main" id="{B668FC9C-EFAB-28EE-DC12-AEDD4FF33183}"/>
              </a:ext>
            </a:extLst>
          </p:cNvPr>
          <p:cNvSpPr/>
          <p:nvPr/>
        </p:nvSpPr>
        <p:spPr>
          <a:xfrm>
            <a:off x="4823460" y="1526791"/>
            <a:ext cx="4114800" cy="589354"/>
          </a:xfrm>
          <a:prstGeom prst="roundRect">
            <a:avLst/>
          </a:prstGeom>
          <a:solidFill>
            <a:schemeClr val="accent6"/>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a:solidFill>
                  <a:srgbClr val="000000"/>
                </a:solidFill>
              </a:rPr>
              <a:t>2HNO</a:t>
            </a:r>
            <a:r>
              <a:rPr lang="en-US" sz="2000" baseline="-25000">
                <a:solidFill>
                  <a:srgbClr val="000000"/>
                </a:solidFill>
              </a:rPr>
              <a:t>3</a:t>
            </a:r>
            <a:r>
              <a:rPr lang="en-US" sz="2000">
                <a:solidFill>
                  <a:srgbClr val="000000"/>
                </a:solidFill>
              </a:rPr>
              <a:t> + CuO </a:t>
            </a:r>
            <a:r>
              <a:rPr lang="en-US" sz="2000">
                <a:solidFill>
                  <a:srgbClr val="000000"/>
                </a:solidFill>
                <a:latin typeface="Arial" panose="020B0604020202020204" pitchFamily="34" charset="0"/>
                <a:cs typeface="Arial" panose="020B0604020202020204" pitchFamily="34" charset="0"/>
              </a:rPr>
              <a:t>→ Cu(NO</a:t>
            </a:r>
            <a:r>
              <a:rPr lang="en-US" sz="2000" baseline="-25000">
                <a:solidFill>
                  <a:srgbClr val="000000"/>
                </a:solidFill>
                <a:latin typeface="Arial" panose="020B0604020202020204" pitchFamily="34" charset="0"/>
                <a:cs typeface="Arial" panose="020B0604020202020204" pitchFamily="34" charset="0"/>
              </a:rPr>
              <a:t>3</a:t>
            </a:r>
            <a:r>
              <a:rPr lang="en-US" sz="2000">
                <a:solidFill>
                  <a:srgbClr val="000000"/>
                </a:solidFill>
                <a:latin typeface="Arial" panose="020B0604020202020204" pitchFamily="34" charset="0"/>
                <a:cs typeface="Arial" panose="020B0604020202020204" pitchFamily="34" charset="0"/>
              </a:rPr>
              <a:t>)</a:t>
            </a:r>
            <a:r>
              <a:rPr lang="en-US" sz="2000" baseline="-25000">
                <a:solidFill>
                  <a:srgbClr val="000000"/>
                </a:solidFill>
                <a:latin typeface="Arial" panose="020B0604020202020204" pitchFamily="34" charset="0"/>
                <a:cs typeface="Arial" panose="020B0604020202020204" pitchFamily="34" charset="0"/>
              </a:rPr>
              <a:t>2 </a:t>
            </a:r>
            <a:r>
              <a:rPr lang="en-US" sz="2000">
                <a:solidFill>
                  <a:srgbClr val="000000"/>
                </a:solidFill>
                <a:latin typeface="Arial" panose="020B0604020202020204" pitchFamily="34" charset="0"/>
                <a:cs typeface="Arial" panose="020B0604020202020204" pitchFamily="34" charset="0"/>
              </a:rPr>
              <a:t>+ H</a:t>
            </a:r>
            <a:r>
              <a:rPr lang="en-US" sz="2000" baseline="-25000">
                <a:solidFill>
                  <a:srgbClr val="000000"/>
                </a:solidFill>
                <a:latin typeface="Arial" panose="020B0604020202020204" pitchFamily="34" charset="0"/>
                <a:cs typeface="Arial" panose="020B0604020202020204" pitchFamily="34" charset="0"/>
              </a:rPr>
              <a:t>2</a:t>
            </a:r>
            <a:r>
              <a:rPr lang="en-US" sz="2000">
                <a:solidFill>
                  <a:srgbClr val="000000"/>
                </a:solidFill>
                <a:latin typeface="Arial" panose="020B0604020202020204" pitchFamily="34" charset="0"/>
                <a:cs typeface="Arial" panose="020B0604020202020204" pitchFamily="34" charset="0"/>
              </a:rPr>
              <a:t>O</a:t>
            </a:r>
            <a:endParaRPr lang="en-US" sz="2000">
              <a:solidFill>
                <a:srgbClr val="000000"/>
              </a:solidFill>
            </a:endParaRPr>
          </a:p>
        </p:txBody>
      </p:sp>
      <p:sp>
        <p:nvSpPr>
          <p:cNvPr id="12" name="Rectangle: Rounded Corners 11">
            <a:extLst>
              <a:ext uri="{FF2B5EF4-FFF2-40B4-BE49-F238E27FC236}">
                <a16:creationId xmlns:a16="http://schemas.microsoft.com/office/drawing/2014/main" id="{EAAE2411-A71C-D3B8-151B-6300ED09A23D}"/>
              </a:ext>
            </a:extLst>
          </p:cNvPr>
          <p:cNvSpPr/>
          <p:nvPr/>
        </p:nvSpPr>
        <p:spPr>
          <a:xfrm>
            <a:off x="4823460" y="2277073"/>
            <a:ext cx="4114800" cy="589354"/>
          </a:xfrm>
          <a:prstGeom prst="roundRect">
            <a:avLst/>
          </a:prstGeom>
          <a:solidFill>
            <a:schemeClr val="accent6"/>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a:solidFill>
                  <a:srgbClr val="000000"/>
                </a:solidFill>
              </a:rPr>
              <a:t>H</a:t>
            </a:r>
            <a:r>
              <a:rPr lang="en-US" sz="2000" baseline="-25000">
                <a:solidFill>
                  <a:srgbClr val="000000"/>
                </a:solidFill>
              </a:rPr>
              <a:t>2</a:t>
            </a:r>
            <a:r>
              <a:rPr lang="en-US" sz="2000">
                <a:solidFill>
                  <a:srgbClr val="000000"/>
                </a:solidFill>
              </a:rPr>
              <a:t>SO</a:t>
            </a:r>
            <a:r>
              <a:rPr lang="en-US" sz="2000" baseline="-25000">
                <a:solidFill>
                  <a:srgbClr val="000000"/>
                </a:solidFill>
              </a:rPr>
              <a:t>4</a:t>
            </a:r>
            <a:r>
              <a:rPr lang="en-US" sz="2000">
                <a:solidFill>
                  <a:srgbClr val="000000"/>
                </a:solidFill>
              </a:rPr>
              <a:t> + BaCl</a:t>
            </a:r>
            <a:r>
              <a:rPr lang="en-US" sz="2000" baseline="-25000">
                <a:solidFill>
                  <a:srgbClr val="000000"/>
                </a:solidFill>
              </a:rPr>
              <a:t>2</a:t>
            </a:r>
            <a:r>
              <a:rPr lang="en-US" sz="2000">
                <a:solidFill>
                  <a:srgbClr val="000000"/>
                </a:solidFill>
              </a:rPr>
              <a:t> </a:t>
            </a:r>
            <a:r>
              <a:rPr lang="en-US" sz="2000">
                <a:solidFill>
                  <a:srgbClr val="000000"/>
                </a:solidFill>
                <a:latin typeface="Arial" panose="020B0604020202020204" pitchFamily="34" charset="0"/>
                <a:cs typeface="Arial" panose="020B0604020202020204" pitchFamily="34" charset="0"/>
              </a:rPr>
              <a:t>→ BaSO</a:t>
            </a:r>
            <a:r>
              <a:rPr lang="en-US" sz="2000" baseline="-25000">
                <a:solidFill>
                  <a:srgbClr val="000000"/>
                </a:solidFill>
                <a:latin typeface="Arial" panose="020B0604020202020204" pitchFamily="34" charset="0"/>
                <a:cs typeface="Arial" panose="020B0604020202020204" pitchFamily="34" charset="0"/>
              </a:rPr>
              <a:t>4</a:t>
            </a:r>
            <a:r>
              <a:rPr lang="en-US" sz="2000">
                <a:solidFill>
                  <a:srgbClr val="000000"/>
                </a:solidFill>
                <a:latin typeface="Arial" panose="020B0604020202020204" pitchFamily="34" charset="0"/>
                <a:cs typeface="Arial" panose="020B0604020202020204" pitchFamily="34" charset="0"/>
              </a:rPr>
              <a:t> + 2 HCl</a:t>
            </a:r>
            <a:endParaRPr lang="en-US" sz="2000">
              <a:solidFill>
                <a:srgbClr val="000000"/>
              </a:solidFill>
            </a:endParaRPr>
          </a:p>
        </p:txBody>
      </p:sp>
      <p:sp>
        <p:nvSpPr>
          <p:cNvPr id="13" name="Rectangle: Rounded Corners 12">
            <a:extLst>
              <a:ext uri="{FF2B5EF4-FFF2-40B4-BE49-F238E27FC236}">
                <a16:creationId xmlns:a16="http://schemas.microsoft.com/office/drawing/2014/main" id="{91697B0D-52B3-1D94-D45F-A25B057EC09A}"/>
              </a:ext>
            </a:extLst>
          </p:cNvPr>
          <p:cNvSpPr/>
          <p:nvPr/>
        </p:nvSpPr>
        <p:spPr>
          <a:xfrm>
            <a:off x="4823460" y="3027355"/>
            <a:ext cx="4114800" cy="589354"/>
          </a:xfrm>
          <a:prstGeom prst="roundRect">
            <a:avLst/>
          </a:prstGeom>
          <a:solidFill>
            <a:schemeClr val="accent6"/>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a:solidFill>
                  <a:srgbClr val="000000"/>
                </a:solidFill>
              </a:rPr>
              <a:t>CO</a:t>
            </a:r>
            <a:r>
              <a:rPr lang="en-US" sz="2000" baseline="-25000">
                <a:solidFill>
                  <a:srgbClr val="000000"/>
                </a:solidFill>
              </a:rPr>
              <a:t>2</a:t>
            </a:r>
            <a:r>
              <a:rPr lang="en-US" sz="2000">
                <a:solidFill>
                  <a:srgbClr val="000000"/>
                </a:solidFill>
              </a:rPr>
              <a:t> + 2NaOH </a:t>
            </a:r>
            <a:r>
              <a:rPr lang="en-US" sz="2000">
                <a:solidFill>
                  <a:srgbClr val="000000"/>
                </a:solidFill>
                <a:latin typeface="Arial" panose="020B0604020202020204" pitchFamily="34" charset="0"/>
                <a:cs typeface="Arial" panose="020B0604020202020204" pitchFamily="34" charset="0"/>
              </a:rPr>
              <a:t>→ Na</a:t>
            </a:r>
            <a:r>
              <a:rPr lang="en-US" sz="2000" baseline="-25000">
                <a:solidFill>
                  <a:srgbClr val="000000"/>
                </a:solidFill>
                <a:latin typeface="Arial" panose="020B0604020202020204" pitchFamily="34" charset="0"/>
                <a:cs typeface="Arial" panose="020B0604020202020204" pitchFamily="34" charset="0"/>
              </a:rPr>
              <a:t>2</a:t>
            </a:r>
            <a:r>
              <a:rPr lang="en-US" sz="2000">
                <a:solidFill>
                  <a:srgbClr val="000000"/>
                </a:solidFill>
                <a:latin typeface="Arial" panose="020B0604020202020204" pitchFamily="34" charset="0"/>
                <a:cs typeface="Arial" panose="020B0604020202020204" pitchFamily="34" charset="0"/>
              </a:rPr>
              <a:t>CO</a:t>
            </a:r>
            <a:r>
              <a:rPr lang="en-US" sz="2000" baseline="-25000">
                <a:solidFill>
                  <a:srgbClr val="000000"/>
                </a:solidFill>
                <a:latin typeface="Arial" panose="020B0604020202020204" pitchFamily="34" charset="0"/>
                <a:cs typeface="Arial" panose="020B0604020202020204" pitchFamily="34" charset="0"/>
              </a:rPr>
              <a:t>3</a:t>
            </a:r>
            <a:r>
              <a:rPr lang="en-US" sz="2000">
                <a:solidFill>
                  <a:srgbClr val="000000"/>
                </a:solidFill>
                <a:latin typeface="Arial" panose="020B0604020202020204" pitchFamily="34" charset="0"/>
                <a:cs typeface="Arial" panose="020B0604020202020204" pitchFamily="34" charset="0"/>
              </a:rPr>
              <a:t> + H</a:t>
            </a:r>
            <a:r>
              <a:rPr lang="en-US" sz="2000" baseline="-25000">
                <a:solidFill>
                  <a:srgbClr val="000000"/>
                </a:solidFill>
                <a:latin typeface="Arial" panose="020B0604020202020204" pitchFamily="34" charset="0"/>
                <a:cs typeface="Arial" panose="020B0604020202020204" pitchFamily="34" charset="0"/>
              </a:rPr>
              <a:t>2</a:t>
            </a:r>
            <a:r>
              <a:rPr lang="en-US" sz="2000">
                <a:solidFill>
                  <a:srgbClr val="000000"/>
                </a:solidFill>
                <a:latin typeface="Arial" panose="020B0604020202020204" pitchFamily="34" charset="0"/>
                <a:cs typeface="Arial" panose="020B0604020202020204" pitchFamily="34" charset="0"/>
              </a:rPr>
              <a:t>O</a:t>
            </a:r>
            <a:endParaRPr lang="en-US" sz="2000">
              <a:solidFill>
                <a:srgbClr val="000000"/>
              </a:solidFill>
            </a:endParaRPr>
          </a:p>
        </p:txBody>
      </p:sp>
      <p:sp>
        <p:nvSpPr>
          <p:cNvPr id="14" name="Rectangle: Rounded Corners 13">
            <a:extLst>
              <a:ext uri="{FF2B5EF4-FFF2-40B4-BE49-F238E27FC236}">
                <a16:creationId xmlns:a16="http://schemas.microsoft.com/office/drawing/2014/main" id="{57181F12-F53A-F106-6848-874E82889C57}"/>
              </a:ext>
            </a:extLst>
          </p:cNvPr>
          <p:cNvSpPr/>
          <p:nvPr/>
        </p:nvSpPr>
        <p:spPr>
          <a:xfrm>
            <a:off x="4823460" y="3777636"/>
            <a:ext cx="4114800" cy="589354"/>
          </a:xfrm>
          <a:prstGeom prst="roundRect">
            <a:avLst/>
          </a:prstGeom>
          <a:solidFill>
            <a:schemeClr val="accent6"/>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a:solidFill>
                  <a:srgbClr val="000000"/>
                </a:solidFill>
              </a:rPr>
              <a:t>NaCl + AgNO</a:t>
            </a:r>
            <a:r>
              <a:rPr lang="en-US" sz="2000" baseline="-25000">
                <a:solidFill>
                  <a:srgbClr val="000000"/>
                </a:solidFill>
              </a:rPr>
              <a:t>3</a:t>
            </a:r>
            <a:r>
              <a:rPr lang="en-US" sz="2000">
                <a:solidFill>
                  <a:srgbClr val="000000"/>
                </a:solidFill>
              </a:rPr>
              <a:t> </a:t>
            </a:r>
            <a:r>
              <a:rPr lang="en-US" sz="2000">
                <a:solidFill>
                  <a:srgbClr val="000000"/>
                </a:solidFill>
                <a:latin typeface="Arial" panose="020B0604020202020204" pitchFamily="34" charset="0"/>
                <a:cs typeface="Arial" panose="020B0604020202020204" pitchFamily="34" charset="0"/>
              </a:rPr>
              <a:t>→ AgCl + NaNO</a:t>
            </a:r>
            <a:r>
              <a:rPr lang="en-US" sz="2000" baseline="-25000">
                <a:solidFill>
                  <a:srgbClr val="000000"/>
                </a:solidFill>
                <a:latin typeface="Arial" panose="020B0604020202020204" pitchFamily="34" charset="0"/>
                <a:cs typeface="Arial" panose="020B0604020202020204" pitchFamily="34" charset="0"/>
              </a:rPr>
              <a:t>3</a:t>
            </a:r>
            <a:endParaRPr lang="en-US" sz="2000">
              <a:solidFill>
                <a:srgbClr val="000000"/>
              </a:solidFill>
            </a:endParaRPr>
          </a:p>
        </p:txBody>
      </p:sp>
      <p:grpSp>
        <p:nvGrpSpPr>
          <p:cNvPr id="30" name="Group 29">
            <a:extLst>
              <a:ext uri="{FF2B5EF4-FFF2-40B4-BE49-F238E27FC236}">
                <a16:creationId xmlns:a16="http://schemas.microsoft.com/office/drawing/2014/main" id="{038EEBE3-EEF2-65F9-1980-64D80A7B8CC7}"/>
              </a:ext>
            </a:extLst>
          </p:cNvPr>
          <p:cNvGrpSpPr/>
          <p:nvPr/>
        </p:nvGrpSpPr>
        <p:grpSpPr>
          <a:xfrm>
            <a:off x="1703058" y="1071186"/>
            <a:ext cx="351855" cy="3021837"/>
            <a:chOff x="1703058" y="1071186"/>
            <a:chExt cx="351855" cy="3021837"/>
          </a:xfrm>
        </p:grpSpPr>
        <p:cxnSp>
          <p:nvCxnSpPr>
            <p:cNvPr id="16" name="Straight Connector 15">
              <a:extLst>
                <a:ext uri="{FF2B5EF4-FFF2-40B4-BE49-F238E27FC236}">
                  <a16:creationId xmlns:a16="http://schemas.microsoft.com/office/drawing/2014/main" id="{BD471908-269E-3284-D9D7-531FF8EBD28F}"/>
                </a:ext>
              </a:extLst>
            </p:cNvPr>
            <p:cNvCxnSpPr>
              <a:cxnSpLocks/>
            </p:cNvCxnSpPr>
            <p:nvPr/>
          </p:nvCxnSpPr>
          <p:spPr>
            <a:xfrm>
              <a:off x="1874520" y="1071186"/>
              <a:ext cx="0" cy="301450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BAB0C5-EAF2-A740-7014-8AE1CC16F631}"/>
                </a:ext>
              </a:extLst>
            </p:cNvPr>
            <p:cNvCxnSpPr>
              <a:cxnSpLocks/>
              <a:stCxn id="4" idx="3"/>
              <a:endCxn id="7" idx="1"/>
            </p:cNvCxnSpPr>
            <p:nvPr/>
          </p:nvCxnSpPr>
          <p:spPr>
            <a:xfrm>
              <a:off x="1703058" y="2571750"/>
              <a:ext cx="351855"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B032F99-205E-B829-EB8B-93E316240552}"/>
                </a:ext>
              </a:extLst>
            </p:cNvPr>
            <p:cNvCxnSpPr>
              <a:cxnSpLocks/>
              <a:endCxn id="5" idx="1"/>
            </p:cNvCxnSpPr>
            <p:nvPr/>
          </p:nvCxnSpPr>
          <p:spPr>
            <a:xfrm>
              <a:off x="1874520" y="1071186"/>
              <a:ext cx="180393"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A53C1D9-3DA3-F3B1-0D4D-D817AE4A8EB5}"/>
                </a:ext>
              </a:extLst>
            </p:cNvPr>
            <p:cNvCxnSpPr>
              <a:cxnSpLocks/>
              <a:endCxn id="6" idx="1"/>
            </p:cNvCxnSpPr>
            <p:nvPr/>
          </p:nvCxnSpPr>
          <p:spPr>
            <a:xfrm>
              <a:off x="1874520" y="1821468"/>
              <a:ext cx="180393"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851DC2C-FFB9-4C7B-81F3-1E055A578CDB}"/>
                </a:ext>
              </a:extLst>
            </p:cNvPr>
            <p:cNvCxnSpPr>
              <a:cxnSpLocks/>
            </p:cNvCxnSpPr>
            <p:nvPr/>
          </p:nvCxnSpPr>
          <p:spPr>
            <a:xfrm>
              <a:off x="1874520" y="3322032"/>
              <a:ext cx="180393"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B8CDA6-ED93-8016-ED77-8C69809EC01E}"/>
                </a:ext>
              </a:extLst>
            </p:cNvPr>
            <p:cNvCxnSpPr>
              <a:cxnSpLocks/>
            </p:cNvCxnSpPr>
            <p:nvPr/>
          </p:nvCxnSpPr>
          <p:spPr>
            <a:xfrm>
              <a:off x="1858036" y="4093023"/>
              <a:ext cx="180393"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BE660F2A-0ADA-443D-201C-C1A686333FB7}"/>
              </a:ext>
            </a:extLst>
          </p:cNvPr>
          <p:cNvCxnSpPr>
            <a:cxnSpLocks/>
            <a:stCxn id="5" idx="3"/>
            <a:endCxn id="10" idx="1"/>
          </p:cNvCxnSpPr>
          <p:nvPr/>
        </p:nvCxnSpPr>
        <p:spPr>
          <a:xfrm>
            <a:off x="4472940" y="1071186"/>
            <a:ext cx="350520" cy="0"/>
          </a:xfrm>
          <a:prstGeom prst="line">
            <a:avLst/>
          </a:prstGeom>
          <a:ln w="28575">
            <a:solidFill>
              <a:srgbClr val="00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795" name="Straight Connector 1794">
            <a:extLst>
              <a:ext uri="{FF2B5EF4-FFF2-40B4-BE49-F238E27FC236}">
                <a16:creationId xmlns:a16="http://schemas.microsoft.com/office/drawing/2014/main" id="{C3EEADD2-F2E9-6B23-DC17-834A0A17CECD}"/>
              </a:ext>
            </a:extLst>
          </p:cNvPr>
          <p:cNvCxnSpPr>
            <a:cxnSpLocks/>
            <a:stCxn id="6" idx="3"/>
            <a:endCxn id="11" idx="1"/>
          </p:cNvCxnSpPr>
          <p:nvPr/>
        </p:nvCxnSpPr>
        <p:spPr>
          <a:xfrm>
            <a:off x="4472940" y="1821468"/>
            <a:ext cx="350520" cy="0"/>
          </a:xfrm>
          <a:prstGeom prst="line">
            <a:avLst/>
          </a:prstGeom>
          <a:ln w="28575">
            <a:solidFill>
              <a:srgbClr val="00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798" name="Straight Connector 1797">
            <a:extLst>
              <a:ext uri="{FF2B5EF4-FFF2-40B4-BE49-F238E27FC236}">
                <a16:creationId xmlns:a16="http://schemas.microsoft.com/office/drawing/2014/main" id="{371DF210-E36D-4825-4D84-B64AE502D1AA}"/>
              </a:ext>
            </a:extLst>
          </p:cNvPr>
          <p:cNvCxnSpPr>
            <a:cxnSpLocks/>
            <a:stCxn id="7" idx="3"/>
            <a:endCxn id="12" idx="1"/>
          </p:cNvCxnSpPr>
          <p:nvPr/>
        </p:nvCxnSpPr>
        <p:spPr>
          <a:xfrm>
            <a:off x="4472940" y="2571750"/>
            <a:ext cx="350520" cy="0"/>
          </a:xfrm>
          <a:prstGeom prst="line">
            <a:avLst/>
          </a:prstGeom>
          <a:ln w="28575">
            <a:solidFill>
              <a:srgbClr val="00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801" name="Straight Connector 1800">
            <a:extLst>
              <a:ext uri="{FF2B5EF4-FFF2-40B4-BE49-F238E27FC236}">
                <a16:creationId xmlns:a16="http://schemas.microsoft.com/office/drawing/2014/main" id="{199AA806-80EA-01FB-A7B9-163053239297}"/>
              </a:ext>
            </a:extLst>
          </p:cNvPr>
          <p:cNvCxnSpPr>
            <a:cxnSpLocks/>
            <a:stCxn id="8" idx="3"/>
            <a:endCxn id="13" idx="1"/>
          </p:cNvCxnSpPr>
          <p:nvPr/>
        </p:nvCxnSpPr>
        <p:spPr>
          <a:xfrm>
            <a:off x="4472940" y="3322032"/>
            <a:ext cx="350520" cy="0"/>
          </a:xfrm>
          <a:prstGeom prst="line">
            <a:avLst/>
          </a:prstGeom>
          <a:ln w="28575">
            <a:solidFill>
              <a:srgbClr val="00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804" name="Straight Connector 1803">
            <a:extLst>
              <a:ext uri="{FF2B5EF4-FFF2-40B4-BE49-F238E27FC236}">
                <a16:creationId xmlns:a16="http://schemas.microsoft.com/office/drawing/2014/main" id="{4C9410FA-C626-3E9E-E880-BB2061BD28BB}"/>
              </a:ext>
            </a:extLst>
          </p:cNvPr>
          <p:cNvCxnSpPr>
            <a:cxnSpLocks/>
            <a:stCxn id="9" idx="3"/>
            <a:endCxn id="14" idx="1"/>
          </p:cNvCxnSpPr>
          <p:nvPr/>
        </p:nvCxnSpPr>
        <p:spPr>
          <a:xfrm flipV="1">
            <a:off x="4472940" y="4072313"/>
            <a:ext cx="350520" cy="1"/>
          </a:xfrm>
          <a:prstGeom prst="line">
            <a:avLst/>
          </a:prstGeom>
          <a:ln w="28575">
            <a:solidFill>
              <a:srgbClr val="00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childTnLst>
                          </p:cTn>
                        </p:par>
                        <p:par>
                          <p:cTn id="22" fill="hold">
                            <p:stCondLst>
                              <p:cond delay="1000"/>
                            </p:stCondLst>
                            <p:childTnLst>
                              <p:par>
                                <p:cTn id="23" presetID="17"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ppt_x</p:attrName>
                                        </p:attrNameLst>
                                      </p:cBhvr>
                                      <p:tavLst>
                                        <p:tav tm="0">
                                          <p:val>
                                            <p:strVal val="#ppt_x-#ppt_w/2"/>
                                          </p:val>
                                        </p:tav>
                                        <p:tav tm="100000">
                                          <p:val>
                                            <p:strVal val="#ppt_x"/>
                                          </p:val>
                                        </p:tav>
                                      </p:tavLst>
                                    </p:anim>
                                    <p:anim calcmode="lin" valueType="num">
                                      <p:cBhvr>
                                        <p:cTn id="26" dur="500" fill="hold"/>
                                        <p:tgtEl>
                                          <p:spTgt spid="10"/>
                                        </p:tgtEl>
                                        <p:attrNameLst>
                                          <p:attrName>ppt_y</p:attrName>
                                        </p:attrNameLst>
                                      </p:cBhvr>
                                      <p:tavLst>
                                        <p:tav tm="0">
                                          <p:val>
                                            <p:strVal val="#ppt_y"/>
                                          </p:val>
                                        </p:tav>
                                        <p:tav tm="100000">
                                          <p:val>
                                            <p:strVal val="#ppt_y"/>
                                          </p:val>
                                        </p:tav>
                                      </p:tavLst>
                                    </p:anim>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1795"/>
                                        </p:tgtEl>
                                        <p:attrNameLst>
                                          <p:attrName>style.visibility</p:attrName>
                                        </p:attrNameLst>
                                      </p:cBhvr>
                                      <p:to>
                                        <p:strVal val="visible"/>
                                      </p:to>
                                    </p:set>
                                    <p:animEffect transition="in" filter="wipe(left)">
                                      <p:cBhvr>
                                        <p:cTn id="37" dur="500"/>
                                        <p:tgtEl>
                                          <p:spTgt spid="1795"/>
                                        </p:tgtEl>
                                      </p:cBhvr>
                                    </p:animEffect>
                                  </p:childTnLst>
                                </p:cTn>
                              </p:par>
                            </p:childTnLst>
                          </p:cTn>
                        </p:par>
                        <p:par>
                          <p:cTn id="38" fill="hold">
                            <p:stCondLst>
                              <p:cond delay="1000"/>
                            </p:stCondLst>
                            <p:childTnLst>
                              <p:par>
                                <p:cTn id="39" presetID="17"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ppt_x</p:attrName>
                                        </p:attrNameLst>
                                      </p:cBhvr>
                                      <p:tavLst>
                                        <p:tav tm="0">
                                          <p:val>
                                            <p:strVal val="#ppt_x-#ppt_w/2"/>
                                          </p:val>
                                        </p:tav>
                                        <p:tav tm="100000">
                                          <p:val>
                                            <p:strVal val="#ppt_x"/>
                                          </p:val>
                                        </p:tav>
                                      </p:tavLst>
                                    </p:anim>
                                    <p:anim calcmode="lin" valueType="num">
                                      <p:cBhvr>
                                        <p:cTn id="42" dur="500" fill="hold"/>
                                        <p:tgtEl>
                                          <p:spTgt spid="11"/>
                                        </p:tgtEl>
                                        <p:attrNameLst>
                                          <p:attrName>ppt_y</p:attrName>
                                        </p:attrNameLst>
                                      </p:cBhvr>
                                      <p:tavLst>
                                        <p:tav tm="0">
                                          <p:val>
                                            <p:strVal val="#ppt_y"/>
                                          </p:val>
                                        </p:tav>
                                        <p:tav tm="100000">
                                          <p:val>
                                            <p:strVal val="#ppt_y"/>
                                          </p:val>
                                        </p:tav>
                                      </p:tavLst>
                                    </p:anim>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par>
                          <p:cTn id="50" fill="hold">
                            <p:stCondLst>
                              <p:cond delay="500"/>
                            </p:stCondLst>
                            <p:childTnLst>
                              <p:par>
                                <p:cTn id="51" presetID="22" presetClass="entr" presetSubtype="8" fill="hold" nodeType="afterEffect">
                                  <p:stCondLst>
                                    <p:cond delay="0"/>
                                  </p:stCondLst>
                                  <p:childTnLst>
                                    <p:set>
                                      <p:cBhvr>
                                        <p:cTn id="52" dur="1" fill="hold">
                                          <p:stCondLst>
                                            <p:cond delay="0"/>
                                          </p:stCondLst>
                                        </p:cTn>
                                        <p:tgtEl>
                                          <p:spTgt spid="1798"/>
                                        </p:tgtEl>
                                        <p:attrNameLst>
                                          <p:attrName>style.visibility</p:attrName>
                                        </p:attrNameLst>
                                      </p:cBhvr>
                                      <p:to>
                                        <p:strVal val="visible"/>
                                      </p:to>
                                    </p:set>
                                    <p:animEffect transition="in" filter="wipe(left)">
                                      <p:cBhvr>
                                        <p:cTn id="53" dur="500"/>
                                        <p:tgtEl>
                                          <p:spTgt spid="1798"/>
                                        </p:tgtEl>
                                      </p:cBhvr>
                                    </p:animEffect>
                                  </p:childTnLst>
                                </p:cTn>
                              </p:par>
                            </p:childTnLst>
                          </p:cTn>
                        </p:par>
                        <p:par>
                          <p:cTn id="54" fill="hold">
                            <p:stCondLst>
                              <p:cond delay="1000"/>
                            </p:stCondLst>
                            <p:childTnLst>
                              <p:par>
                                <p:cTn id="55" presetID="17" presetClass="entr" presetSubtype="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ppt_x</p:attrName>
                                        </p:attrNameLst>
                                      </p:cBhvr>
                                      <p:tavLst>
                                        <p:tav tm="0">
                                          <p:val>
                                            <p:strVal val="#ppt_x-#ppt_w/2"/>
                                          </p:val>
                                        </p:tav>
                                        <p:tav tm="100000">
                                          <p:val>
                                            <p:strVal val="#ppt_x"/>
                                          </p:val>
                                        </p:tav>
                                      </p:tavLst>
                                    </p:anim>
                                    <p:anim calcmode="lin" valueType="num">
                                      <p:cBhvr>
                                        <p:cTn id="58" dur="500" fill="hold"/>
                                        <p:tgtEl>
                                          <p:spTgt spid="12"/>
                                        </p:tgtEl>
                                        <p:attrNameLst>
                                          <p:attrName>ppt_y</p:attrName>
                                        </p:attrNameLst>
                                      </p:cBhvr>
                                      <p:tavLst>
                                        <p:tav tm="0">
                                          <p:val>
                                            <p:strVal val="#ppt_y"/>
                                          </p:val>
                                        </p:tav>
                                        <p:tav tm="100000">
                                          <p:val>
                                            <p:strVal val="#ppt_y"/>
                                          </p:val>
                                        </p:tav>
                                      </p:tavLst>
                                    </p:anim>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left)">
                                      <p:cBhvr>
                                        <p:cTn id="65" dur="500"/>
                                        <p:tgtEl>
                                          <p:spTgt spid="8"/>
                                        </p:tgtEl>
                                      </p:cBhvr>
                                    </p:animEffect>
                                  </p:childTnLst>
                                </p:cTn>
                              </p:par>
                            </p:childTnLst>
                          </p:cTn>
                        </p:par>
                        <p:par>
                          <p:cTn id="66" fill="hold">
                            <p:stCondLst>
                              <p:cond delay="500"/>
                            </p:stCondLst>
                            <p:childTnLst>
                              <p:par>
                                <p:cTn id="67" presetID="22" presetClass="entr" presetSubtype="8" fill="hold" nodeType="afterEffect">
                                  <p:stCondLst>
                                    <p:cond delay="0"/>
                                  </p:stCondLst>
                                  <p:childTnLst>
                                    <p:set>
                                      <p:cBhvr>
                                        <p:cTn id="68" dur="1" fill="hold">
                                          <p:stCondLst>
                                            <p:cond delay="0"/>
                                          </p:stCondLst>
                                        </p:cTn>
                                        <p:tgtEl>
                                          <p:spTgt spid="1801"/>
                                        </p:tgtEl>
                                        <p:attrNameLst>
                                          <p:attrName>style.visibility</p:attrName>
                                        </p:attrNameLst>
                                      </p:cBhvr>
                                      <p:to>
                                        <p:strVal val="visible"/>
                                      </p:to>
                                    </p:set>
                                    <p:animEffect transition="in" filter="wipe(left)">
                                      <p:cBhvr>
                                        <p:cTn id="69" dur="500"/>
                                        <p:tgtEl>
                                          <p:spTgt spid="1801"/>
                                        </p:tgtEl>
                                      </p:cBhvr>
                                    </p:animEffect>
                                  </p:childTnLst>
                                </p:cTn>
                              </p:par>
                            </p:childTnLst>
                          </p:cTn>
                        </p:par>
                        <p:par>
                          <p:cTn id="70" fill="hold">
                            <p:stCondLst>
                              <p:cond delay="1000"/>
                            </p:stCondLst>
                            <p:childTnLst>
                              <p:par>
                                <p:cTn id="71" presetID="17" presetClass="entr" presetSubtype="8"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ppt_x</p:attrName>
                                        </p:attrNameLst>
                                      </p:cBhvr>
                                      <p:tavLst>
                                        <p:tav tm="0">
                                          <p:val>
                                            <p:strVal val="#ppt_x-#ppt_w/2"/>
                                          </p:val>
                                        </p:tav>
                                        <p:tav tm="100000">
                                          <p:val>
                                            <p:strVal val="#ppt_x"/>
                                          </p:val>
                                        </p:tav>
                                      </p:tavLst>
                                    </p:anim>
                                    <p:anim calcmode="lin" valueType="num">
                                      <p:cBhvr>
                                        <p:cTn id="74" dur="500" fill="hold"/>
                                        <p:tgtEl>
                                          <p:spTgt spid="13"/>
                                        </p:tgtEl>
                                        <p:attrNameLst>
                                          <p:attrName>ppt_y</p:attrName>
                                        </p:attrNameLst>
                                      </p:cBhvr>
                                      <p:tavLst>
                                        <p:tav tm="0">
                                          <p:val>
                                            <p:strVal val="#ppt_y"/>
                                          </p:val>
                                        </p:tav>
                                        <p:tav tm="100000">
                                          <p:val>
                                            <p:strVal val="#ppt_y"/>
                                          </p:val>
                                        </p:tav>
                                      </p:tavLst>
                                    </p:anim>
                                    <p:anim calcmode="lin" valueType="num">
                                      <p:cBhvr>
                                        <p:cTn id="75" dur="500" fill="hold"/>
                                        <p:tgtEl>
                                          <p:spTgt spid="13"/>
                                        </p:tgtEl>
                                        <p:attrNameLst>
                                          <p:attrName>ppt_w</p:attrName>
                                        </p:attrNameLst>
                                      </p:cBhvr>
                                      <p:tavLst>
                                        <p:tav tm="0">
                                          <p:val>
                                            <p:fltVal val="0"/>
                                          </p:val>
                                        </p:tav>
                                        <p:tav tm="100000">
                                          <p:val>
                                            <p:strVal val="#ppt_w"/>
                                          </p:val>
                                        </p:tav>
                                      </p:tavLst>
                                    </p:anim>
                                    <p:anim calcmode="lin" valueType="num">
                                      <p:cBhvr>
                                        <p:cTn id="76"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par>
                          <p:cTn id="82" fill="hold">
                            <p:stCondLst>
                              <p:cond delay="500"/>
                            </p:stCondLst>
                            <p:childTnLst>
                              <p:par>
                                <p:cTn id="83" presetID="22" presetClass="entr" presetSubtype="8" fill="hold" nodeType="afterEffect">
                                  <p:stCondLst>
                                    <p:cond delay="0"/>
                                  </p:stCondLst>
                                  <p:childTnLst>
                                    <p:set>
                                      <p:cBhvr>
                                        <p:cTn id="84" dur="1" fill="hold">
                                          <p:stCondLst>
                                            <p:cond delay="0"/>
                                          </p:stCondLst>
                                        </p:cTn>
                                        <p:tgtEl>
                                          <p:spTgt spid="1804"/>
                                        </p:tgtEl>
                                        <p:attrNameLst>
                                          <p:attrName>style.visibility</p:attrName>
                                        </p:attrNameLst>
                                      </p:cBhvr>
                                      <p:to>
                                        <p:strVal val="visible"/>
                                      </p:to>
                                    </p:set>
                                    <p:animEffect transition="in" filter="wipe(left)">
                                      <p:cBhvr>
                                        <p:cTn id="85" dur="500"/>
                                        <p:tgtEl>
                                          <p:spTgt spid="1804"/>
                                        </p:tgtEl>
                                      </p:cBhvr>
                                    </p:animEffect>
                                  </p:childTnLst>
                                </p:cTn>
                              </p:par>
                            </p:childTnLst>
                          </p:cTn>
                        </p:par>
                        <p:par>
                          <p:cTn id="86" fill="hold">
                            <p:stCondLst>
                              <p:cond delay="1000"/>
                            </p:stCondLst>
                            <p:childTnLst>
                              <p:par>
                                <p:cTn id="87" presetID="17" presetClass="entr" presetSubtype="8"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ppt_x</p:attrName>
                                        </p:attrNameLst>
                                      </p:cBhvr>
                                      <p:tavLst>
                                        <p:tav tm="0">
                                          <p:val>
                                            <p:strVal val="#ppt_x-#ppt_w/2"/>
                                          </p:val>
                                        </p:tav>
                                        <p:tav tm="100000">
                                          <p:val>
                                            <p:strVal val="#ppt_x"/>
                                          </p:val>
                                        </p:tav>
                                      </p:tavLst>
                                    </p:anim>
                                    <p:anim calcmode="lin" valueType="num">
                                      <p:cBhvr>
                                        <p:cTn id="90" dur="500" fill="hold"/>
                                        <p:tgtEl>
                                          <p:spTgt spid="14"/>
                                        </p:tgtEl>
                                        <p:attrNameLst>
                                          <p:attrName>ppt_y</p:attrName>
                                        </p:attrNameLst>
                                      </p:cBhvr>
                                      <p:tavLst>
                                        <p:tav tm="0">
                                          <p:val>
                                            <p:strVal val="#ppt_y"/>
                                          </p:val>
                                        </p:tav>
                                        <p:tav tm="100000">
                                          <p:val>
                                            <p:strVal val="#ppt_y"/>
                                          </p:val>
                                        </p:tav>
                                      </p:tavLst>
                                    </p:anim>
                                    <p:anim calcmode="lin" valueType="num">
                                      <p:cBhvr>
                                        <p:cTn id="91" dur="500" fill="hold"/>
                                        <p:tgtEl>
                                          <p:spTgt spid="14"/>
                                        </p:tgtEl>
                                        <p:attrNameLst>
                                          <p:attrName>ppt_w</p:attrName>
                                        </p:attrNameLst>
                                      </p:cBhvr>
                                      <p:tavLst>
                                        <p:tav tm="0">
                                          <p:val>
                                            <p:fltVal val="0"/>
                                          </p:val>
                                        </p:tav>
                                        <p:tav tm="100000">
                                          <p:val>
                                            <p:strVal val="#ppt_w"/>
                                          </p:val>
                                        </p:tav>
                                      </p:tavLst>
                                    </p:anim>
                                    <p:anim calcmode="lin" valueType="num">
                                      <p:cBhvr>
                                        <p:cTn id="92"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62"/>
        <p:cNvGrpSpPr/>
        <p:nvPr/>
      </p:nvGrpSpPr>
      <p:grpSpPr>
        <a:xfrm>
          <a:off x="0" y="0"/>
          <a:ext cx="0" cy="0"/>
          <a:chOff x="0" y="0"/>
          <a:chExt cx="0" cy="0"/>
        </a:xfrm>
      </p:grpSpPr>
      <p:grpSp>
        <p:nvGrpSpPr>
          <p:cNvPr id="1783" name="Google Shape;1783;p60"/>
          <p:cNvGrpSpPr/>
          <p:nvPr/>
        </p:nvGrpSpPr>
        <p:grpSpPr>
          <a:xfrm rot="-2548111" flipH="1">
            <a:off x="52470" y="-16838"/>
            <a:ext cx="576012" cy="800953"/>
            <a:chOff x="754175" y="-2051800"/>
            <a:chExt cx="263975" cy="367050"/>
          </a:xfrm>
        </p:grpSpPr>
        <p:sp>
          <p:nvSpPr>
            <p:cNvPr id="1784" name="Google Shape;1784;p60"/>
            <p:cNvSpPr/>
            <p:nvPr/>
          </p:nvSpPr>
          <p:spPr>
            <a:xfrm>
              <a:off x="754175" y="-2051800"/>
              <a:ext cx="263975" cy="367050"/>
            </a:xfrm>
            <a:custGeom>
              <a:avLst/>
              <a:gdLst/>
              <a:ahLst/>
              <a:cxnLst/>
              <a:rect l="l" t="t" r="r" b="b"/>
              <a:pathLst>
                <a:path w="10559" h="14682" extrusionOk="0">
                  <a:moveTo>
                    <a:pt x="5292" y="1"/>
                  </a:moveTo>
                  <a:cubicBezTo>
                    <a:pt x="4403" y="1"/>
                    <a:pt x="3514" y="240"/>
                    <a:pt x="2733" y="692"/>
                  </a:cubicBezTo>
                  <a:cubicBezTo>
                    <a:pt x="1005" y="1671"/>
                    <a:pt x="1" y="3671"/>
                    <a:pt x="239" y="5654"/>
                  </a:cubicBezTo>
                  <a:cubicBezTo>
                    <a:pt x="461" y="7490"/>
                    <a:pt x="1597" y="9012"/>
                    <a:pt x="3284" y="9728"/>
                  </a:cubicBezTo>
                  <a:cubicBezTo>
                    <a:pt x="3333" y="9744"/>
                    <a:pt x="3358" y="9769"/>
                    <a:pt x="3375" y="9777"/>
                  </a:cubicBezTo>
                  <a:lnTo>
                    <a:pt x="3679" y="10740"/>
                  </a:lnTo>
                  <a:cubicBezTo>
                    <a:pt x="3761" y="10995"/>
                    <a:pt x="3885" y="11226"/>
                    <a:pt x="4049" y="11423"/>
                  </a:cubicBezTo>
                  <a:cubicBezTo>
                    <a:pt x="4066" y="11522"/>
                    <a:pt x="4090" y="11621"/>
                    <a:pt x="4123" y="11719"/>
                  </a:cubicBezTo>
                  <a:cubicBezTo>
                    <a:pt x="4165" y="11859"/>
                    <a:pt x="4230" y="11999"/>
                    <a:pt x="4304" y="12123"/>
                  </a:cubicBezTo>
                  <a:cubicBezTo>
                    <a:pt x="4313" y="12271"/>
                    <a:pt x="4346" y="12419"/>
                    <a:pt x="4395" y="12559"/>
                  </a:cubicBezTo>
                  <a:cubicBezTo>
                    <a:pt x="4527" y="12987"/>
                    <a:pt x="4798" y="13349"/>
                    <a:pt x="5160" y="13596"/>
                  </a:cubicBezTo>
                  <a:cubicBezTo>
                    <a:pt x="5407" y="13925"/>
                    <a:pt x="5720" y="14188"/>
                    <a:pt x="6090" y="14377"/>
                  </a:cubicBezTo>
                  <a:cubicBezTo>
                    <a:pt x="6477" y="14575"/>
                    <a:pt x="6905" y="14682"/>
                    <a:pt x="7333" y="14682"/>
                  </a:cubicBezTo>
                  <a:cubicBezTo>
                    <a:pt x="7613" y="14682"/>
                    <a:pt x="7901" y="14632"/>
                    <a:pt x="8172" y="14550"/>
                  </a:cubicBezTo>
                  <a:lnTo>
                    <a:pt x="8468" y="14451"/>
                  </a:lnTo>
                  <a:cubicBezTo>
                    <a:pt x="9579" y="14098"/>
                    <a:pt x="10320" y="13061"/>
                    <a:pt x="10353" y="11933"/>
                  </a:cubicBezTo>
                  <a:cubicBezTo>
                    <a:pt x="10501" y="11514"/>
                    <a:pt x="10509" y="11061"/>
                    <a:pt x="10378" y="10633"/>
                  </a:cubicBezTo>
                  <a:cubicBezTo>
                    <a:pt x="10328" y="10493"/>
                    <a:pt x="10262" y="10353"/>
                    <a:pt x="10188" y="10230"/>
                  </a:cubicBezTo>
                  <a:cubicBezTo>
                    <a:pt x="10180" y="10082"/>
                    <a:pt x="10147" y="9934"/>
                    <a:pt x="10106" y="9794"/>
                  </a:cubicBezTo>
                  <a:cubicBezTo>
                    <a:pt x="10073" y="9695"/>
                    <a:pt x="10032" y="9604"/>
                    <a:pt x="9991" y="9514"/>
                  </a:cubicBezTo>
                  <a:cubicBezTo>
                    <a:pt x="10007" y="9259"/>
                    <a:pt x="9974" y="8995"/>
                    <a:pt x="9892" y="8740"/>
                  </a:cubicBezTo>
                  <a:lnTo>
                    <a:pt x="9579" y="7778"/>
                  </a:lnTo>
                  <a:cubicBezTo>
                    <a:pt x="9579" y="7761"/>
                    <a:pt x="9596" y="7728"/>
                    <a:pt x="9621" y="7687"/>
                  </a:cubicBezTo>
                  <a:cubicBezTo>
                    <a:pt x="10378" y="6428"/>
                    <a:pt x="10559" y="4914"/>
                    <a:pt x="10114" y="3523"/>
                  </a:cubicBezTo>
                  <a:cubicBezTo>
                    <a:pt x="9645" y="2058"/>
                    <a:pt x="8551" y="906"/>
                    <a:pt x="7119" y="347"/>
                  </a:cubicBezTo>
                  <a:cubicBezTo>
                    <a:pt x="6535" y="116"/>
                    <a:pt x="5917" y="1"/>
                    <a:pt x="5292" y="1"/>
                  </a:cubicBezTo>
                  <a:close/>
                </a:path>
              </a:pathLst>
            </a:custGeom>
            <a:solidFill>
              <a:schemeClr val="lt1"/>
            </a:solidFill>
            <a:ln>
              <a:noFill/>
            </a:ln>
            <a:effectLst>
              <a:outerShdw blurRad="71438" dist="66675" dir="504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60"/>
            <p:cNvSpPr/>
            <p:nvPr/>
          </p:nvSpPr>
          <p:spPr>
            <a:xfrm>
              <a:off x="909700" y="-1764175"/>
              <a:ext cx="68125" cy="40525"/>
            </a:xfrm>
            <a:custGeom>
              <a:avLst/>
              <a:gdLst/>
              <a:ahLst/>
              <a:cxnLst/>
              <a:rect l="l" t="t" r="r" b="b"/>
              <a:pathLst>
                <a:path w="2725" h="1621" extrusionOk="0">
                  <a:moveTo>
                    <a:pt x="2527" y="0"/>
                  </a:moveTo>
                  <a:lnTo>
                    <a:pt x="1" y="815"/>
                  </a:lnTo>
                  <a:cubicBezTo>
                    <a:pt x="160" y="1306"/>
                    <a:pt x="619" y="1620"/>
                    <a:pt x="1114" y="1620"/>
                  </a:cubicBezTo>
                  <a:cubicBezTo>
                    <a:pt x="1233" y="1620"/>
                    <a:pt x="1354" y="1602"/>
                    <a:pt x="1474" y="1564"/>
                  </a:cubicBezTo>
                  <a:lnTo>
                    <a:pt x="1770" y="1473"/>
                  </a:lnTo>
                  <a:cubicBezTo>
                    <a:pt x="2387" y="1276"/>
                    <a:pt x="2725" y="618"/>
                    <a:pt x="2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60"/>
            <p:cNvSpPr/>
            <p:nvPr/>
          </p:nvSpPr>
          <p:spPr>
            <a:xfrm>
              <a:off x="904150" y="-1769950"/>
              <a:ext cx="78625" cy="50850"/>
            </a:xfrm>
            <a:custGeom>
              <a:avLst/>
              <a:gdLst/>
              <a:ahLst/>
              <a:cxnLst/>
              <a:rect l="l" t="t" r="r" b="b"/>
              <a:pathLst>
                <a:path w="3145" h="2034" extrusionOk="0">
                  <a:moveTo>
                    <a:pt x="2618" y="462"/>
                  </a:moveTo>
                  <a:cubicBezTo>
                    <a:pt x="2675" y="923"/>
                    <a:pt x="2395" y="1383"/>
                    <a:pt x="1935" y="1532"/>
                  </a:cubicBezTo>
                  <a:lnTo>
                    <a:pt x="1638" y="1622"/>
                  </a:lnTo>
                  <a:cubicBezTo>
                    <a:pt x="1537" y="1656"/>
                    <a:pt x="1432" y="1673"/>
                    <a:pt x="1326" y="1673"/>
                  </a:cubicBezTo>
                  <a:cubicBezTo>
                    <a:pt x="1174" y="1673"/>
                    <a:pt x="1022" y="1637"/>
                    <a:pt x="881" y="1564"/>
                  </a:cubicBezTo>
                  <a:cubicBezTo>
                    <a:pt x="708" y="1474"/>
                    <a:pt x="560" y="1326"/>
                    <a:pt x="470" y="1153"/>
                  </a:cubicBezTo>
                  <a:lnTo>
                    <a:pt x="2618" y="462"/>
                  </a:lnTo>
                  <a:close/>
                  <a:moveTo>
                    <a:pt x="2864" y="1"/>
                  </a:moveTo>
                  <a:lnTo>
                    <a:pt x="1" y="923"/>
                  </a:lnTo>
                  <a:lnTo>
                    <a:pt x="50" y="1095"/>
                  </a:lnTo>
                  <a:cubicBezTo>
                    <a:pt x="165" y="1441"/>
                    <a:pt x="404" y="1721"/>
                    <a:pt x="717" y="1885"/>
                  </a:cubicBezTo>
                  <a:cubicBezTo>
                    <a:pt x="914" y="1984"/>
                    <a:pt x="1120" y="2034"/>
                    <a:pt x="1334" y="2034"/>
                  </a:cubicBezTo>
                  <a:cubicBezTo>
                    <a:pt x="1474" y="2034"/>
                    <a:pt x="1614" y="2009"/>
                    <a:pt x="1745" y="1968"/>
                  </a:cubicBezTo>
                  <a:lnTo>
                    <a:pt x="2050" y="1869"/>
                  </a:lnTo>
                  <a:cubicBezTo>
                    <a:pt x="2757" y="1647"/>
                    <a:pt x="3144" y="881"/>
                    <a:pt x="2922" y="174"/>
                  </a:cubicBezTo>
                  <a:lnTo>
                    <a:pt x="28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60"/>
            <p:cNvSpPr/>
            <p:nvPr/>
          </p:nvSpPr>
          <p:spPr>
            <a:xfrm>
              <a:off x="794500" y="-2012950"/>
              <a:ext cx="183750" cy="227500"/>
            </a:xfrm>
            <a:custGeom>
              <a:avLst/>
              <a:gdLst/>
              <a:ahLst/>
              <a:cxnLst/>
              <a:rect l="l" t="t" r="r" b="b"/>
              <a:pathLst>
                <a:path w="7350" h="9100" extrusionOk="0">
                  <a:moveTo>
                    <a:pt x="3670" y="0"/>
                  </a:moveTo>
                  <a:cubicBezTo>
                    <a:pt x="3077" y="0"/>
                    <a:pt x="2468" y="151"/>
                    <a:pt x="1893" y="480"/>
                  </a:cubicBezTo>
                  <a:cubicBezTo>
                    <a:pt x="692" y="1163"/>
                    <a:pt x="1" y="2545"/>
                    <a:pt x="165" y="3919"/>
                  </a:cubicBezTo>
                  <a:cubicBezTo>
                    <a:pt x="330" y="5269"/>
                    <a:pt x="1186" y="6281"/>
                    <a:pt x="2280" y="6742"/>
                  </a:cubicBezTo>
                  <a:cubicBezTo>
                    <a:pt x="2724" y="6931"/>
                    <a:pt x="3086" y="7277"/>
                    <a:pt x="3235" y="7738"/>
                  </a:cubicBezTo>
                  <a:lnTo>
                    <a:pt x="3547" y="8717"/>
                  </a:lnTo>
                  <a:cubicBezTo>
                    <a:pt x="3620" y="8948"/>
                    <a:pt x="3841" y="9100"/>
                    <a:pt x="4074" y="9100"/>
                  </a:cubicBezTo>
                  <a:cubicBezTo>
                    <a:pt x="4131" y="9100"/>
                    <a:pt x="4190" y="9090"/>
                    <a:pt x="4247" y="9071"/>
                  </a:cubicBezTo>
                  <a:lnTo>
                    <a:pt x="6444" y="8371"/>
                  </a:lnTo>
                  <a:cubicBezTo>
                    <a:pt x="6732" y="8273"/>
                    <a:pt x="6897" y="7960"/>
                    <a:pt x="6798" y="7664"/>
                  </a:cubicBezTo>
                  <a:lnTo>
                    <a:pt x="6485" y="6684"/>
                  </a:lnTo>
                  <a:cubicBezTo>
                    <a:pt x="6337" y="6232"/>
                    <a:pt x="6428" y="5738"/>
                    <a:pt x="6683" y="5327"/>
                  </a:cubicBezTo>
                  <a:cubicBezTo>
                    <a:pt x="7185" y="4487"/>
                    <a:pt x="7349" y="3450"/>
                    <a:pt x="7020" y="2446"/>
                  </a:cubicBezTo>
                  <a:cubicBezTo>
                    <a:pt x="6543" y="952"/>
                    <a:pt x="5158" y="0"/>
                    <a:pt x="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60"/>
            <p:cNvSpPr/>
            <p:nvPr/>
          </p:nvSpPr>
          <p:spPr>
            <a:xfrm>
              <a:off x="789975" y="-2017450"/>
              <a:ext cx="192575" cy="236625"/>
            </a:xfrm>
            <a:custGeom>
              <a:avLst/>
              <a:gdLst/>
              <a:ahLst/>
              <a:cxnLst/>
              <a:rect l="l" t="t" r="r" b="b"/>
              <a:pathLst>
                <a:path w="7703" h="9465" extrusionOk="0">
                  <a:moveTo>
                    <a:pt x="3860" y="363"/>
                  </a:moveTo>
                  <a:cubicBezTo>
                    <a:pt x="4263" y="363"/>
                    <a:pt x="4675" y="437"/>
                    <a:pt x="5061" y="586"/>
                  </a:cubicBezTo>
                  <a:cubicBezTo>
                    <a:pt x="6008" y="956"/>
                    <a:pt x="6724" y="1721"/>
                    <a:pt x="7036" y="2684"/>
                  </a:cubicBezTo>
                  <a:cubicBezTo>
                    <a:pt x="7324" y="3589"/>
                    <a:pt x="7209" y="4585"/>
                    <a:pt x="6707" y="5416"/>
                  </a:cubicBezTo>
                  <a:cubicBezTo>
                    <a:pt x="6411" y="5902"/>
                    <a:pt x="6337" y="6436"/>
                    <a:pt x="6493" y="6922"/>
                  </a:cubicBezTo>
                  <a:lnTo>
                    <a:pt x="6806" y="7901"/>
                  </a:lnTo>
                  <a:cubicBezTo>
                    <a:pt x="6839" y="8000"/>
                    <a:pt x="6831" y="8099"/>
                    <a:pt x="6790" y="8189"/>
                  </a:cubicBezTo>
                  <a:cubicBezTo>
                    <a:pt x="6740" y="8280"/>
                    <a:pt x="6666" y="8346"/>
                    <a:pt x="6567" y="8379"/>
                  </a:cubicBezTo>
                  <a:lnTo>
                    <a:pt x="4378" y="9086"/>
                  </a:lnTo>
                  <a:cubicBezTo>
                    <a:pt x="4341" y="9097"/>
                    <a:pt x="4303" y="9102"/>
                    <a:pt x="4266" y="9102"/>
                  </a:cubicBezTo>
                  <a:cubicBezTo>
                    <a:pt x="4100" y="9102"/>
                    <a:pt x="3948" y="9001"/>
                    <a:pt x="3901" y="8839"/>
                  </a:cubicBezTo>
                  <a:lnTo>
                    <a:pt x="3580" y="7860"/>
                  </a:lnTo>
                  <a:cubicBezTo>
                    <a:pt x="3424" y="7375"/>
                    <a:pt x="3053" y="6980"/>
                    <a:pt x="2535" y="6757"/>
                  </a:cubicBezTo>
                  <a:cubicBezTo>
                    <a:pt x="1424" y="6288"/>
                    <a:pt x="675" y="5284"/>
                    <a:pt x="527" y="4075"/>
                  </a:cubicBezTo>
                  <a:cubicBezTo>
                    <a:pt x="371" y="2774"/>
                    <a:pt x="1029" y="1466"/>
                    <a:pt x="2157" y="816"/>
                  </a:cubicBezTo>
                  <a:cubicBezTo>
                    <a:pt x="2691" y="520"/>
                    <a:pt x="3276" y="363"/>
                    <a:pt x="3860" y="363"/>
                  </a:cubicBezTo>
                  <a:close/>
                  <a:moveTo>
                    <a:pt x="3860" y="0"/>
                  </a:moveTo>
                  <a:cubicBezTo>
                    <a:pt x="3212" y="0"/>
                    <a:pt x="2565" y="169"/>
                    <a:pt x="1984" y="503"/>
                  </a:cubicBezTo>
                  <a:cubicBezTo>
                    <a:pt x="725" y="1219"/>
                    <a:pt x="0" y="2676"/>
                    <a:pt x="173" y="4116"/>
                  </a:cubicBezTo>
                  <a:cubicBezTo>
                    <a:pt x="330" y="5457"/>
                    <a:pt x="1161" y="6568"/>
                    <a:pt x="2395" y="7095"/>
                  </a:cubicBezTo>
                  <a:cubicBezTo>
                    <a:pt x="2815" y="7268"/>
                    <a:pt x="3119" y="7580"/>
                    <a:pt x="3243" y="7967"/>
                  </a:cubicBezTo>
                  <a:lnTo>
                    <a:pt x="3555" y="8946"/>
                  </a:lnTo>
                  <a:cubicBezTo>
                    <a:pt x="3654" y="9259"/>
                    <a:pt x="3950" y="9465"/>
                    <a:pt x="4255" y="9465"/>
                  </a:cubicBezTo>
                  <a:cubicBezTo>
                    <a:pt x="4337" y="9465"/>
                    <a:pt x="4411" y="9448"/>
                    <a:pt x="4485" y="9424"/>
                  </a:cubicBezTo>
                  <a:lnTo>
                    <a:pt x="6674" y="8724"/>
                  </a:lnTo>
                  <a:cubicBezTo>
                    <a:pt x="6864" y="8658"/>
                    <a:pt x="7020" y="8527"/>
                    <a:pt x="7110" y="8354"/>
                  </a:cubicBezTo>
                  <a:cubicBezTo>
                    <a:pt x="7201" y="8181"/>
                    <a:pt x="7217" y="7975"/>
                    <a:pt x="7152" y="7794"/>
                  </a:cubicBezTo>
                  <a:lnTo>
                    <a:pt x="6839" y="6815"/>
                  </a:lnTo>
                  <a:cubicBezTo>
                    <a:pt x="6715" y="6428"/>
                    <a:pt x="6773" y="5992"/>
                    <a:pt x="7012" y="5597"/>
                  </a:cubicBezTo>
                  <a:cubicBezTo>
                    <a:pt x="7571" y="4684"/>
                    <a:pt x="7703" y="3581"/>
                    <a:pt x="7374" y="2569"/>
                  </a:cubicBezTo>
                  <a:cubicBezTo>
                    <a:pt x="7036" y="1507"/>
                    <a:pt x="6238" y="660"/>
                    <a:pt x="5193" y="248"/>
                  </a:cubicBezTo>
                  <a:cubicBezTo>
                    <a:pt x="4763" y="82"/>
                    <a:pt x="4311"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60"/>
            <p:cNvSpPr/>
            <p:nvPr/>
          </p:nvSpPr>
          <p:spPr>
            <a:xfrm>
              <a:off x="892225" y="-1802950"/>
              <a:ext cx="79425" cy="39925"/>
            </a:xfrm>
            <a:custGeom>
              <a:avLst/>
              <a:gdLst/>
              <a:ahLst/>
              <a:cxnLst/>
              <a:rect l="l" t="t" r="r" b="b"/>
              <a:pathLst>
                <a:path w="3177" h="1597" extrusionOk="0">
                  <a:moveTo>
                    <a:pt x="2675" y="0"/>
                  </a:moveTo>
                  <a:cubicBezTo>
                    <a:pt x="2631" y="0"/>
                    <a:pt x="2587" y="7"/>
                    <a:pt x="2543" y="21"/>
                  </a:cubicBezTo>
                  <a:lnTo>
                    <a:pt x="362" y="728"/>
                  </a:lnTo>
                  <a:cubicBezTo>
                    <a:pt x="132" y="802"/>
                    <a:pt x="0" y="1049"/>
                    <a:pt x="74" y="1288"/>
                  </a:cubicBezTo>
                  <a:cubicBezTo>
                    <a:pt x="134" y="1475"/>
                    <a:pt x="313" y="1597"/>
                    <a:pt x="502" y="1597"/>
                  </a:cubicBezTo>
                  <a:cubicBezTo>
                    <a:pt x="546" y="1597"/>
                    <a:pt x="590" y="1590"/>
                    <a:pt x="634" y="1576"/>
                  </a:cubicBezTo>
                  <a:lnTo>
                    <a:pt x="2815" y="868"/>
                  </a:lnTo>
                  <a:cubicBezTo>
                    <a:pt x="3053" y="794"/>
                    <a:pt x="3177" y="547"/>
                    <a:pt x="3103" y="309"/>
                  </a:cubicBezTo>
                  <a:cubicBezTo>
                    <a:pt x="3043" y="122"/>
                    <a:pt x="2864" y="0"/>
                    <a:pt x="2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60"/>
            <p:cNvSpPr/>
            <p:nvPr/>
          </p:nvSpPr>
          <p:spPr>
            <a:xfrm>
              <a:off x="888525" y="-1807425"/>
              <a:ext cx="86825" cy="48825"/>
            </a:xfrm>
            <a:custGeom>
              <a:avLst/>
              <a:gdLst/>
              <a:ahLst/>
              <a:cxnLst/>
              <a:rect l="l" t="t" r="r" b="b"/>
              <a:pathLst>
                <a:path w="3473" h="1953" extrusionOk="0">
                  <a:moveTo>
                    <a:pt x="2831" y="364"/>
                  </a:moveTo>
                  <a:cubicBezTo>
                    <a:pt x="2872" y="364"/>
                    <a:pt x="2913" y="373"/>
                    <a:pt x="2946" y="389"/>
                  </a:cubicBezTo>
                  <a:cubicBezTo>
                    <a:pt x="3012" y="422"/>
                    <a:pt x="3053" y="480"/>
                    <a:pt x="3078" y="545"/>
                  </a:cubicBezTo>
                  <a:cubicBezTo>
                    <a:pt x="3103" y="611"/>
                    <a:pt x="3094" y="685"/>
                    <a:pt x="3062" y="751"/>
                  </a:cubicBezTo>
                  <a:cubicBezTo>
                    <a:pt x="3029" y="809"/>
                    <a:pt x="2979" y="858"/>
                    <a:pt x="2905" y="875"/>
                  </a:cubicBezTo>
                  <a:lnTo>
                    <a:pt x="724" y="1582"/>
                  </a:lnTo>
                  <a:cubicBezTo>
                    <a:pt x="700" y="1590"/>
                    <a:pt x="675" y="1594"/>
                    <a:pt x="649" y="1594"/>
                  </a:cubicBezTo>
                  <a:cubicBezTo>
                    <a:pt x="539" y="1594"/>
                    <a:pt x="429" y="1523"/>
                    <a:pt x="395" y="1409"/>
                  </a:cubicBezTo>
                  <a:cubicBezTo>
                    <a:pt x="371" y="1344"/>
                    <a:pt x="379" y="1270"/>
                    <a:pt x="412" y="1212"/>
                  </a:cubicBezTo>
                  <a:cubicBezTo>
                    <a:pt x="445" y="1146"/>
                    <a:pt x="502" y="1097"/>
                    <a:pt x="568" y="1080"/>
                  </a:cubicBezTo>
                  <a:lnTo>
                    <a:pt x="2749" y="373"/>
                  </a:lnTo>
                  <a:cubicBezTo>
                    <a:pt x="2773" y="364"/>
                    <a:pt x="2798" y="364"/>
                    <a:pt x="2831" y="364"/>
                  </a:cubicBezTo>
                  <a:close/>
                  <a:moveTo>
                    <a:pt x="2834" y="0"/>
                  </a:moveTo>
                  <a:cubicBezTo>
                    <a:pt x="2768" y="0"/>
                    <a:pt x="2701" y="12"/>
                    <a:pt x="2634" y="35"/>
                  </a:cubicBezTo>
                  <a:lnTo>
                    <a:pt x="453" y="735"/>
                  </a:lnTo>
                  <a:cubicBezTo>
                    <a:pt x="296" y="784"/>
                    <a:pt x="165" y="891"/>
                    <a:pt x="91" y="1047"/>
                  </a:cubicBezTo>
                  <a:cubicBezTo>
                    <a:pt x="17" y="1195"/>
                    <a:pt x="0" y="1360"/>
                    <a:pt x="50" y="1516"/>
                  </a:cubicBezTo>
                  <a:cubicBezTo>
                    <a:pt x="140" y="1788"/>
                    <a:pt x="387" y="1953"/>
                    <a:pt x="650" y="1953"/>
                  </a:cubicBezTo>
                  <a:cubicBezTo>
                    <a:pt x="708" y="1953"/>
                    <a:pt x="774" y="1944"/>
                    <a:pt x="840" y="1920"/>
                  </a:cubicBezTo>
                  <a:lnTo>
                    <a:pt x="3020" y="1220"/>
                  </a:lnTo>
                  <a:cubicBezTo>
                    <a:pt x="3177" y="1171"/>
                    <a:pt x="3308" y="1064"/>
                    <a:pt x="3382" y="916"/>
                  </a:cubicBezTo>
                  <a:cubicBezTo>
                    <a:pt x="3457" y="759"/>
                    <a:pt x="3473" y="595"/>
                    <a:pt x="3424" y="438"/>
                  </a:cubicBezTo>
                  <a:cubicBezTo>
                    <a:pt x="3374" y="274"/>
                    <a:pt x="3259" y="150"/>
                    <a:pt x="3111" y="68"/>
                  </a:cubicBezTo>
                  <a:cubicBezTo>
                    <a:pt x="3023" y="24"/>
                    <a:pt x="2930" y="0"/>
                    <a:pt x="2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60"/>
            <p:cNvSpPr/>
            <p:nvPr/>
          </p:nvSpPr>
          <p:spPr>
            <a:xfrm>
              <a:off x="899000" y="-1781775"/>
              <a:ext cx="79450" cy="39850"/>
            </a:xfrm>
            <a:custGeom>
              <a:avLst/>
              <a:gdLst/>
              <a:ahLst/>
              <a:cxnLst/>
              <a:rect l="l" t="t" r="r" b="b"/>
              <a:pathLst>
                <a:path w="3178" h="1594" extrusionOk="0">
                  <a:moveTo>
                    <a:pt x="2679" y="1"/>
                  </a:moveTo>
                  <a:cubicBezTo>
                    <a:pt x="2634" y="1"/>
                    <a:pt x="2589" y="7"/>
                    <a:pt x="2544" y="21"/>
                  </a:cubicBezTo>
                  <a:lnTo>
                    <a:pt x="363" y="729"/>
                  </a:lnTo>
                  <a:cubicBezTo>
                    <a:pt x="133" y="803"/>
                    <a:pt x="1" y="1050"/>
                    <a:pt x="75" y="1289"/>
                  </a:cubicBezTo>
                  <a:cubicBezTo>
                    <a:pt x="134" y="1472"/>
                    <a:pt x="308" y="1593"/>
                    <a:pt x="493" y="1593"/>
                  </a:cubicBezTo>
                  <a:cubicBezTo>
                    <a:pt x="540" y="1593"/>
                    <a:pt x="588" y="1585"/>
                    <a:pt x="635" y="1568"/>
                  </a:cubicBezTo>
                  <a:lnTo>
                    <a:pt x="2815" y="869"/>
                  </a:lnTo>
                  <a:cubicBezTo>
                    <a:pt x="3054" y="795"/>
                    <a:pt x="3177" y="548"/>
                    <a:pt x="3103" y="309"/>
                  </a:cubicBezTo>
                  <a:cubicBezTo>
                    <a:pt x="3043" y="123"/>
                    <a:pt x="2870" y="1"/>
                    <a:pt x="2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60"/>
            <p:cNvSpPr/>
            <p:nvPr/>
          </p:nvSpPr>
          <p:spPr>
            <a:xfrm>
              <a:off x="895300" y="-1786275"/>
              <a:ext cx="86850" cy="48875"/>
            </a:xfrm>
            <a:custGeom>
              <a:avLst/>
              <a:gdLst/>
              <a:ahLst/>
              <a:cxnLst/>
              <a:rect l="l" t="t" r="r" b="b"/>
              <a:pathLst>
                <a:path w="3474" h="1955" extrusionOk="0">
                  <a:moveTo>
                    <a:pt x="2832" y="366"/>
                  </a:moveTo>
                  <a:cubicBezTo>
                    <a:pt x="2873" y="366"/>
                    <a:pt x="2914" y="374"/>
                    <a:pt x="2947" y="391"/>
                  </a:cubicBezTo>
                  <a:cubicBezTo>
                    <a:pt x="3013" y="424"/>
                    <a:pt x="3062" y="481"/>
                    <a:pt x="3079" y="547"/>
                  </a:cubicBezTo>
                  <a:cubicBezTo>
                    <a:pt x="3103" y="613"/>
                    <a:pt x="3095" y="687"/>
                    <a:pt x="3062" y="744"/>
                  </a:cubicBezTo>
                  <a:cubicBezTo>
                    <a:pt x="3029" y="810"/>
                    <a:pt x="2980" y="860"/>
                    <a:pt x="2914" y="876"/>
                  </a:cubicBezTo>
                  <a:lnTo>
                    <a:pt x="733" y="1584"/>
                  </a:lnTo>
                  <a:cubicBezTo>
                    <a:pt x="707" y="1590"/>
                    <a:pt x="682" y="1592"/>
                    <a:pt x="657" y="1592"/>
                  </a:cubicBezTo>
                  <a:cubicBezTo>
                    <a:pt x="613" y="1592"/>
                    <a:pt x="570" y="1583"/>
                    <a:pt x="527" y="1567"/>
                  </a:cubicBezTo>
                  <a:cubicBezTo>
                    <a:pt x="462" y="1534"/>
                    <a:pt x="420" y="1477"/>
                    <a:pt x="396" y="1411"/>
                  </a:cubicBezTo>
                  <a:cubicBezTo>
                    <a:pt x="371" y="1345"/>
                    <a:pt x="379" y="1271"/>
                    <a:pt x="412" y="1205"/>
                  </a:cubicBezTo>
                  <a:cubicBezTo>
                    <a:pt x="445" y="1148"/>
                    <a:pt x="503" y="1098"/>
                    <a:pt x="569" y="1074"/>
                  </a:cubicBezTo>
                  <a:lnTo>
                    <a:pt x="2749" y="374"/>
                  </a:lnTo>
                  <a:cubicBezTo>
                    <a:pt x="2774" y="366"/>
                    <a:pt x="2799" y="366"/>
                    <a:pt x="2832" y="366"/>
                  </a:cubicBezTo>
                  <a:close/>
                  <a:moveTo>
                    <a:pt x="2823" y="0"/>
                  </a:moveTo>
                  <a:cubicBezTo>
                    <a:pt x="2761" y="0"/>
                    <a:pt x="2697" y="10"/>
                    <a:pt x="2634" y="29"/>
                  </a:cubicBezTo>
                  <a:lnTo>
                    <a:pt x="453" y="736"/>
                  </a:lnTo>
                  <a:cubicBezTo>
                    <a:pt x="297" y="786"/>
                    <a:pt x="165" y="893"/>
                    <a:pt x="91" y="1041"/>
                  </a:cubicBezTo>
                  <a:cubicBezTo>
                    <a:pt x="17" y="1189"/>
                    <a:pt x="1" y="1362"/>
                    <a:pt x="50" y="1518"/>
                  </a:cubicBezTo>
                  <a:cubicBezTo>
                    <a:pt x="108" y="1683"/>
                    <a:pt x="215" y="1806"/>
                    <a:pt x="363" y="1888"/>
                  </a:cubicBezTo>
                  <a:cubicBezTo>
                    <a:pt x="453" y="1929"/>
                    <a:pt x="552" y="1954"/>
                    <a:pt x="651" y="1954"/>
                  </a:cubicBezTo>
                  <a:cubicBezTo>
                    <a:pt x="709" y="1954"/>
                    <a:pt x="774" y="1946"/>
                    <a:pt x="840" y="1921"/>
                  </a:cubicBezTo>
                  <a:lnTo>
                    <a:pt x="3021" y="1222"/>
                  </a:lnTo>
                  <a:cubicBezTo>
                    <a:pt x="3177" y="1172"/>
                    <a:pt x="3309" y="1057"/>
                    <a:pt x="3383" y="909"/>
                  </a:cubicBezTo>
                  <a:cubicBezTo>
                    <a:pt x="3465" y="761"/>
                    <a:pt x="3474" y="596"/>
                    <a:pt x="3424" y="432"/>
                  </a:cubicBezTo>
                  <a:cubicBezTo>
                    <a:pt x="3375" y="275"/>
                    <a:pt x="3260" y="144"/>
                    <a:pt x="3111" y="70"/>
                  </a:cubicBezTo>
                  <a:cubicBezTo>
                    <a:pt x="3020" y="24"/>
                    <a:pt x="2923" y="0"/>
                    <a:pt x="2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Rounded Corners 3">
            <a:extLst>
              <a:ext uri="{FF2B5EF4-FFF2-40B4-BE49-F238E27FC236}">
                <a16:creationId xmlns:a16="http://schemas.microsoft.com/office/drawing/2014/main" id="{2086C664-A6B1-828C-4633-C13D47C2AF1E}"/>
              </a:ext>
            </a:extLst>
          </p:cNvPr>
          <p:cNvSpPr/>
          <p:nvPr/>
        </p:nvSpPr>
        <p:spPr>
          <a:xfrm>
            <a:off x="1743069" y="485066"/>
            <a:ext cx="5657862" cy="553737"/>
          </a:xfrm>
          <a:prstGeom prst="roundRect">
            <a:avLst>
              <a:gd name="adj" fmla="val 11425"/>
            </a:avLst>
          </a:prstGeom>
          <a:solidFill>
            <a:schemeClr val="accent6"/>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CÁC PHƯƠNG PHÁP ĐIỀU CHẾ MUỐI ĂN</a:t>
            </a:r>
          </a:p>
        </p:txBody>
      </p:sp>
      <p:sp>
        <p:nvSpPr>
          <p:cNvPr id="2" name="Rectangle: Rounded Corners 1">
            <a:extLst>
              <a:ext uri="{FF2B5EF4-FFF2-40B4-BE49-F238E27FC236}">
                <a16:creationId xmlns:a16="http://schemas.microsoft.com/office/drawing/2014/main" id="{F4CA6058-F7F2-9A52-9038-8F00FA872089}"/>
              </a:ext>
            </a:extLst>
          </p:cNvPr>
          <p:cNvSpPr/>
          <p:nvPr/>
        </p:nvSpPr>
        <p:spPr>
          <a:xfrm>
            <a:off x="1743070" y="1563359"/>
            <a:ext cx="1937391" cy="553737"/>
          </a:xfrm>
          <a:prstGeom prst="roundRect">
            <a:avLst>
              <a:gd name="adj" fmla="val 11425"/>
            </a:avLst>
          </a:prstGeom>
          <a:solidFill>
            <a:schemeClr val="accent6"/>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Từ nước biển</a:t>
            </a:r>
          </a:p>
        </p:txBody>
      </p:sp>
      <p:sp>
        <p:nvSpPr>
          <p:cNvPr id="3" name="Rectangle: Rounded Corners 2">
            <a:extLst>
              <a:ext uri="{FF2B5EF4-FFF2-40B4-BE49-F238E27FC236}">
                <a16:creationId xmlns:a16="http://schemas.microsoft.com/office/drawing/2014/main" id="{A01E3A17-4520-4DEF-FE60-4D6777A60F31}"/>
              </a:ext>
            </a:extLst>
          </p:cNvPr>
          <p:cNvSpPr/>
          <p:nvPr/>
        </p:nvSpPr>
        <p:spPr>
          <a:xfrm>
            <a:off x="5463540" y="1563360"/>
            <a:ext cx="1937391" cy="553737"/>
          </a:xfrm>
          <a:prstGeom prst="roundRect">
            <a:avLst>
              <a:gd name="adj" fmla="val 11425"/>
            </a:avLst>
          </a:prstGeom>
          <a:solidFill>
            <a:schemeClr val="accent6"/>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Từ muối mỏ</a:t>
            </a:r>
          </a:p>
        </p:txBody>
      </p:sp>
      <p:grpSp>
        <p:nvGrpSpPr>
          <p:cNvPr id="22" name="Group 21">
            <a:extLst>
              <a:ext uri="{FF2B5EF4-FFF2-40B4-BE49-F238E27FC236}">
                <a16:creationId xmlns:a16="http://schemas.microsoft.com/office/drawing/2014/main" id="{7D1FD4BA-3A50-9C25-E9BC-23E0AABF16E3}"/>
              </a:ext>
            </a:extLst>
          </p:cNvPr>
          <p:cNvGrpSpPr/>
          <p:nvPr/>
        </p:nvGrpSpPr>
        <p:grpSpPr>
          <a:xfrm>
            <a:off x="100010" y="2213608"/>
            <a:ext cx="5223510" cy="2754632"/>
            <a:chOff x="100010" y="2388868"/>
            <a:chExt cx="5223510" cy="2754632"/>
          </a:xfrm>
        </p:grpSpPr>
        <p:pic>
          <p:nvPicPr>
            <p:cNvPr id="18" name="Picture 17">
              <a:extLst>
                <a:ext uri="{FF2B5EF4-FFF2-40B4-BE49-F238E27FC236}">
                  <a16:creationId xmlns:a16="http://schemas.microsoft.com/office/drawing/2014/main" id="{6AD7EBCB-02A8-2F3A-D681-B14DDC9A7888}"/>
                </a:ext>
              </a:extLst>
            </p:cNvPr>
            <p:cNvPicPr>
              <a:picLocks noChangeAspect="1"/>
            </p:cNvPicPr>
            <p:nvPr/>
          </p:nvPicPr>
          <p:blipFill>
            <a:blip r:embed="rId3"/>
            <a:srcRect/>
            <a:stretch/>
          </p:blipFill>
          <p:spPr>
            <a:xfrm>
              <a:off x="1229463" y="2388868"/>
              <a:ext cx="2964604" cy="1977391"/>
            </a:xfrm>
            <a:prstGeom prst="rect">
              <a:avLst/>
            </a:prstGeom>
          </p:spPr>
        </p:pic>
        <p:sp>
          <p:nvSpPr>
            <p:cNvPr id="21" name="TextBox 20">
              <a:extLst>
                <a:ext uri="{FF2B5EF4-FFF2-40B4-BE49-F238E27FC236}">
                  <a16:creationId xmlns:a16="http://schemas.microsoft.com/office/drawing/2014/main" id="{4ED149FD-42B8-D71A-60A1-45BD4CCC000B}"/>
                </a:ext>
              </a:extLst>
            </p:cNvPr>
            <p:cNvSpPr txBox="1"/>
            <p:nvPr/>
          </p:nvSpPr>
          <p:spPr>
            <a:xfrm>
              <a:off x="100010" y="4271466"/>
              <a:ext cx="5223510" cy="872034"/>
            </a:xfrm>
            <a:prstGeom prst="rect">
              <a:avLst/>
            </a:prstGeom>
            <a:noFill/>
          </p:spPr>
          <p:txBody>
            <a:bodyPr wrap="square">
              <a:spAutoFit/>
            </a:bodyPr>
            <a:lstStyle/>
            <a:p>
              <a:pPr algn="ctr">
                <a:lnSpc>
                  <a:spcPct val="150000"/>
                </a:lnSpc>
              </a:pPr>
              <a:r>
                <a:rPr lang="en-US" sz="1800"/>
                <a:t>Đ</a:t>
              </a:r>
              <a:r>
                <a:rPr lang="vi-VN" sz="1800"/>
                <a:t>ưa nước biển vào ruộng nhờ ánh nắng mặt trời làm nước bốc hơi, còn lại muối trên ruộng.</a:t>
              </a:r>
              <a:endParaRPr lang="en-US" sz="1800"/>
            </a:p>
          </p:txBody>
        </p:sp>
      </p:grpSp>
      <p:pic>
        <p:nvPicPr>
          <p:cNvPr id="23" name="Picture 22">
            <a:extLst>
              <a:ext uri="{FF2B5EF4-FFF2-40B4-BE49-F238E27FC236}">
                <a16:creationId xmlns:a16="http://schemas.microsoft.com/office/drawing/2014/main" id="{0D478CBF-D084-76EF-07EB-778EE977244C}"/>
              </a:ext>
            </a:extLst>
          </p:cNvPr>
          <p:cNvPicPr>
            <a:picLocks noChangeAspect="1"/>
          </p:cNvPicPr>
          <p:nvPr/>
        </p:nvPicPr>
        <p:blipFill>
          <a:blip r:embed="rId4"/>
          <a:srcRect/>
          <a:stretch/>
        </p:blipFill>
        <p:spPr>
          <a:xfrm>
            <a:off x="4992566" y="2213608"/>
            <a:ext cx="2920813" cy="1977391"/>
          </a:xfrm>
          <a:prstGeom prst="rect">
            <a:avLst/>
          </a:prstGeom>
        </p:spPr>
      </p:pic>
      <p:cxnSp>
        <p:nvCxnSpPr>
          <p:cNvPr id="26" name="Straight Arrow Connector 25">
            <a:extLst>
              <a:ext uri="{FF2B5EF4-FFF2-40B4-BE49-F238E27FC236}">
                <a16:creationId xmlns:a16="http://schemas.microsoft.com/office/drawing/2014/main" id="{A11CC910-B51E-B2CD-02A1-A8F754E799C3}"/>
              </a:ext>
            </a:extLst>
          </p:cNvPr>
          <p:cNvCxnSpPr>
            <a:stCxn id="4" idx="2"/>
            <a:endCxn id="2" idx="0"/>
          </p:cNvCxnSpPr>
          <p:nvPr/>
        </p:nvCxnSpPr>
        <p:spPr>
          <a:xfrm flipH="1">
            <a:off x="2711766" y="1038803"/>
            <a:ext cx="1860234" cy="524556"/>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BCC9364-54E7-8D73-B9E3-1CE92478FE4E}"/>
              </a:ext>
            </a:extLst>
          </p:cNvPr>
          <p:cNvCxnSpPr>
            <a:cxnSpLocks/>
            <a:stCxn id="4" idx="2"/>
            <a:endCxn id="3" idx="0"/>
          </p:cNvCxnSpPr>
          <p:nvPr/>
        </p:nvCxnSpPr>
        <p:spPr>
          <a:xfrm>
            <a:off x="4572000" y="1038803"/>
            <a:ext cx="1860236" cy="524557"/>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211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childTnLst>
                          </p:cTn>
                        </p:par>
                        <p:par>
                          <p:cTn id="13" fill="hold">
                            <p:stCondLst>
                              <p:cond delay="500"/>
                            </p:stCondLst>
                            <p:childTnLst>
                              <p:par>
                                <p:cTn id="14" presetID="17" presetClass="entr" presetSubtype="1"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ppt_h/2"/>
                                          </p:val>
                                        </p:tav>
                                        <p:tav tm="100000">
                                          <p:val>
                                            <p:strVal val="#ppt_y"/>
                                          </p:val>
                                        </p:tav>
                                      </p:tavLst>
                                    </p:anim>
                                    <p:anim calcmode="lin" valueType="num">
                                      <p:cBhvr>
                                        <p:cTn id="18" dur="500" fill="hold"/>
                                        <p:tgtEl>
                                          <p:spTgt spid="2"/>
                                        </p:tgtEl>
                                        <p:attrNameLst>
                                          <p:attrName>ppt_w</p:attrName>
                                        </p:attrNameLst>
                                      </p:cBhvr>
                                      <p:tavLst>
                                        <p:tav tm="0">
                                          <p:val>
                                            <p:strVal val="#ppt_w"/>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1" presetClass="entr" presetSubtype="4"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heel(4)">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up)">
                                      <p:cBhvr>
                                        <p:cTn id="28" dur="500"/>
                                        <p:tgtEl>
                                          <p:spTgt spid="27"/>
                                        </p:tgtEl>
                                      </p:cBhvr>
                                    </p:animEffect>
                                  </p:childTnLst>
                                </p:cTn>
                              </p:par>
                            </p:childTnLst>
                          </p:cTn>
                        </p:par>
                        <p:par>
                          <p:cTn id="29" fill="hold">
                            <p:stCondLst>
                              <p:cond delay="500"/>
                            </p:stCondLst>
                            <p:childTnLst>
                              <p:par>
                                <p:cTn id="30" presetID="17" presetClass="entr" presetSubtype="1"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ppt_x</p:attrName>
                                        </p:attrNameLst>
                                      </p:cBhvr>
                                      <p:tavLst>
                                        <p:tav tm="0">
                                          <p:val>
                                            <p:strVal val="#ppt_x"/>
                                          </p:val>
                                        </p:tav>
                                        <p:tav tm="100000">
                                          <p:val>
                                            <p:strVal val="#ppt_x"/>
                                          </p:val>
                                        </p:tav>
                                      </p:tavLst>
                                    </p:anim>
                                    <p:anim calcmode="lin" valueType="num">
                                      <p:cBhvr>
                                        <p:cTn id="33" dur="500" fill="hold"/>
                                        <p:tgtEl>
                                          <p:spTgt spid="3"/>
                                        </p:tgtEl>
                                        <p:attrNameLst>
                                          <p:attrName>ppt_y</p:attrName>
                                        </p:attrNameLst>
                                      </p:cBhvr>
                                      <p:tavLst>
                                        <p:tav tm="0">
                                          <p:val>
                                            <p:strVal val="#ppt_y-#ppt_h/2"/>
                                          </p:val>
                                        </p:tav>
                                        <p:tav tm="100000">
                                          <p:val>
                                            <p:strVal val="#ppt_y"/>
                                          </p:val>
                                        </p:tav>
                                      </p:tavLst>
                                    </p:anim>
                                    <p:anim calcmode="lin" valueType="num">
                                      <p:cBhvr>
                                        <p:cTn id="34" dur="500" fill="hold"/>
                                        <p:tgtEl>
                                          <p:spTgt spid="3"/>
                                        </p:tgtEl>
                                        <p:attrNameLst>
                                          <p:attrName>ppt_w</p:attrName>
                                        </p:attrNameLst>
                                      </p:cBhvr>
                                      <p:tavLst>
                                        <p:tav tm="0">
                                          <p:val>
                                            <p:strVal val="#ppt_w"/>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childTnLst>
                                </p:cTn>
                              </p:par>
                            </p:childTnLst>
                          </p:cTn>
                        </p:par>
                        <p:par>
                          <p:cTn id="36" fill="hold">
                            <p:stCondLst>
                              <p:cond delay="1000"/>
                            </p:stCondLst>
                            <p:childTnLst>
                              <p:par>
                                <p:cTn id="37" presetID="21" presetClass="entr" presetSubtype="4"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heel(4)">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grpSp>
        <p:nvGrpSpPr>
          <p:cNvPr id="540" name="Google Shape;540;p37"/>
          <p:cNvGrpSpPr/>
          <p:nvPr/>
        </p:nvGrpSpPr>
        <p:grpSpPr>
          <a:xfrm>
            <a:off x="650478" y="802332"/>
            <a:ext cx="1463040" cy="1463040"/>
            <a:chOff x="3478075" y="1668425"/>
            <a:chExt cx="985200" cy="984900"/>
          </a:xfrm>
        </p:grpSpPr>
        <p:sp>
          <p:nvSpPr>
            <p:cNvPr id="541" name="Google Shape;541;p37"/>
            <p:cNvSpPr/>
            <p:nvPr/>
          </p:nvSpPr>
          <p:spPr>
            <a:xfrm>
              <a:off x="3478075" y="1668425"/>
              <a:ext cx="985200" cy="984900"/>
            </a:xfrm>
            <a:prstGeom prst="ellipse">
              <a:avLst/>
            </a:prstGeom>
            <a:solidFill>
              <a:schemeClr val="lt1"/>
            </a:solidFill>
            <a:ln>
              <a:noFill/>
            </a:ln>
            <a:effectLst>
              <a:outerShdw blurRad="85725" dist="76200" dir="4560000" algn="bl" rotWithShape="0">
                <a:schemeClr val="dk1">
                  <a:alpha val="27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6600" b="1">
                  <a:solidFill>
                    <a:srgbClr val="008FE9"/>
                  </a:solidFill>
                </a:rPr>
                <a:t>V</a:t>
              </a:r>
              <a:endParaRPr sz="6600" b="1">
                <a:solidFill>
                  <a:srgbClr val="008FE9"/>
                </a:solidFill>
              </a:endParaRPr>
            </a:p>
          </p:txBody>
        </p:sp>
        <p:sp>
          <p:nvSpPr>
            <p:cNvPr id="542" name="Google Shape;542;p37"/>
            <p:cNvSpPr/>
            <p:nvPr/>
          </p:nvSpPr>
          <p:spPr>
            <a:xfrm>
              <a:off x="3542965" y="1733300"/>
              <a:ext cx="855600" cy="8553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6600" b="1">
                <a:solidFill>
                  <a:srgbClr val="008FE9"/>
                </a:solidFill>
              </a:endParaRPr>
            </a:p>
          </p:txBody>
        </p:sp>
      </p:grpSp>
      <p:grpSp>
        <p:nvGrpSpPr>
          <p:cNvPr id="546" name="Google Shape;546;p37"/>
          <p:cNvGrpSpPr/>
          <p:nvPr/>
        </p:nvGrpSpPr>
        <p:grpSpPr>
          <a:xfrm rot="934093" flipH="1">
            <a:off x="6346282" y="555472"/>
            <a:ext cx="1639459" cy="1678473"/>
            <a:chOff x="1823775" y="-1222075"/>
            <a:chExt cx="760600" cy="778700"/>
          </a:xfrm>
        </p:grpSpPr>
        <p:sp>
          <p:nvSpPr>
            <p:cNvPr id="547" name="Google Shape;547;p37"/>
            <p:cNvSpPr/>
            <p:nvPr/>
          </p:nvSpPr>
          <p:spPr>
            <a:xfrm>
              <a:off x="1827250" y="-1218575"/>
              <a:ext cx="753625" cy="771700"/>
            </a:xfrm>
            <a:custGeom>
              <a:avLst/>
              <a:gdLst/>
              <a:ahLst/>
              <a:cxnLst/>
              <a:rect l="l" t="t" r="r" b="b"/>
              <a:pathLst>
                <a:path w="30145" h="30868" extrusionOk="0">
                  <a:moveTo>
                    <a:pt x="16369" y="11389"/>
                  </a:moveTo>
                  <a:cubicBezTo>
                    <a:pt x="16402" y="11389"/>
                    <a:pt x="16426" y="11397"/>
                    <a:pt x="16459" y="11414"/>
                  </a:cubicBezTo>
                  <a:lnTo>
                    <a:pt x="16772" y="11595"/>
                  </a:lnTo>
                  <a:lnTo>
                    <a:pt x="16665" y="11784"/>
                  </a:lnTo>
                  <a:cubicBezTo>
                    <a:pt x="16344" y="11817"/>
                    <a:pt x="16048" y="11957"/>
                    <a:pt x="15809" y="12163"/>
                  </a:cubicBezTo>
                  <a:lnTo>
                    <a:pt x="16212" y="11480"/>
                  </a:lnTo>
                  <a:cubicBezTo>
                    <a:pt x="16237" y="11430"/>
                    <a:pt x="16270" y="11406"/>
                    <a:pt x="16319" y="11389"/>
                  </a:cubicBezTo>
                  <a:close/>
                  <a:moveTo>
                    <a:pt x="14707" y="14064"/>
                  </a:moveTo>
                  <a:cubicBezTo>
                    <a:pt x="14657" y="14302"/>
                    <a:pt x="14665" y="14541"/>
                    <a:pt x="14731" y="14780"/>
                  </a:cubicBezTo>
                  <a:cubicBezTo>
                    <a:pt x="14748" y="14854"/>
                    <a:pt x="14772" y="14920"/>
                    <a:pt x="14797" y="14994"/>
                  </a:cubicBezTo>
                  <a:lnTo>
                    <a:pt x="14600" y="15339"/>
                  </a:lnTo>
                  <a:cubicBezTo>
                    <a:pt x="14394" y="15693"/>
                    <a:pt x="14336" y="16113"/>
                    <a:pt x="14443" y="16516"/>
                  </a:cubicBezTo>
                  <a:cubicBezTo>
                    <a:pt x="14443" y="16532"/>
                    <a:pt x="14451" y="16549"/>
                    <a:pt x="14451" y="16565"/>
                  </a:cubicBezTo>
                  <a:lnTo>
                    <a:pt x="13735" y="16154"/>
                  </a:lnTo>
                  <a:cubicBezTo>
                    <a:pt x="13678" y="16113"/>
                    <a:pt x="13612" y="16088"/>
                    <a:pt x="13554" y="16063"/>
                  </a:cubicBezTo>
                  <a:lnTo>
                    <a:pt x="14707" y="14064"/>
                  </a:lnTo>
                  <a:close/>
                  <a:moveTo>
                    <a:pt x="23676" y="0"/>
                  </a:moveTo>
                  <a:cubicBezTo>
                    <a:pt x="23125" y="0"/>
                    <a:pt x="22607" y="296"/>
                    <a:pt x="22335" y="774"/>
                  </a:cubicBezTo>
                  <a:lnTo>
                    <a:pt x="21718" y="1835"/>
                  </a:lnTo>
                  <a:cubicBezTo>
                    <a:pt x="21553" y="2115"/>
                    <a:pt x="21479" y="2444"/>
                    <a:pt x="21512" y="2765"/>
                  </a:cubicBezTo>
                  <a:cubicBezTo>
                    <a:pt x="21224" y="2897"/>
                    <a:pt x="20969" y="3119"/>
                    <a:pt x="20804" y="3407"/>
                  </a:cubicBezTo>
                  <a:lnTo>
                    <a:pt x="20195" y="4460"/>
                  </a:lnTo>
                  <a:cubicBezTo>
                    <a:pt x="20162" y="4518"/>
                    <a:pt x="20130" y="4576"/>
                    <a:pt x="20105" y="4625"/>
                  </a:cubicBezTo>
                  <a:cubicBezTo>
                    <a:pt x="19809" y="4682"/>
                    <a:pt x="19512" y="4773"/>
                    <a:pt x="19241" y="4905"/>
                  </a:cubicBezTo>
                  <a:lnTo>
                    <a:pt x="17760" y="4041"/>
                  </a:lnTo>
                  <a:cubicBezTo>
                    <a:pt x="16920" y="3555"/>
                    <a:pt x="15966" y="3300"/>
                    <a:pt x="15003" y="3300"/>
                  </a:cubicBezTo>
                  <a:cubicBezTo>
                    <a:pt x="14525" y="3300"/>
                    <a:pt x="14048" y="3358"/>
                    <a:pt x="13587" y="3481"/>
                  </a:cubicBezTo>
                  <a:cubicBezTo>
                    <a:pt x="12172" y="3860"/>
                    <a:pt x="10979" y="4765"/>
                    <a:pt x="10246" y="6040"/>
                  </a:cubicBezTo>
                  <a:lnTo>
                    <a:pt x="6033" y="13290"/>
                  </a:lnTo>
                  <a:cubicBezTo>
                    <a:pt x="5301" y="14566"/>
                    <a:pt x="5095" y="16039"/>
                    <a:pt x="5473" y="17462"/>
                  </a:cubicBezTo>
                  <a:cubicBezTo>
                    <a:pt x="5597" y="17931"/>
                    <a:pt x="5786" y="18376"/>
                    <a:pt x="6017" y="18787"/>
                  </a:cubicBezTo>
                  <a:lnTo>
                    <a:pt x="3260" y="17183"/>
                  </a:lnTo>
                  <a:cubicBezTo>
                    <a:pt x="3021" y="17051"/>
                    <a:pt x="2750" y="16977"/>
                    <a:pt x="2478" y="16977"/>
                  </a:cubicBezTo>
                  <a:cubicBezTo>
                    <a:pt x="1927" y="16977"/>
                    <a:pt x="1408" y="17273"/>
                    <a:pt x="1137" y="17750"/>
                  </a:cubicBezTo>
                  <a:lnTo>
                    <a:pt x="264" y="19248"/>
                  </a:lnTo>
                  <a:cubicBezTo>
                    <a:pt x="59" y="19602"/>
                    <a:pt x="1" y="20022"/>
                    <a:pt x="108" y="20425"/>
                  </a:cubicBezTo>
                  <a:cubicBezTo>
                    <a:pt x="207" y="20820"/>
                    <a:pt x="470" y="21166"/>
                    <a:pt x="824" y="21371"/>
                  </a:cubicBezTo>
                  <a:lnTo>
                    <a:pt x="16830" y="30654"/>
                  </a:lnTo>
                  <a:cubicBezTo>
                    <a:pt x="17068" y="30794"/>
                    <a:pt x="17332" y="30868"/>
                    <a:pt x="17611" y="30868"/>
                  </a:cubicBezTo>
                  <a:cubicBezTo>
                    <a:pt x="18163" y="30868"/>
                    <a:pt x="18673" y="30571"/>
                    <a:pt x="18953" y="30094"/>
                  </a:cubicBezTo>
                  <a:lnTo>
                    <a:pt x="19825" y="28596"/>
                  </a:lnTo>
                  <a:cubicBezTo>
                    <a:pt x="20031" y="28243"/>
                    <a:pt x="20088" y="27823"/>
                    <a:pt x="19981" y="27420"/>
                  </a:cubicBezTo>
                  <a:cubicBezTo>
                    <a:pt x="19874" y="27025"/>
                    <a:pt x="19611" y="26679"/>
                    <a:pt x="19257" y="26473"/>
                  </a:cubicBezTo>
                  <a:lnTo>
                    <a:pt x="17208" y="25280"/>
                  </a:lnTo>
                  <a:cubicBezTo>
                    <a:pt x="17455" y="25148"/>
                    <a:pt x="17669" y="24943"/>
                    <a:pt x="17817" y="24696"/>
                  </a:cubicBezTo>
                  <a:lnTo>
                    <a:pt x="18401" y="23692"/>
                  </a:lnTo>
                  <a:cubicBezTo>
                    <a:pt x="18640" y="23774"/>
                    <a:pt x="18895" y="23824"/>
                    <a:pt x="19159" y="23824"/>
                  </a:cubicBezTo>
                  <a:cubicBezTo>
                    <a:pt x="19348" y="23824"/>
                    <a:pt x="19545" y="23799"/>
                    <a:pt x="19726" y="23741"/>
                  </a:cubicBezTo>
                  <a:cubicBezTo>
                    <a:pt x="20311" y="23593"/>
                    <a:pt x="20788" y="23223"/>
                    <a:pt x="21092" y="22704"/>
                  </a:cubicBezTo>
                  <a:lnTo>
                    <a:pt x="21331" y="22293"/>
                  </a:lnTo>
                  <a:cubicBezTo>
                    <a:pt x="21742" y="21577"/>
                    <a:pt x="21504" y="20655"/>
                    <a:pt x="20788" y="20244"/>
                  </a:cubicBezTo>
                  <a:lnTo>
                    <a:pt x="20072" y="19824"/>
                  </a:lnTo>
                  <a:cubicBezTo>
                    <a:pt x="20088" y="19824"/>
                    <a:pt x="20105" y="19824"/>
                    <a:pt x="20121" y="19816"/>
                  </a:cubicBezTo>
                  <a:cubicBezTo>
                    <a:pt x="20516" y="19709"/>
                    <a:pt x="20862" y="19446"/>
                    <a:pt x="21068" y="19092"/>
                  </a:cubicBezTo>
                  <a:lnTo>
                    <a:pt x="21273" y="18746"/>
                  </a:lnTo>
                  <a:cubicBezTo>
                    <a:pt x="21751" y="18689"/>
                    <a:pt x="22187" y="18409"/>
                    <a:pt x="22434" y="17981"/>
                  </a:cubicBezTo>
                  <a:lnTo>
                    <a:pt x="23043" y="16927"/>
                  </a:lnTo>
                  <a:cubicBezTo>
                    <a:pt x="23257" y="16565"/>
                    <a:pt x="23314" y="16146"/>
                    <a:pt x="23207" y="15751"/>
                  </a:cubicBezTo>
                  <a:cubicBezTo>
                    <a:pt x="23183" y="15677"/>
                    <a:pt x="23158" y="15611"/>
                    <a:pt x="23133" y="15537"/>
                  </a:cubicBezTo>
                  <a:lnTo>
                    <a:pt x="26573" y="9604"/>
                  </a:lnTo>
                  <a:cubicBezTo>
                    <a:pt x="27059" y="9546"/>
                    <a:pt x="27495" y="9266"/>
                    <a:pt x="27733" y="8846"/>
                  </a:cubicBezTo>
                  <a:lnTo>
                    <a:pt x="28351" y="7785"/>
                  </a:lnTo>
                  <a:cubicBezTo>
                    <a:pt x="28515" y="7497"/>
                    <a:pt x="28589" y="7176"/>
                    <a:pt x="28556" y="6847"/>
                  </a:cubicBezTo>
                  <a:cubicBezTo>
                    <a:pt x="28844" y="6715"/>
                    <a:pt x="29099" y="6501"/>
                    <a:pt x="29264" y="6213"/>
                  </a:cubicBezTo>
                  <a:lnTo>
                    <a:pt x="29873" y="5152"/>
                  </a:lnTo>
                  <a:cubicBezTo>
                    <a:pt x="30087" y="4798"/>
                    <a:pt x="30144" y="4378"/>
                    <a:pt x="30037" y="3975"/>
                  </a:cubicBezTo>
                  <a:cubicBezTo>
                    <a:pt x="29931" y="3580"/>
                    <a:pt x="29667" y="3234"/>
                    <a:pt x="29313" y="3028"/>
                  </a:cubicBezTo>
                  <a:lnTo>
                    <a:pt x="24458" y="214"/>
                  </a:lnTo>
                  <a:cubicBezTo>
                    <a:pt x="24219" y="74"/>
                    <a:pt x="23948" y="0"/>
                    <a:pt x="23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7"/>
            <p:cNvSpPr/>
            <p:nvPr/>
          </p:nvSpPr>
          <p:spPr>
            <a:xfrm>
              <a:off x="1823775" y="-1222075"/>
              <a:ext cx="760600" cy="778700"/>
            </a:xfrm>
            <a:custGeom>
              <a:avLst/>
              <a:gdLst/>
              <a:ahLst/>
              <a:cxnLst/>
              <a:rect l="l" t="t" r="r" b="b"/>
              <a:pathLst>
                <a:path w="30424" h="31148" extrusionOk="0">
                  <a:moveTo>
                    <a:pt x="23815" y="0"/>
                  </a:moveTo>
                  <a:cubicBezTo>
                    <a:pt x="23215" y="0"/>
                    <a:pt x="22655" y="329"/>
                    <a:pt x="22351" y="848"/>
                  </a:cubicBezTo>
                  <a:lnTo>
                    <a:pt x="21742" y="1901"/>
                  </a:lnTo>
                  <a:cubicBezTo>
                    <a:pt x="21577" y="2189"/>
                    <a:pt x="21495" y="2502"/>
                    <a:pt x="21511" y="2823"/>
                  </a:cubicBezTo>
                  <a:cubicBezTo>
                    <a:pt x="21223" y="2971"/>
                    <a:pt x="20993" y="3193"/>
                    <a:pt x="20828" y="3473"/>
                  </a:cubicBezTo>
                  <a:lnTo>
                    <a:pt x="20211" y="4534"/>
                  </a:lnTo>
                  <a:cubicBezTo>
                    <a:pt x="20195" y="4567"/>
                    <a:pt x="20170" y="4609"/>
                    <a:pt x="20153" y="4650"/>
                  </a:cubicBezTo>
                  <a:cubicBezTo>
                    <a:pt x="19890" y="4699"/>
                    <a:pt x="19627" y="4773"/>
                    <a:pt x="19380" y="4888"/>
                  </a:cubicBezTo>
                  <a:lnTo>
                    <a:pt x="17964" y="4065"/>
                  </a:lnTo>
                  <a:cubicBezTo>
                    <a:pt x="17109" y="3563"/>
                    <a:pt x="16129" y="3300"/>
                    <a:pt x="15142" y="3300"/>
                  </a:cubicBezTo>
                  <a:cubicBezTo>
                    <a:pt x="14656" y="3300"/>
                    <a:pt x="14171" y="3366"/>
                    <a:pt x="13693" y="3489"/>
                  </a:cubicBezTo>
                  <a:cubicBezTo>
                    <a:pt x="12237" y="3876"/>
                    <a:pt x="11019" y="4806"/>
                    <a:pt x="10262" y="6106"/>
                  </a:cubicBezTo>
                  <a:lnTo>
                    <a:pt x="6057" y="13364"/>
                  </a:lnTo>
                  <a:cubicBezTo>
                    <a:pt x="5300" y="14665"/>
                    <a:pt x="5094" y="16179"/>
                    <a:pt x="5481" y="17635"/>
                  </a:cubicBezTo>
                  <a:cubicBezTo>
                    <a:pt x="5571" y="17956"/>
                    <a:pt x="5678" y="18277"/>
                    <a:pt x="5818" y="18573"/>
                  </a:cubicBezTo>
                  <a:lnTo>
                    <a:pt x="3465" y="17207"/>
                  </a:lnTo>
                  <a:cubicBezTo>
                    <a:pt x="3209" y="17059"/>
                    <a:pt x="2913" y="16977"/>
                    <a:pt x="2617" y="16977"/>
                  </a:cubicBezTo>
                  <a:cubicBezTo>
                    <a:pt x="2016" y="16977"/>
                    <a:pt x="1457" y="17298"/>
                    <a:pt x="1152" y="17816"/>
                  </a:cubicBezTo>
                  <a:lnTo>
                    <a:pt x="288" y="19314"/>
                  </a:lnTo>
                  <a:cubicBezTo>
                    <a:pt x="58" y="19709"/>
                    <a:pt x="0" y="20162"/>
                    <a:pt x="115" y="20598"/>
                  </a:cubicBezTo>
                  <a:cubicBezTo>
                    <a:pt x="222" y="21026"/>
                    <a:pt x="510" y="21404"/>
                    <a:pt x="897" y="21626"/>
                  </a:cubicBezTo>
                  <a:lnTo>
                    <a:pt x="16895" y="30917"/>
                  </a:lnTo>
                  <a:cubicBezTo>
                    <a:pt x="17158" y="31065"/>
                    <a:pt x="17454" y="31148"/>
                    <a:pt x="17750" y="31148"/>
                  </a:cubicBezTo>
                  <a:cubicBezTo>
                    <a:pt x="18351" y="31148"/>
                    <a:pt x="18911" y="30827"/>
                    <a:pt x="19207" y="30300"/>
                  </a:cubicBezTo>
                  <a:lnTo>
                    <a:pt x="20079" y="28811"/>
                  </a:lnTo>
                  <a:cubicBezTo>
                    <a:pt x="20310" y="28416"/>
                    <a:pt x="20367" y="27963"/>
                    <a:pt x="20252" y="27527"/>
                  </a:cubicBezTo>
                  <a:cubicBezTo>
                    <a:pt x="20137" y="27091"/>
                    <a:pt x="19857" y="26720"/>
                    <a:pt x="19470" y="26498"/>
                  </a:cubicBezTo>
                  <a:lnTo>
                    <a:pt x="17611" y="25420"/>
                  </a:lnTo>
                  <a:cubicBezTo>
                    <a:pt x="17800" y="25280"/>
                    <a:pt x="17956" y="25107"/>
                    <a:pt x="18080" y="24902"/>
                  </a:cubicBezTo>
                  <a:lnTo>
                    <a:pt x="18606" y="23996"/>
                  </a:lnTo>
                  <a:cubicBezTo>
                    <a:pt x="18828" y="24062"/>
                    <a:pt x="19059" y="24095"/>
                    <a:pt x="19298" y="24095"/>
                  </a:cubicBezTo>
                  <a:cubicBezTo>
                    <a:pt x="19495" y="24095"/>
                    <a:pt x="19701" y="24071"/>
                    <a:pt x="19906" y="24021"/>
                  </a:cubicBezTo>
                  <a:cubicBezTo>
                    <a:pt x="20515" y="23857"/>
                    <a:pt x="21026" y="23462"/>
                    <a:pt x="21347" y="22918"/>
                  </a:cubicBezTo>
                  <a:lnTo>
                    <a:pt x="21593" y="22499"/>
                  </a:lnTo>
                  <a:cubicBezTo>
                    <a:pt x="22038" y="21717"/>
                    <a:pt x="21775" y="20713"/>
                    <a:pt x="20993" y="20260"/>
                  </a:cubicBezTo>
                  <a:lnTo>
                    <a:pt x="20540" y="20005"/>
                  </a:lnTo>
                  <a:cubicBezTo>
                    <a:pt x="20869" y="19857"/>
                    <a:pt x="21149" y="19610"/>
                    <a:pt x="21322" y="19306"/>
                  </a:cubicBezTo>
                  <a:lnTo>
                    <a:pt x="21495" y="19010"/>
                  </a:lnTo>
                  <a:cubicBezTo>
                    <a:pt x="21988" y="18936"/>
                    <a:pt x="22433" y="18631"/>
                    <a:pt x="22688" y="18195"/>
                  </a:cubicBezTo>
                  <a:lnTo>
                    <a:pt x="23305" y="17133"/>
                  </a:lnTo>
                  <a:cubicBezTo>
                    <a:pt x="23527" y="16747"/>
                    <a:pt x="23593" y="16286"/>
                    <a:pt x="23478" y="15858"/>
                  </a:cubicBezTo>
                  <a:cubicBezTo>
                    <a:pt x="23461" y="15800"/>
                    <a:pt x="23445" y="15743"/>
                    <a:pt x="23420" y="15693"/>
                  </a:cubicBezTo>
                  <a:lnTo>
                    <a:pt x="26803" y="9875"/>
                  </a:lnTo>
                  <a:cubicBezTo>
                    <a:pt x="27296" y="9793"/>
                    <a:pt x="27741" y="9488"/>
                    <a:pt x="27996" y="9052"/>
                  </a:cubicBezTo>
                  <a:lnTo>
                    <a:pt x="28605" y="7991"/>
                  </a:lnTo>
                  <a:cubicBezTo>
                    <a:pt x="28769" y="7711"/>
                    <a:pt x="28852" y="7390"/>
                    <a:pt x="28835" y="7069"/>
                  </a:cubicBezTo>
                  <a:cubicBezTo>
                    <a:pt x="29123" y="6921"/>
                    <a:pt x="29362" y="6699"/>
                    <a:pt x="29518" y="6419"/>
                  </a:cubicBezTo>
                  <a:lnTo>
                    <a:pt x="30135" y="5366"/>
                  </a:lnTo>
                  <a:cubicBezTo>
                    <a:pt x="30366" y="4971"/>
                    <a:pt x="30423" y="4518"/>
                    <a:pt x="30308" y="4082"/>
                  </a:cubicBezTo>
                  <a:cubicBezTo>
                    <a:pt x="30193" y="3654"/>
                    <a:pt x="29905" y="3275"/>
                    <a:pt x="29526" y="3053"/>
                  </a:cubicBezTo>
                  <a:lnTo>
                    <a:pt x="24663" y="231"/>
                  </a:lnTo>
                  <a:cubicBezTo>
                    <a:pt x="24408" y="82"/>
                    <a:pt x="24112" y="0"/>
                    <a:pt x="23815" y="0"/>
                  </a:cubicBezTo>
                  <a:close/>
                </a:path>
              </a:pathLst>
            </a:custGeom>
            <a:solidFill>
              <a:schemeClr val="lt1"/>
            </a:solidFill>
            <a:ln>
              <a:noFill/>
            </a:ln>
            <a:effectLst>
              <a:outerShdw blurRad="71438" dist="66675" dir="44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7"/>
            <p:cNvSpPr/>
            <p:nvPr/>
          </p:nvSpPr>
          <p:spPr>
            <a:xfrm>
              <a:off x="1984225" y="-1097400"/>
              <a:ext cx="384325" cy="476700"/>
            </a:xfrm>
            <a:custGeom>
              <a:avLst/>
              <a:gdLst/>
              <a:ahLst/>
              <a:cxnLst/>
              <a:rect l="l" t="t" r="r" b="b"/>
              <a:pathLst>
                <a:path w="15373" h="19068" extrusionOk="0">
                  <a:moveTo>
                    <a:pt x="8723" y="1"/>
                  </a:moveTo>
                  <a:cubicBezTo>
                    <a:pt x="7364" y="1"/>
                    <a:pt x="6041" y="706"/>
                    <a:pt x="5309" y="1967"/>
                  </a:cubicBezTo>
                  <a:lnTo>
                    <a:pt x="1095" y="9225"/>
                  </a:lnTo>
                  <a:cubicBezTo>
                    <a:pt x="1" y="11109"/>
                    <a:pt x="643" y="13521"/>
                    <a:pt x="2527" y="14615"/>
                  </a:cubicBezTo>
                  <a:lnTo>
                    <a:pt x="10197" y="19067"/>
                  </a:lnTo>
                  <a:lnTo>
                    <a:pt x="11629" y="16598"/>
                  </a:lnTo>
                  <a:lnTo>
                    <a:pt x="9250" y="15224"/>
                  </a:lnTo>
                  <a:lnTo>
                    <a:pt x="8872" y="15874"/>
                  </a:lnTo>
                  <a:lnTo>
                    <a:pt x="5811" y="14097"/>
                  </a:lnTo>
                  <a:cubicBezTo>
                    <a:pt x="4980" y="13611"/>
                    <a:pt x="4700" y="12550"/>
                    <a:pt x="5177" y="11727"/>
                  </a:cubicBezTo>
                  <a:lnTo>
                    <a:pt x="8592" y="5851"/>
                  </a:lnTo>
                  <a:cubicBezTo>
                    <a:pt x="8911" y="5296"/>
                    <a:pt x="9489" y="4987"/>
                    <a:pt x="10086" y="4987"/>
                  </a:cubicBezTo>
                  <a:cubicBezTo>
                    <a:pt x="10384" y="4987"/>
                    <a:pt x="10686" y="5064"/>
                    <a:pt x="10962" y="5226"/>
                  </a:cubicBezTo>
                  <a:lnTo>
                    <a:pt x="13406" y="6641"/>
                  </a:lnTo>
                  <a:lnTo>
                    <a:pt x="15373" y="3251"/>
                  </a:lnTo>
                  <a:lnTo>
                    <a:pt x="14048" y="2477"/>
                  </a:lnTo>
                  <a:lnTo>
                    <a:pt x="10699" y="535"/>
                  </a:lnTo>
                  <a:cubicBezTo>
                    <a:pt x="10076" y="173"/>
                    <a:pt x="9395" y="1"/>
                    <a:pt x="87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7"/>
            <p:cNvSpPr/>
            <p:nvPr/>
          </p:nvSpPr>
          <p:spPr>
            <a:xfrm>
              <a:off x="1990200" y="-1101900"/>
              <a:ext cx="382875" cy="485725"/>
            </a:xfrm>
            <a:custGeom>
              <a:avLst/>
              <a:gdLst/>
              <a:ahLst/>
              <a:cxnLst/>
              <a:rect l="l" t="t" r="r" b="b"/>
              <a:pathLst>
                <a:path w="15315" h="19429" extrusionOk="0">
                  <a:moveTo>
                    <a:pt x="8485" y="361"/>
                  </a:moveTo>
                  <a:cubicBezTo>
                    <a:pt x="9143" y="361"/>
                    <a:pt x="9785" y="534"/>
                    <a:pt x="10369" y="871"/>
                  </a:cubicBezTo>
                  <a:lnTo>
                    <a:pt x="13719" y="2813"/>
                  </a:lnTo>
                  <a:lnTo>
                    <a:pt x="14887" y="3496"/>
                  </a:lnTo>
                  <a:lnTo>
                    <a:pt x="13101" y="6574"/>
                  </a:lnTo>
                  <a:lnTo>
                    <a:pt x="10814" y="5249"/>
                  </a:lnTo>
                  <a:cubicBezTo>
                    <a:pt x="10511" y="5072"/>
                    <a:pt x="10179" y="4988"/>
                    <a:pt x="9852" y="4988"/>
                  </a:cubicBezTo>
                  <a:cubicBezTo>
                    <a:pt x="9191" y="4988"/>
                    <a:pt x="8549" y="5330"/>
                    <a:pt x="8197" y="5940"/>
                  </a:cubicBezTo>
                  <a:lnTo>
                    <a:pt x="4782" y="11816"/>
                  </a:lnTo>
                  <a:cubicBezTo>
                    <a:pt x="4255" y="12730"/>
                    <a:pt x="4568" y="13898"/>
                    <a:pt x="5481" y="14433"/>
                  </a:cubicBezTo>
                  <a:lnTo>
                    <a:pt x="8542" y="16210"/>
                  </a:lnTo>
                  <a:cubicBezTo>
                    <a:pt x="8569" y="16226"/>
                    <a:pt x="8599" y="16236"/>
                    <a:pt x="8630" y="16236"/>
                  </a:cubicBezTo>
                  <a:cubicBezTo>
                    <a:pt x="8647" y="16236"/>
                    <a:pt x="8665" y="16233"/>
                    <a:pt x="8682" y="16227"/>
                  </a:cubicBezTo>
                  <a:cubicBezTo>
                    <a:pt x="8732" y="16219"/>
                    <a:pt x="8765" y="16186"/>
                    <a:pt x="8789" y="16145"/>
                  </a:cubicBezTo>
                  <a:lnTo>
                    <a:pt x="9077" y="15651"/>
                  </a:lnTo>
                  <a:lnTo>
                    <a:pt x="11143" y="16844"/>
                  </a:lnTo>
                  <a:lnTo>
                    <a:pt x="9892" y="19000"/>
                  </a:lnTo>
                  <a:lnTo>
                    <a:pt x="2379" y="14639"/>
                  </a:lnTo>
                  <a:cubicBezTo>
                    <a:pt x="1506" y="14137"/>
                    <a:pt x="889" y="13322"/>
                    <a:pt x="634" y="12351"/>
                  </a:cubicBezTo>
                  <a:cubicBezTo>
                    <a:pt x="371" y="11380"/>
                    <a:pt x="511" y="10368"/>
                    <a:pt x="1013" y="9495"/>
                  </a:cubicBezTo>
                  <a:lnTo>
                    <a:pt x="5226" y="2237"/>
                  </a:lnTo>
                  <a:cubicBezTo>
                    <a:pt x="5728" y="1373"/>
                    <a:pt x="6543" y="748"/>
                    <a:pt x="7514" y="493"/>
                  </a:cubicBezTo>
                  <a:cubicBezTo>
                    <a:pt x="7835" y="402"/>
                    <a:pt x="8164" y="361"/>
                    <a:pt x="8485" y="361"/>
                  </a:cubicBezTo>
                  <a:close/>
                  <a:moveTo>
                    <a:pt x="8483" y="1"/>
                  </a:moveTo>
                  <a:cubicBezTo>
                    <a:pt x="8129" y="1"/>
                    <a:pt x="7774" y="47"/>
                    <a:pt x="7423" y="139"/>
                  </a:cubicBezTo>
                  <a:cubicBezTo>
                    <a:pt x="6353" y="427"/>
                    <a:pt x="5465" y="1102"/>
                    <a:pt x="4913" y="2056"/>
                  </a:cubicBezTo>
                  <a:lnTo>
                    <a:pt x="700" y="9314"/>
                  </a:lnTo>
                  <a:cubicBezTo>
                    <a:pt x="149" y="10269"/>
                    <a:pt x="1" y="11380"/>
                    <a:pt x="280" y="12442"/>
                  </a:cubicBezTo>
                  <a:cubicBezTo>
                    <a:pt x="568" y="13503"/>
                    <a:pt x="1243" y="14400"/>
                    <a:pt x="2198" y="14951"/>
                  </a:cubicBezTo>
                  <a:lnTo>
                    <a:pt x="9867" y="19403"/>
                  </a:lnTo>
                  <a:cubicBezTo>
                    <a:pt x="9900" y="19420"/>
                    <a:pt x="9925" y="19428"/>
                    <a:pt x="9958" y="19428"/>
                  </a:cubicBezTo>
                  <a:cubicBezTo>
                    <a:pt x="10024" y="19428"/>
                    <a:pt x="10081" y="19395"/>
                    <a:pt x="10114" y="19338"/>
                  </a:cubicBezTo>
                  <a:lnTo>
                    <a:pt x="11546" y="16869"/>
                  </a:lnTo>
                  <a:cubicBezTo>
                    <a:pt x="11595" y="16787"/>
                    <a:pt x="11562" y="16680"/>
                    <a:pt x="11480" y="16622"/>
                  </a:cubicBezTo>
                  <a:lnTo>
                    <a:pt x="9102" y="15248"/>
                  </a:lnTo>
                  <a:cubicBezTo>
                    <a:pt x="9075" y="15232"/>
                    <a:pt x="9045" y="15223"/>
                    <a:pt x="9016" y="15223"/>
                  </a:cubicBezTo>
                  <a:cubicBezTo>
                    <a:pt x="9000" y="15223"/>
                    <a:pt x="8985" y="15225"/>
                    <a:pt x="8970" y="15231"/>
                  </a:cubicBezTo>
                  <a:cubicBezTo>
                    <a:pt x="8921" y="15239"/>
                    <a:pt x="8880" y="15272"/>
                    <a:pt x="8855" y="15314"/>
                  </a:cubicBezTo>
                  <a:lnTo>
                    <a:pt x="8567" y="15807"/>
                  </a:lnTo>
                  <a:lnTo>
                    <a:pt x="5662" y="14120"/>
                  </a:lnTo>
                  <a:cubicBezTo>
                    <a:pt x="5300" y="13906"/>
                    <a:pt x="5045" y="13577"/>
                    <a:pt x="4938" y="13174"/>
                  </a:cubicBezTo>
                  <a:cubicBezTo>
                    <a:pt x="4831" y="12771"/>
                    <a:pt x="4889" y="12359"/>
                    <a:pt x="5094" y="11997"/>
                  </a:cubicBezTo>
                  <a:lnTo>
                    <a:pt x="8509" y="6122"/>
                  </a:lnTo>
                  <a:cubicBezTo>
                    <a:pt x="8715" y="5759"/>
                    <a:pt x="9053" y="5504"/>
                    <a:pt x="9448" y="5397"/>
                  </a:cubicBezTo>
                  <a:cubicBezTo>
                    <a:pt x="9580" y="5362"/>
                    <a:pt x="9714" y="5345"/>
                    <a:pt x="9847" y="5345"/>
                  </a:cubicBezTo>
                  <a:cubicBezTo>
                    <a:pt x="10120" y="5345"/>
                    <a:pt x="10389" y="5418"/>
                    <a:pt x="10633" y="5562"/>
                  </a:cubicBezTo>
                  <a:lnTo>
                    <a:pt x="13077" y="6977"/>
                  </a:lnTo>
                  <a:cubicBezTo>
                    <a:pt x="13103" y="6993"/>
                    <a:pt x="13133" y="7002"/>
                    <a:pt x="13162" y="7002"/>
                  </a:cubicBezTo>
                  <a:cubicBezTo>
                    <a:pt x="13178" y="7002"/>
                    <a:pt x="13194" y="7000"/>
                    <a:pt x="13208" y="6994"/>
                  </a:cubicBezTo>
                  <a:cubicBezTo>
                    <a:pt x="13258" y="6986"/>
                    <a:pt x="13299" y="6953"/>
                    <a:pt x="13324" y="6912"/>
                  </a:cubicBezTo>
                  <a:lnTo>
                    <a:pt x="15290" y="3521"/>
                  </a:lnTo>
                  <a:cubicBezTo>
                    <a:pt x="15315" y="3480"/>
                    <a:pt x="15315" y="3431"/>
                    <a:pt x="15307" y="3381"/>
                  </a:cubicBezTo>
                  <a:cubicBezTo>
                    <a:pt x="15299" y="3340"/>
                    <a:pt x="15266" y="3299"/>
                    <a:pt x="15224" y="3274"/>
                  </a:cubicBezTo>
                  <a:lnTo>
                    <a:pt x="10550" y="559"/>
                  </a:lnTo>
                  <a:cubicBezTo>
                    <a:pt x="9911" y="189"/>
                    <a:pt x="9201" y="1"/>
                    <a:pt x="84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7"/>
            <p:cNvSpPr/>
            <p:nvPr/>
          </p:nvSpPr>
          <p:spPr>
            <a:xfrm>
              <a:off x="2404125" y="-1151100"/>
              <a:ext cx="102275" cy="98150"/>
            </a:xfrm>
            <a:custGeom>
              <a:avLst/>
              <a:gdLst/>
              <a:ahLst/>
              <a:cxnLst/>
              <a:rect l="l" t="t" r="r" b="b"/>
              <a:pathLst>
                <a:path w="4091" h="3926" extrusionOk="0">
                  <a:moveTo>
                    <a:pt x="1358" y="0"/>
                  </a:moveTo>
                  <a:lnTo>
                    <a:pt x="1" y="2337"/>
                  </a:lnTo>
                  <a:lnTo>
                    <a:pt x="2733" y="3926"/>
                  </a:lnTo>
                  <a:lnTo>
                    <a:pt x="4091" y="1588"/>
                  </a:lnTo>
                  <a:lnTo>
                    <a:pt x="13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7"/>
            <p:cNvSpPr/>
            <p:nvPr/>
          </p:nvSpPr>
          <p:spPr>
            <a:xfrm>
              <a:off x="2398975" y="-1155600"/>
              <a:ext cx="112575" cy="107175"/>
            </a:xfrm>
            <a:custGeom>
              <a:avLst/>
              <a:gdLst/>
              <a:ahLst/>
              <a:cxnLst/>
              <a:rect l="l" t="t" r="r" b="b"/>
              <a:pathLst>
                <a:path w="4503" h="4287" extrusionOk="0">
                  <a:moveTo>
                    <a:pt x="1630" y="427"/>
                  </a:moveTo>
                  <a:lnTo>
                    <a:pt x="4050" y="1834"/>
                  </a:lnTo>
                  <a:lnTo>
                    <a:pt x="2873" y="3859"/>
                  </a:lnTo>
                  <a:lnTo>
                    <a:pt x="453" y="2452"/>
                  </a:lnTo>
                  <a:lnTo>
                    <a:pt x="1630" y="427"/>
                  </a:lnTo>
                  <a:close/>
                  <a:moveTo>
                    <a:pt x="1569" y="1"/>
                  </a:moveTo>
                  <a:cubicBezTo>
                    <a:pt x="1506" y="1"/>
                    <a:pt x="1442" y="34"/>
                    <a:pt x="1408" y="90"/>
                  </a:cubicBezTo>
                  <a:lnTo>
                    <a:pt x="50" y="2427"/>
                  </a:lnTo>
                  <a:cubicBezTo>
                    <a:pt x="1" y="2517"/>
                    <a:pt x="34" y="2624"/>
                    <a:pt x="116" y="2674"/>
                  </a:cubicBezTo>
                  <a:lnTo>
                    <a:pt x="2848" y="4262"/>
                  </a:lnTo>
                  <a:cubicBezTo>
                    <a:pt x="2873" y="4278"/>
                    <a:pt x="2906" y="4287"/>
                    <a:pt x="2939" y="4287"/>
                  </a:cubicBezTo>
                  <a:cubicBezTo>
                    <a:pt x="2955" y="4287"/>
                    <a:pt x="2972" y="4278"/>
                    <a:pt x="2988" y="4278"/>
                  </a:cubicBezTo>
                  <a:cubicBezTo>
                    <a:pt x="3029" y="4262"/>
                    <a:pt x="3070" y="4237"/>
                    <a:pt x="3095" y="4196"/>
                  </a:cubicBezTo>
                  <a:lnTo>
                    <a:pt x="4453" y="1859"/>
                  </a:lnTo>
                  <a:cubicBezTo>
                    <a:pt x="4502" y="1768"/>
                    <a:pt x="4469" y="1662"/>
                    <a:pt x="4387" y="1612"/>
                  </a:cubicBezTo>
                  <a:lnTo>
                    <a:pt x="1655" y="24"/>
                  </a:lnTo>
                  <a:cubicBezTo>
                    <a:pt x="1629" y="8"/>
                    <a:pt x="1599" y="1"/>
                    <a:pt x="1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7"/>
            <p:cNvSpPr/>
            <p:nvPr/>
          </p:nvSpPr>
          <p:spPr>
            <a:xfrm>
              <a:off x="2225750" y="-1098450"/>
              <a:ext cx="258850" cy="337850"/>
            </a:xfrm>
            <a:custGeom>
              <a:avLst/>
              <a:gdLst/>
              <a:ahLst/>
              <a:cxnLst/>
              <a:rect l="l" t="t" r="r" b="b"/>
              <a:pathLst>
                <a:path w="10354" h="13514" extrusionOk="0">
                  <a:moveTo>
                    <a:pt x="6568" y="1"/>
                  </a:moveTo>
                  <a:lnTo>
                    <a:pt x="1" y="11316"/>
                  </a:lnTo>
                  <a:lnTo>
                    <a:pt x="3786" y="13513"/>
                  </a:lnTo>
                  <a:lnTo>
                    <a:pt x="10353" y="2198"/>
                  </a:lnTo>
                  <a:lnTo>
                    <a:pt x="6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7"/>
            <p:cNvSpPr/>
            <p:nvPr/>
          </p:nvSpPr>
          <p:spPr>
            <a:xfrm>
              <a:off x="2220625" y="-1102975"/>
              <a:ext cx="268700" cy="346900"/>
            </a:xfrm>
            <a:custGeom>
              <a:avLst/>
              <a:gdLst/>
              <a:ahLst/>
              <a:cxnLst/>
              <a:rect l="l" t="t" r="r" b="b"/>
              <a:pathLst>
                <a:path w="10748" h="13876" extrusionOk="0">
                  <a:moveTo>
                    <a:pt x="6839" y="429"/>
                  </a:moveTo>
                  <a:lnTo>
                    <a:pt x="10311" y="2445"/>
                  </a:lnTo>
                  <a:lnTo>
                    <a:pt x="3926" y="13447"/>
                  </a:lnTo>
                  <a:lnTo>
                    <a:pt x="453" y="11431"/>
                  </a:lnTo>
                  <a:lnTo>
                    <a:pt x="6839" y="429"/>
                  </a:lnTo>
                  <a:close/>
                  <a:moveTo>
                    <a:pt x="6768" y="1"/>
                  </a:moveTo>
                  <a:cubicBezTo>
                    <a:pt x="6707" y="1"/>
                    <a:pt x="6649" y="32"/>
                    <a:pt x="6616" y="91"/>
                  </a:cubicBezTo>
                  <a:lnTo>
                    <a:pt x="50" y="11407"/>
                  </a:lnTo>
                  <a:cubicBezTo>
                    <a:pt x="0" y="11489"/>
                    <a:pt x="25" y="11604"/>
                    <a:pt x="115" y="11653"/>
                  </a:cubicBezTo>
                  <a:lnTo>
                    <a:pt x="3901" y="13851"/>
                  </a:lnTo>
                  <a:cubicBezTo>
                    <a:pt x="3926" y="13867"/>
                    <a:pt x="3958" y="13875"/>
                    <a:pt x="3991" y="13875"/>
                  </a:cubicBezTo>
                  <a:cubicBezTo>
                    <a:pt x="4008" y="13875"/>
                    <a:pt x="4024" y="13867"/>
                    <a:pt x="4041" y="13867"/>
                  </a:cubicBezTo>
                  <a:cubicBezTo>
                    <a:pt x="4082" y="13851"/>
                    <a:pt x="4123" y="13826"/>
                    <a:pt x="4148" y="13785"/>
                  </a:cubicBezTo>
                  <a:lnTo>
                    <a:pt x="10715" y="2470"/>
                  </a:lnTo>
                  <a:cubicBezTo>
                    <a:pt x="10739" y="2428"/>
                    <a:pt x="10747" y="2379"/>
                    <a:pt x="10731" y="2330"/>
                  </a:cubicBezTo>
                  <a:cubicBezTo>
                    <a:pt x="10723" y="2289"/>
                    <a:pt x="10690" y="2247"/>
                    <a:pt x="10649" y="2223"/>
                  </a:cubicBezTo>
                  <a:lnTo>
                    <a:pt x="6863" y="26"/>
                  </a:lnTo>
                  <a:cubicBezTo>
                    <a:pt x="6833" y="9"/>
                    <a:pt x="6800" y="1"/>
                    <a:pt x="6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7"/>
            <p:cNvSpPr/>
            <p:nvPr/>
          </p:nvSpPr>
          <p:spPr>
            <a:xfrm>
              <a:off x="2365650" y="-1114075"/>
              <a:ext cx="136850" cy="97125"/>
            </a:xfrm>
            <a:custGeom>
              <a:avLst/>
              <a:gdLst/>
              <a:ahLst/>
              <a:cxnLst/>
              <a:rect l="l" t="t" r="r" b="b"/>
              <a:pathLst>
                <a:path w="5474" h="3885" extrusionOk="0">
                  <a:moveTo>
                    <a:pt x="610" y="1"/>
                  </a:moveTo>
                  <a:lnTo>
                    <a:pt x="1" y="1062"/>
                  </a:lnTo>
                  <a:lnTo>
                    <a:pt x="4856" y="3885"/>
                  </a:lnTo>
                  <a:lnTo>
                    <a:pt x="5473" y="2823"/>
                  </a:lnTo>
                  <a:lnTo>
                    <a:pt x="6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7"/>
            <p:cNvSpPr/>
            <p:nvPr/>
          </p:nvSpPr>
          <p:spPr>
            <a:xfrm>
              <a:off x="2360925" y="-1118575"/>
              <a:ext cx="146300" cy="106150"/>
            </a:xfrm>
            <a:custGeom>
              <a:avLst/>
              <a:gdLst/>
              <a:ahLst/>
              <a:cxnLst/>
              <a:rect l="l" t="t" r="r" b="b"/>
              <a:pathLst>
                <a:path w="5852" h="4246" extrusionOk="0">
                  <a:moveTo>
                    <a:pt x="865" y="427"/>
                  </a:moveTo>
                  <a:lnTo>
                    <a:pt x="5415" y="3069"/>
                  </a:lnTo>
                  <a:lnTo>
                    <a:pt x="4979" y="3818"/>
                  </a:lnTo>
                  <a:lnTo>
                    <a:pt x="437" y="1176"/>
                  </a:lnTo>
                  <a:lnTo>
                    <a:pt x="865" y="427"/>
                  </a:lnTo>
                  <a:close/>
                  <a:moveTo>
                    <a:pt x="805" y="1"/>
                  </a:moveTo>
                  <a:cubicBezTo>
                    <a:pt x="744" y="1"/>
                    <a:pt x="684" y="34"/>
                    <a:pt x="651" y="90"/>
                  </a:cubicBezTo>
                  <a:lnTo>
                    <a:pt x="33" y="1152"/>
                  </a:lnTo>
                  <a:cubicBezTo>
                    <a:pt x="9" y="1193"/>
                    <a:pt x="0" y="1242"/>
                    <a:pt x="17" y="1291"/>
                  </a:cubicBezTo>
                  <a:cubicBezTo>
                    <a:pt x="25" y="1333"/>
                    <a:pt x="58" y="1374"/>
                    <a:pt x="99" y="1398"/>
                  </a:cubicBezTo>
                  <a:lnTo>
                    <a:pt x="4954" y="4221"/>
                  </a:lnTo>
                  <a:cubicBezTo>
                    <a:pt x="4987" y="4237"/>
                    <a:pt x="5020" y="4246"/>
                    <a:pt x="5045" y="4246"/>
                  </a:cubicBezTo>
                  <a:cubicBezTo>
                    <a:pt x="5111" y="4246"/>
                    <a:pt x="5168" y="4213"/>
                    <a:pt x="5201" y="4155"/>
                  </a:cubicBezTo>
                  <a:lnTo>
                    <a:pt x="5819" y="3094"/>
                  </a:lnTo>
                  <a:cubicBezTo>
                    <a:pt x="5843" y="3052"/>
                    <a:pt x="5851" y="3003"/>
                    <a:pt x="5835" y="2954"/>
                  </a:cubicBezTo>
                  <a:cubicBezTo>
                    <a:pt x="5827" y="2913"/>
                    <a:pt x="5794" y="2871"/>
                    <a:pt x="5753" y="2847"/>
                  </a:cubicBezTo>
                  <a:lnTo>
                    <a:pt x="889" y="24"/>
                  </a:lnTo>
                  <a:cubicBezTo>
                    <a:pt x="863" y="8"/>
                    <a:pt x="834" y="1"/>
                    <a:pt x="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7"/>
            <p:cNvSpPr/>
            <p:nvPr/>
          </p:nvSpPr>
          <p:spPr>
            <a:xfrm>
              <a:off x="2403725" y="-1179700"/>
              <a:ext cx="137025" cy="96925"/>
            </a:xfrm>
            <a:custGeom>
              <a:avLst/>
              <a:gdLst/>
              <a:ahLst/>
              <a:cxnLst/>
              <a:rect l="l" t="t" r="r" b="b"/>
              <a:pathLst>
                <a:path w="5481" h="3877" extrusionOk="0">
                  <a:moveTo>
                    <a:pt x="617" y="0"/>
                  </a:moveTo>
                  <a:lnTo>
                    <a:pt x="0" y="1062"/>
                  </a:lnTo>
                  <a:lnTo>
                    <a:pt x="4864" y="3876"/>
                  </a:lnTo>
                  <a:lnTo>
                    <a:pt x="5481" y="2823"/>
                  </a:lnTo>
                  <a:lnTo>
                    <a:pt x="6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7"/>
            <p:cNvSpPr/>
            <p:nvPr/>
          </p:nvSpPr>
          <p:spPr>
            <a:xfrm>
              <a:off x="2399200" y="-1184225"/>
              <a:ext cx="146075" cy="105975"/>
            </a:xfrm>
            <a:custGeom>
              <a:avLst/>
              <a:gdLst/>
              <a:ahLst/>
              <a:cxnLst/>
              <a:rect l="l" t="t" r="r" b="b"/>
              <a:pathLst>
                <a:path w="5843" h="4239" extrusionOk="0">
                  <a:moveTo>
                    <a:pt x="864" y="428"/>
                  </a:moveTo>
                  <a:lnTo>
                    <a:pt x="5415" y="3062"/>
                  </a:lnTo>
                  <a:lnTo>
                    <a:pt x="4979" y="3810"/>
                  </a:lnTo>
                  <a:lnTo>
                    <a:pt x="428" y="1177"/>
                  </a:lnTo>
                  <a:lnTo>
                    <a:pt x="864" y="428"/>
                  </a:lnTo>
                  <a:close/>
                  <a:moveTo>
                    <a:pt x="797" y="0"/>
                  </a:moveTo>
                  <a:cubicBezTo>
                    <a:pt x="736" y="0"/>
                    <a:pt x="675" y="31"/>
                    <a:pt x="642" y="91"/>
                  </a:cubicBezTo>
                  <a:lnTo>
                    <a:pt x="25" y="1144"/>
                  </a:lnTo>
                  <a:cubicBezTo>
                    <a:pt x="0" y="1194"/>
                    <a:pt x="0" y="1243"/>
                    <a:pt x="8" y="1284"/>
                  </a:cubicBezTo>
                  <a:cubicBezTo>
                    <a:pt x="17" y="1333"/>
                    <a:pt x="49" y="1375"/>
                    <a:pt x="91" y="1391"/>
                  </a:cubicBezTo>
                  <a:lnTo>
                    <a:pt x="4954" y="4214"/>
                  </a:lnTo>
                  <a:cubicBezTo>
                    <a:pt x="4979" y="4230"/>
                    <a:pt x="5012" y="4238"/>
                    <a:pt x="5045" y="4238"/>
                  </a:cubicBezTo>
                  <a:cubicBezTo>
                    <a:pt x="5102" y="4238"/>
                    <a:pt x="5168" y="4205"/>
                    <a:pt x="5201" y="4148"/>
                  </a:cubicBezTo>
                  <a:lnTo>
                    <a:pt x="5810" y="3095"/>
                  </a:lnTo>
                  <a:cubicBezTo>
                    <a:pt x="5835" y="3045"/>
                    <a:pt x="5843" y="3004"/>
                    <a:pt x="5835" y="2955"/>
                  </a:cubicBezTo>
                  <a:cubicBezTo>
                    <a:pt x="5818" y="2905"/>
                    <a:pt x="5793" y="2864"/>
                    <a:pt x="5752" y="2848"/>
                  </a:cubicBezTo>
                  <a:lnTo>
                    <a:pt x="889" y="25"/>
                  </a:lnTo>
                  <a:cubicBezTo>
                    <a:pt x="861" y="8"/>
                    <a:pt x="829" y="0"/>
                    <a:pt x="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7"/>
            <p:cNvSpPr/>
            <p:nvPr/>
          </p:nvSpPr>
          <p:spPr>
            <a:xfrm>
              <a:off x="2232950" y="-885500"/>
              <a:ext cx="136850" cy="97125"/>
            </a:xfrm>
            <a:custGeom>
              <a:avLst/>
              <a:gdLst/>
              <a:ahLst/>
              <a:cxnLst/>
              <a:rect l="l" t="t" r="r" b="b"/>
              <a:pathLst>
                <a:path w="5474" h="3885" extrusionOk="0">
                  <a:moveTo>
                    <a:pt x="618" y="0"/>
                  </a:moveTo>
                  <a:lnTo>
                    <a:pt x="1" y="1062"/>
                  </a:lnTo>
                  <a:lnTo>
                    <a:pt x="4864" y="3884"/>
                  </a:lnTo>
                  <a:lnTo>
                    <a:pt x="5473" y="2823"/>
                  </a:lnTo>
                  <a:lnTo>
                    <a:pt x="6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7"/>
            <p:cNvSpPr/>
            <p:nvPr/>
          </p:nvSpPr>
          <p:spPr>
            <a:xfrm>
              <a:off x="2228225" y="-890000"/>
              <a:ext cx="146300" cy="106150"/>
            </a:xfrm>
            <a:custGeom>
              <a:avLst/>
              <a:gdLst/>
              <a:ahLst/>
              <a:cxnLst/>
              <a:rect l="l" t="t" r="r" b="b"/>
              <a:pathLst>
                <a:path w="5852" h="4246" extrusionOk="0">
                  <a:moveTo>
                    <a:pt x="873" y="427"/>
                  </a:moveTo>
                  <a:lnTo>
                    <a:pt x="5415" y="3069"/>
                  </a:lnTo>
                  <a:lnTo>
                    <a:pt x="4988" y="3817"/>
                  </a:lnTo>
                  <a:lnTo>
                    <a:pt x="437" y="1176"/>
                  </a:lnTo>
                  <a:lnTo>
                    <a:pt x="873" y="427"/>
                  </a:lnTo>
                  <a:close/>
                  <a:moveTo>
                    <a:pt x="808" y="1"/>
                  </a:moveTo>
                  <a:cubicBezTo>
                    <a:pt x="744" y="1"/>
                    <a:pt x="684" y="34"/>
                    <a:pt x="651" y="90"/>
                  </a:cubicBezTo>
                  <a:lnTo>
                    <a:pt x="34" y="1151"/>
                  </a:lnTo>
                  <a:cubicBezTo>
                    <a:pt x="9" y="1192"/>
                    <a:pt x="1" y="1242"/>
                    <a:pt x="17" y="1291"/>
                  </a:cubicBezTo>
                  <a:cubicBezTo>
                    <a:pt x="25" y="1332"/>
                    <a:pt x="58" y="1373"/>
                    <a:pt x="99" y="1398"/>
                  </a:cubicBezTo>
                  <a:lnTo>
                    <a:pt x="4963" y="4221"/>
                  </a:lnTo>
                  <a:cubicBezTo>
                    <a:pt x="4988" y="4237"/>
                    <a:pt x="5020" y="4245"/>
                    <a:pt x="5053" y="4245"/>
                  </a:cubicBezTo>
                  <a:cubicBezTo>
                    <a:pt x="5111" y="4245"/>
                    <a:pt x="5169" y="4212"/>
                    <a:pt x="5202" y="4155"/>
                  </a:cubicBezTo>
                  <a:lnTo>
                    <a:pt x="5819" y="3093"/>
                  </a:lnTo>
                  <a:cubicBezTo>
                    <a:pt x="5843" y="3052"/>
                    <a:pt x="5852" y="3003"/>
                    <a:pt x="5835" y="2953"/>
                  </a:cubicBezTo>
                  <a:cubicBezTo>
                    <a:pt x="5827" y="2912"/>
                    <a:pt x="5794" y="2871"/>
                    <a:pt x="5753" y="2846"/>
                  </a:cubicBezTo>
                  <a:lnTo>
                    <a:pt x="898" y="24"/>
                  </a:lnTo>
                  <a:cubicBezTo>
                    <a:pt x="869" y="8"/>
                    <a:pt x="838" y="1"/>
                    <a:pt x="8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7"/>
            <p:cNvSpPr/>
            <p:nvPr/>
          </p:nvSpPr>
          <p:spPr>
            <a:xfrm>
              <a:off x="2227600" y="-809600"/>
              <a:ext cx="82525" cy="58175"/>
            </a:xfrm>
            <a:custGeom>
              <a:avLst/>
              <a:gdLst/>
              <a:ahLst/>
              <a:cxnLst/>
              <a:rect l="l" t="t" r="r" b="b"/>
              <a:pathLst>
                <a:path w="3301" h="2327" extrusionOk="0">
                  <a:moveTo>
                    <a:pt x="338" y="1"/>
                  </a:moveTo>
                  <a:lnTo>
                    <a:pt x="338" y="1"/>
                  </a:lnTo>
                  <a:cubicBezTo>
                    <a:pt x="1" y="585"/>
                    <a:pt x="198" y="1334"/>
                    <a:pt x="783" y="1671"/>
                  </a:cubicBezTo>
                  <a:lnTo>
                    <a:pt x="1622" y="2157"/>
                  </a:lnTo>
                  <a:cubicBezTo>
                    <a:pt x="1817" y="2272"/>
                    <a:pt x="2030" y="2327"/>
                    <a:pt x="2240" y="2327"/>
                  </a:cubicBezTo>
                  <a:cubicBezTo>
                    <a:pt x="2661" y="2327"/>
                    <a:pt x="3070" y="2107"/>
                    <a:pt x="3301" y="1712"/>
                  </a:cubicBezTo>
                  <a:lnTo>
                    <a:pt x="3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7"/>
            <p:cNvSpPr/>
            <p:nvPr/>
          </p:nvSpPr>
          <p:spPr>
            <a:xfrm>
              <a:off x="2223075" y="-813675"/>
              <a:ext cx="91175" cy="66225"/>
            </a:xfrm>
            <a:custGeom>
              <a:avLst/>
              <a:gdLst/>
              <a:ahLst/>
              <a:cxnLst/>
              <a:rect l="l" t="t" r="r" b="b"/>
              <a:pathLst>
                <a:path w="3647" h="2649" extrusionOk="0">
                  <a:moveTo>
                    <a:pt x="593" y="386"/>
                  </a:moveTo>
                  <a:lnTo>
                    <a:pt x="3251" y="1933"/>
                  </a:lnTo>
                  <a:cubicBezTo>
                    <a:pt x="3042" y="2190"/>
                    <a:pt x="2733" y="2330"/>
                    <a:pt x="2416" y="2330"/>
                  </a:cubicBezTo>
                  <a:cubicBezTo>
                    <a:pt x="2236" y="2330"/>
                    <a:pt x="2053" y="2284"/>
                    <a:pt x="1885" y="2188"/>
                  </a:cubicBezTo>
                  <a:lnTo>
                    <a:pt x="1046" y="1694"/>
                  </a:lnTo>
                  <a:cubicBezTo>
                    <a:pt x="585" y="1431"/>
                    <a:pt x="404" y="871"/>
                    <a:pt x="593" y="386"/>
                  </a:cubicBezTo>
                  <a:close/>
                  <a:moveTo>
                    <a:pt x="524" y="0"/>
                  </a:moveTo>
                  <a:cubicBezTo>
                    <a:pt x="468" y="0"/>
                    <a:pt x="413" y="32"/>
                    <a:pt x="379" y="81"/>
                  </a:cubicBezTo>
                  <a:cubicBezTo>
                    <a:pt x="1" y="740"/>
                    <a:pt x="223" y="1596"/>
                    <a:pt x="881" y="1974"/>
                  </a:cubicBezTo>
                  <a:lnTo>
                    <a:pt x="1721" y="2460"/>
                  </a:lnTo>
                  <a:cubicBezTo>
                    <a:pt x="1943" y="2591"/>
                    <a:pt x="2182" y="2649"/>
                    <a:pt x="2420" y="2649"/>
                  </a:cubicBezTo>
                  <a:cubicBezTo>
                    <a:pt x="2898" y="2649"/>
                    <a:pt x="3358" y="2402"/>
                    <a:pt x="3622" y="1958"/>
                  </a:cubicBezTo>
                  <a:cubicBezTo>
                    <a:pt x="3638" y="1925"/>
                    <a:pt x="3646" y="1875"/>
                    <a:pt x="3638" y="1834"/>
                  </a:cubicBezTo>
                  <a:cubicBezTo>
                    <a:pt x="3622" y="1793"/>
                    <a:pt x="3597" y="1760"/>
                    <a:pt x="3556" y="1744"/>
                  </a:cubicBezTo>
                  <a:lnTo>
                    <a:pt x="602" y="24"/>
                  </a:lnTo>
                  <a:cubicBezTo>
                    <a:pt x="577" y="8"/>
                    <a:pt x="551"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7"/>
            <p:cNvSpPr/>
            <p:nvPr/>
          </p:nvSpPr>
          <p:spPr>
            <a:xfrm>
              <a:off x="2293650" y="-1066125"/>
              <a:ext cx="98775" cy="86675"/>
            </a:xfrm>
            <a:custGeom>
              <a:avLst/>
              <a:gdLst/>
              <a:ahLst/>
              <a:cxnLst/>
              <a:rect l="l" t="t" r="r" b="b"/>
              <a:pathLst>
                <a:path w="3951" h="3467" extrusionOk="0">
                  <a:moveTo>
                    <a:pt x="1972" y="0"/>
                  </a:moveTo>
                  <a:cubicBezTo>
                    <a:pt x="1375" y="0"/>
                    <a:pt x="796" y="309"/>
                    <a:pt x="478" y="864"/>
                  </a:cubicBezTo>
                  <a:cubicBezTo>
                    <a:pt x="1" y="1695"/>
                    <a:pt x="280" y="2748"/>
                    <a:pt x="1103" y="3234"/>
                  </a:cubicBezTo>
                  <a:cubicBezTo>
                    <a:pt x="1378" y="3391"/>
                    <a:pt x="1677" y="3467"/>
                    <a:pt x="1972" y="3467"/>
                  </a:cubicBezTo>
                  <a:cubicBezTo>
                    <a:pt x="2571" y="3467"/>
                    <a:pt x="3153" y="3157"/>
                    <a:pt x="3473" y="2600"/>
                  </a:cubicBezTo>
                  <a:cubicBezTo>
                    <a:pt x="3951" y="1777"/>
                    <a:pt x="3671" y="716"/>
                    <a:pt x="2848" y="239"/>
                  </a:cubicBezTo>
                  <a:cubicBezTo>
                    <a:pt x="2571" y="77"/>
                    <a:pt x="2269" y="0"/>
                    <a:pt x="19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7"/>
            <p:cNvSpPr/>
            <p:nvPr/>
          </p:nvSpPr>
          <p:spPr>
            <a:xfrm>
              <a:off x="2294475" y="-1069775"/>
              <a:ext cx="97125" cy="93975"/>
            </a:xfrm>
            <a:custGeom>
              <a:avLst/>
              <a:gdLst/>
              <a:ahLst/>
              <a:cxnLst/>
              <a:rect l="l" t="t" r="r" b="b"/>
              <a:pathLst>
                <a:path w="3885" h="3759" extrusionOk="0">
                  <a:moveTo>
                    <a:pt x="1943" y="294"/>
                  </a:moveTo>
                  <a:cubicBezTo>
                    <a:pt x="2214" y="294"/>
                    <a:pt x="2486" y="360"/>
                    <a:pt x="2741" y="508"/>
                  </a:cubicBezTo>
                  <a:cubicBezTo>
                    <a:pt x="3103" y="722"/>
                    <a:pt x="3366" y="1059"/>
                    <a:pt x="3473" y="1471"/>
                  </a:cubicBezTo>
                  <a:cubicBezTo>
                    <a:pt x="3588" y="1882"/>
                    <a:pt x="3531" y="2310"/>
                    <a:pt x="3317" y="2672"/>
                  </a:cubicBezTo>
                  <a:cubicBezTo>
                    <a:pt x="3103" y="3043"/>
                    <a:pt x="2757" y="3306"/>
                    <a:pt x="2354" y="3413"/>
                  </a:cubicBezTo>
                  <a:cubicBezTo>
                    <a:pt x="2218" y="3448"/>
                    <a:pt x="2080" y="3466"/>
                    <a:pt x="1943" y="3466"/>
                  </a:cubicBezTo>
                  <a:cubicBezTo>
                    <a:pt x="1666" y="3466"/>
                    <a:pt x="1392" y="3394"/>
                    <a:pt x="1144" y="3257"/>
                  </a:cubicBezTo>
                  <a:cubicBezTo>
                    <a:pt x="782" y="3043"/>
                    <a:pt x="519" y="2697"/>
                    <a:pt x="412" y="2285"/>
                  </a:cubicBezTo>
                  <a:cubicBezTo>
                    <a:pt x="297" y="1874"/>
                    <a:pt x="354" y="1446"/>
                    <a:pt x="568" y="1084"/>
                  </a:cubicBezTo>
                  <a:cubicBezTo>
                    <a:pt x="865" y="574"/>
                    <a:pt x="1399" y="294"/>
                    <a:pt x="1943" y="294"/>
                  </a:cubicBezTo>
                  <a:close/>
                  <a:moveTo>
                    <a:pt x="1949" y="0"/>
                  </a:moveTo>
                  <a:cubicBezTo>
                    <a:pt x="1300" y="0"/>
                    <a:pt x="669" y="335"/>
                    <a:pt x="321" y="936"/>
                  </a:cubicBezTo>
                  <a:cubicBezTo>
                    <a:pt x="66" y="1372"/>
                    <a:pt x="0" y="1874"/>
                    <a:pt x="132" y="2360"/>
                  </a:cubicBezTo>
                  <a:cubicBezTo>
                    <a:pt x="256" y="2845"/>
                    <a:pt x="568" y="3248"/>
                    <a:pt x="996" y="3503"/>
                  </a:cubicBezTo>
                  <a:cubicBezTo>
                    <a:pt x="1292" y="3668"/>
                    <a:pt x="1613" y="3759"/>
                    <a:pt x="1943" y="3759"/>
                  </a:cubicBezTo>
                  <a:cubicBezTo>
                    <a:pt x="2099" y="3759"/>
                    <a:pt x="2263" y="3734"/>
                    <a:pt x="2428" y="3693"/>
                  </a:cubicBezTo>
                  <a:cubicBezTo>
                    <a:pt x="2905" y="3561"/>
                    <a:pt x="3317" y="3257"/>
                    <a:pt x="3564" y="2820"/>
                  </a:cubicBezTo>
                  <a:cubicBezTo>
                    <a:pt x="3819" y="2384"/>
                    <a:pt x="3885" y="1882"/>
                    <a:pt x="3753" y="1397"/>
                  </a:cubicBezTo>
                  <a:cubicBezTo>
                    <a:pt x="3630" y="911"/>
                    <a:pt x="3317" y="508"/>
                    <a:pt x="2889" y="253"/>
                  </a:cubicBezTo>
                  <a:cubicBezTo>
                    <a:pt x="2593" y="82"/>
                    <a:pt x="2269" y="0"/>
                    <a:pt x="1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7"/>
            <p:cNvSpPr/>
            <p:nvPr/>
          </p:nvSpPr>
          <p:spPr>
            <a:xfrm>
              <a:off x="2314025" y="-1048150"/>
              <a:ext cx="58025" cy="50675"/>
            </a:xfrm>
            <a:custGeom>
              <a:avLst/>
              <a:gdLst/>
              <a:ahLst/>
              <a:cxnLst/>
              <a:rect l="l" t="t" r="r" b="b"/>
              <a:pathLst>
                <a:path w="2321" h="2027" extrusionOk="0">
                  <a:moveTo>
                    <a:pt x="1164" y="0"/>
                  </a:moveTo>
                  <a:cubicBezTo>
                    <a:pt x="814" y="0"/>
                    <a:pt x="473" y="182"/>
                    <a:pt x="280" y="507"/>
                  </a:cubicBezTo>
                  <a:cubicBezTo>
                    <a:pt x="0" y="993"/>
                    <a:pt x="165" y="1610"/>
                    <a:pt x="650" y="1890"/>
                  </a:cubicBezTo>
                  <a:cubicBezTo>
                    <a:pt x="811" y="1982"/>
                    <a:pt x="986" y="2026"/>
                    <a:pt x="1159" y="2026"/>
                  </a:cubicBezTo>
                  <a:cubicBezTo>
                    <a:pt x="1508" y="2026"/>
                    <a:pt x="1848" y="1847"/>
                    <a:pt x="2041" y="1527"/>
                  </a:cubicBezTo>
                  <a:cubicBezTo>
                    <a:pt x="2321" y="1042"/>
                    <a:pt x="2156" y="417"/>
                    <a:pt x="1671" y="137"/>
                  </a:cubicBezTo>
                  <a:cubicBezTo>
                    <a:pt x="1511" y="44"/>
                    <a:pt x="1336" y="0"/>
                    <a:pt x="11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a:off x="2311750" y="-1050325"/>
              <a:ext cx="62575" cy="54975"/>
            </a:xfrm>
            <a:custGeom>
              <a:avLst/>
              <a:gdLst/>
              <a:ahLst/>
              <a:cxnLst/>
              <a:rect l="l" t="t" r="r" b="b"/>
              <a:pathLst>
                <a:path w="2503" h="2199" extrusionOk="0">
                  <a:moveTo>
                    <a:pt x="1252" y="174"/>
                  </a:moveTo>
                  <a:cubicBezTo>
                    <a:pt x="1416" y="174"/>
                    <a:pt x="1572" y="216"/>
                    <a:pt x="1721" y="298"/>
                  </a:cubicBezTo>
                  <a:cubicBezTo>
                    <a:pt x="2165" y="553"/>
                    <a:pt x="2313" y="1121"/>
                    <a:pt x="2058" y="1565"/>
                  </a:cubicBezTo>
                  <a:cubicBezTo>
                    <a:pt x="1882" y="1862"/>
                    <a:pt x="1569" y="2031"/>
                    <a:pt x="1249" y="2031"/>
                  </a:cubicBezTo>
                  <a:cubicBezTo>
                    <a:pt x="1090" y="2031"/>
                    <a:pt x="930" y="1990"/>
                    <a:pt x="782" y="1902"/>
                  </a:cubicBezTo>
                  <a:cubicBezTo>
                    <a:pt x="338" y="1647"/>
                    <a:pt x="190" y="1080"/>
                    <a:pt x="445" y="635"/>
                  </a:cubicBezTo>
                  <a:cubicBezTo>
                    <a:pt x="569" y="421"/>
                    <a:pt x="774" y="265"/>
                    <a:pt x="1013" y="199"/>
                  </a:cubicBezTo>
                  <a:cubicBezTo>
                    <a:pt x="1095" y="183"/>
                    <a:pt x="1169" y="174"/>
                    <a:pt x="1252" y="174"/>
                  </a:cubicBezTo>
                  <a:close/>
                  <a:moveTo>
                    <a:pt x="1262" y="1"/>
                  </a:moveTo>
                  <a:cubicBezTo>
                    <a:pt x="1165" y="1"/>
                    <a:pt x="1067" y="15"/>
                    <a:pt x="972" y="43"/>
                  </a:cubicBezTo>
                  <a:cubicBezTo>
                    <a:pt x="684" y="117"/>
                    <a:pt x="445" y="298"/>
                    <a:pt x="297" y="553"/>
                  </a:cubicBezTo>
                  <a:cubicBezTo>
                    <a:pt x="1" y="1071"/>
                    <a:pt x="174" y="1746"/>
                    <a:pt x="700" y="2051"/>
                  </a:cubicBezTo>
                  <a:cubicBezTo>
                    <a:pt x="873" y="2149"/>
                    <a:pt x="1062" y="2199"/>
                    <a:pt x="1252" y="2199"/>
                  </a:cubicBezTo>
                  <a:cubicBezTo>
                    <a:pt x="1630" y="2199"/>
                    <a:pt x="2000" y="2001"/>
                    <a:pt x="2206" y="1656"/>
                  </a:cubicBezTo>
                  <a:cubicBezTo>
                    <a:pt x="2502" y="1129"/>
                    <a:pt x="2330" y="454"/>
                    <a:pt x="1803" y="150"/>
                  </a:cubicBezTo>
                  <a:cubicBezTo>
                    <a:pt x="1635" y="52"/>
                    <a:pt x="1449" y="1"/>
                    <a:pt x="1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7"/>
            <p:cNvSpPr/>
            <p:nvPr/>
          </p:nvSpPr>
          <p:spPr>
            <a:xfrm>
              <a:off x="1990825" y="-723900"/>
              <a:ext cx="182900" cy="149475"/>
            </a:xfrm>
            <a:custGeom>
              <a:avLst/>
              <a:gdLst/>
              <a:ahLst/>
              <a:cxnLst/>
              <a:rect l="l" t="t" r="r" b="b"/>
              <a:pathLst>
                <a:path w="7316" h="5979" extrusionOk="0">
                  <a:moveTo>
                    <a:pt x="5279" y="1"/>
                  </a:moveTo>
                  <a:cubicBezTo>
                    <a:pt x="5171" y="1"/>
                    <a:pt x="5061" y="18"/>
                    <a:pt x="4954" y="54"/>
                  </a:cubicBezTo>
                  <a:lnTo>
                    <a:pt x="0" y="1741"/>
                  </a:lnTo>
                  <a:lnTo>
                    <a:pt x="7316" y="5979"/>
                  </a:lnTo>
                  <a:lnTo>
                    <a:pt x="7316" y="5979"/>
                  </a:lnTo>
                  <a:lnTo>
                    <a:pt x="6320" y="852"/>
                  </a:lnTo>
                  <a:cubicBezTo>
                    <a:pt x="6226" y="346"/>
                    <a:pt x="5767" y="1"/>
                    <a:pt x="52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7"/>
            <p:cNvSpPr/>
            <p:nvPr/>
          </p:nvSpPr>
          <p:spPr>
            <a:xfrm>
              <a:off x="1986300" y="-728425"/>
              <a:ext cx="192175" cy="158525"/>
            </a:xfrm>
            <a:custGeom>
              <a:avLst/>
              <a:gdLst/>
              <a:ahLst/>
              <a:cxnLst/>
              <a:rect l="l" t="t" r="r" b="b"/>
              <a:pathLst>
                <a:path w="7687" h="6341" extrusionOk="0">
                  <a:moveTo>
                    <a:pt x="5460" y="362"/>
                  </a:moveTo>
                  <a:cubicBezTo>
                    <a:pt x="5613" y="362"/>
                    <a:pt x="5769" y="404"/>
                    <a:pt x="5909" y="481"/>
                  </a:cubicBezTo>
                  <a:cubicBezTo>
                    <a:pt x="6123" y="613"/>
                    <a:pt x="6279" y="827"/>
                    <a:pt x="6328" y="1066"/>
                  </a:cubicBezTo>
                  <a:lnTo>
                    <a:pt x="7242" y="5806"/>
                  </a:lnTo>
                  <a:lnTo>
                    <a:pt x="617" y="1963"/>
                  </a:lnTo>
                  <a:lnTo>
                    <a:pt x="5193" y="407"/>
                  </a:lnTo>
                  <a:cubicBezTo>
                    <a:pt x="5278" y="377"/>
                    <a:pt x="5369" y="362"/>
                    <a:pt x="5460" y="362"/>
                  </a:cubicBezTo>
                  <a:close/>
                  <a:moveTo>
                    <a:pt x="5463" y="1"/>
                  </a:moveTo>
                  <a:cubicBezTo>
                    <a:pt x="5332" y="1"/>
                    <a:pt x="5202" y="21"/>
                    <a:pt x="5078" y="62"/>
                  </a:cubicBezTo>
                  <a:lnTo>
                    <a:pt x="124" y="1749"/>
                  </a:lnTo>
                  <a:cubicBezTo>
                    <a:pt x="58" y="1773"/>
                    <a:pt x="8" y="1831"/>
                    <a:pt x="8" y="1905"/>
                  </a:cubicBezTo>
                  <a:cubicBezTo>
                    <a:pt x="0" y="1971"/>
                    <a:pt x="33" y="2037"/>
                    <a:pt x="91" y="2078"/>
                  </a:cubicBezTo>
                  <a:lnTo>
                    <a:pt x="7406" y="6316"/>
                  </a:lnTo>
                  <a:cubicBezTo>
                    <a:pt x="7431" y="6332"/>
                    <a:pt x="7464" y="6341"/>
                    <a:pt x="7497" y="6341"/>
                  </a:cubicBezTo>
                  <a:cubicBezTo>
                    <a:pt x="7530" y="6341"/>
                    <a:pt x="7571" y="6332"/>
                    <a:pt x="7604" y="6308"/>
                  </a:cubicBezTo>
                  <a:cubicBezTo>
                    <a:pt x="7662" y="6267"/>
                    <a:pt x="7686" y="6201"/>
                    <a:pt x="7678" y="6127"/>
                  </a:cubicBezTo>
                  <a:lnTo>
                    <a:pt x="6682" y="1000"/>
                  </a:lnTo>
                  <a:cubicBezTo>
                    <a:pt x="6616" y="654"/>
                    <a:pt x="6394" y="350"/>
                    <a:pt x="6090" y="169"/>
                  </a:cubicBezTo>
                  <a:cubicBezTo>
                    <a:pt x="5895" y="56"/>
                    <a:pt x="5679" y="1"/>
                    <a:pt x="5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7"/>
            <p:cNvSpPr/>
            <p:nvPr/>
          </p:nvSpPr>
          <p:spPr>
            <a:xfrm>
              <a:off x="1867375" y="-755500"/>
              <a:ext cx="421975" cy="269750"/>
            </a:xfrm>
            <a:custGeom>
              <a:avLst/>
              <a:gdLst/>
              <a:ahLst/>
              <a:cxnLst/>
              <a:rect l="l" t="t" r="r" b="b"/>
              <a:pathLst>
                <a:path w="16879" h="10790" extrusionOk="0">
                  <a:moveTo>
                    <a:pt x="873" y="1"/>
                  </a:moveTo>
                  <a:lnTo>
                    <a:pt x="1" y="1507"/>
                  </a:lnTo>
                  <a:lnTo>
                    <a:pt x="16006" y="10789"/>
                  </a:lnTo>
                  <a:lnTo>
                    <a:pt x="16879" y="9292"/>
                  </a:lnTo>
                  <a:lnTo>
                    <a:pt x="8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7"/>
            <p:cNvSpPr/>
            <p:nvPr/>
          </p:nvSpPr>
          <p:spPr>
            <a:xfrm>
              <a:off x="1862650" y="-759975"/>
              <a:ext cx="431225" cy="278750"/>
            </a:xfrm>
            <a:custGeom>
              <a:avLst/>
              <a:gdLst/>
              <a:ahLst/>
              <a:cxnLst/>
              <a:rect l="l" t="t" r="r" b="b"/>
              <a:pathLst>
                <a:path w="17249" h="11150" extrusionOk="0">
                  <a:moveTo>
                    <a:pt x="1128" y="427"/>
                  </a:moveTo>
                  <a:lnTo>
                    <a:pt x="16821" y="9537"/>
                  </a:lnTo>
                  <a:lnTo>
                    <a:pt x="16130" y="10722"/>
                  </a:lnTo>
                  <a:lnTo>
                    <a:pt x="437" y="1620"/>
                  </a:lnTo>
                  <a:lnTo>
                    <a:pt x="1128" y="427"/>
                  </a:lnTo>
                  <a:close/>
                  <a:moveTo>
                    <a:pt x="1063" y="0"/>
                  </a:moveTo>
                  <a:cubicBezTo>
                    <a:pt x="999" y="0"/>
                    <a:pt x="939" y="34"/>
                    <a:pt x="906" y="89"/>
                  </a:cubicBezTo>
                  <a:lnTo>
                    <a:pt x="33" y="1595"/>
                  </a:lnTo>
                  <a:cubicBezTo>
                    <a:pt x="9" y="1637"/>
                    <a:pt x="0" y="1686"/>
                    <a:pt x="17" y="1727"/>
                  </a:cubicBezTo>
                  <a:cubicBezTo>
                    <a:pt x="25" y="1776"/>
                    <a:pt x="58" y="1818"/>
                    <a:pt x="99" y="1842"/>
                  </a:cubicBezTo>
                  <a:lnTo>
                    <a:pt x="16105" y="11125"/>
                  </a:lnTo>
                  <a:cubicBezTo>
                    <a:pt x="16130" y="11141"/>
                    <a:pt x="16163" y="11149"/>
                    <a:pt x="16195" y="11149"/>
                  </a:cubicBezTo>
                  <a:cubicBezTo>
                    <a:pt x="16253" y="11149"/>
                    <a:pt x="16319" y="11117"/>
                    <a:pt x="16352" y="11059"/>
                  </a:cubicBezTo>
                  <a:lnTo>
                    <a:pt x="17224" y="9561"/>
                  </a:lnTo>
                  <a:cubicBezTo>
                    <a:pt x="17249" y="9520"/>
                    <a:pt x="17249" y="9471"/>
                    <a:pt x="17241" y="9430"/>
                  </a:cubicBezTo>
                  <a:cubicBezTo>
                    <a:pt x="17224" y="9380"/>
                    <a:pt x="17199" y="9339"/>
                    <a:pt x="17158" y="9314"/>
                  </a:cubicBezTo>
                  <a:lnTo>
                    <a:pt x="1152" y="24"/>
                  </a:lnTo>
                  <a:cubicBezTo>
                    <a:pt x="1123" y="8"/>
                    <a:pt x="1093" y="0"/>
                    <a:pt x="1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7"/>
            <p:cNvSpPr/>
            <p:nvPr/>
          </p:nvSpPr>
          <p:spPr>
            <a:xfrm>
              <a:off x="2140800" y="-782450"/>
              <a:ext cx="187450" cy="121900"/>
            </a:xfrm>
            <a:custGeom>
              <a:avLst/>
              <a:gdLst/>
              <a:ahLst/>
              <a:cxnLst/>
              <a:rect l="l" t="t" r="r" b="b"/>
              <a:pathLst>
                <a:path w="7498" h="4876" extrusionOk="0">
                  <a:moveTo>
                    <a:pt x="445" y="1"/>
                  </a:moveTo>
                  <a:lnTo>
                    <a:pt x="206" y="421"/>
                  </a:lnTo>
                  <a:cubicBezTo>
                    <a:pt x="0" y="774"/>
                    <a:pt x="115" y="1219"/>
                    <a:pt x="469" y="1425"/>
                  </a:cubicBezTo>
                  <a:lnTo>
                    <a:pt x="6246" y="4774"/>
                  </a:lnTo>
                  <a:cubicBezTo>
                    <a:pt x="6365" y="4843"/>
                    <a:pt x="6493" y="4876"/>
                    <a:pt x="6620" y="4876"/>
                  </a:cubicBezTo>
                  <a:cubicBezTo>
                    <a:pt x="6871" y="4876"/>
                    <a:pt x="7113" y="4746"/>
                    <a:pt x="7250" y="4511"/>
                  </a:cubicBezTo>
                  <a:lnTo>
                    <a:pt x="7497" y="4091"/>
                  </a:lnTo>
                  <a:lnTo>
                    <a:pt x="44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7"/>
            <p:cNvSpPr/>
            <p:nvPr/>
          </p:nvSpPr>
          <p:spPr>
            <a:xfrm>
              <a:off x="2137100" y="-785600"/>
              <a:ext cx="194625" cy="128275"/>
            </a:xfrm>
            <a:custGeom>
              <a:avLst/>
              <a:gdLst/>
              <a:ahLst/>
              <a:cxnLst/>
              <a:rect l="l" t="t" r="r" b="b"/>
              <a:pathLst>
                <a:path w="7785" h="5131" extrusionOk="0">
                  <a:moveTo>
                    <a:pt x="642" y="300"/>
                  </a:moveTo>
                  <a:lnTo>
                    <a:pt x="7472" y="4266"/>
                  </a:lnTo>
                  <a:lnTo>
                    <a:pt x="7291" y="4571"/>
                  </a:lnTo>
                  <a:cubicBezTo>
                    <a:pt x="7209" y="4711"/>
                    <a:pt x="7077" y="4818"/>
                    <a:pt x="6921" y="4859"/>
                  </a:cubicBezTo>
                  <a:cubicBezTo>
                    <a:pt x="6871" y="4872"/>
                    <a:pt x="6820" y="4878"/>
                    <a:pt x="6770" y="4878"/>
                  </a:cubicBezTo>
                  <a:cubicBezTo>
                    <a:pt x="6661" y="4878"/>
                    <a:pt x="6553" y="4849"/>
                    <a:pt x="6452" y="4793"/>
                  </a:cubicBezTo>
                  <a:lnTo>
                    <a:pt x="683" y="1444"/>
                  </a:lnTo>
                  <a:cubicBezTo>
                    <a:pt x="395" y="1279"/>
                    <a:pt x="288" y="900"/>
                    <a:pt x="461" y="604"/>
                  </a:cubicBezTo>
                  <a:lnTo>
                    <a:pt x="642" y="300"/>
                  </a:lnTo>
                  <a:close/>
                  <a:moveTo>
                    <a:pt x="586" y="0"/>
                  </a:moveTo>
                  <a:cubicBezTo>
                    <a:pt x="577" y="0"/>
                    <a:pt x="569" y="1"/>
                    <a:pt x="560" y="3"/>
                  </a:cubicBezTo>
                  <a:cubicBezTo>
                    <a:pt x="527" y="12"/>
                    <a:pt x="502" y="36"/>
                    <a:pt x="486" y="61"/>
                  </a:cubicBezTo>
                  <a:lnTo>
                    <a:pt x="239" y="481"/>
                  </a:lnTo>
                  <a:cubicBezTo>
                    <a:pt x="0" y="892"/>
                    <a:pt x="148" y="1427"/>
                    <a:pt x="560" y="1666"/>
                  </a:cubicBezTo>
                  <a:lnTo>
                    <a:pt x="6328" y="5015"/>
                  </a:lnTo>
                  <a:cubicBezTo>
                    <a:pt x="6460" y="5089"/>
                    <a:pt x="6608" y="5130"/>
                    <a:pt x="6765" y="5130"/>
                  </a:cubicBezTo>
                  <a:cubicBezTo>
                    <a:pt x="6839" y="5130"/>
                    <a:pt x="6913" y="5122"/>
                    <a:pt x="6987" y="5097"/>
                  </a:cubicBezTo>
                  <a:cubicBezTo>
                    <a:pt x="7209" y="5040"/>
                    <a:pt x="7390" y="4900"/>
                    <a:pt x="7513" y="4702"/>
                  </a:cubicBezTo>
                  <a:lnTo>
                    <a:pt x="7752" y="4283"/>
                  </a:lnTo>
                  <a:cubicBezTo>
                    <a:pt x="7785" y="4225"/>
                    <a:pt x="7768" y="4143"/>
                    <a:pt x="7703" y="4110"/>
                  </a:cubicBezTo>
                  <a:lnTo>
                    <a:pt x="658" y="20"/>
                  </a:lnTo>
                  <a:cubicBezTo>
                    <a:pt x="634" y="8"/>
                    <a:pt x="610"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7"/>
            <p:cNvSpPr/>
            <p:nvPr/>
          </p:nvSpPr>
          <p:spPr>
            <a:xfrm>
              <a:off x="2106850" y="-699300"/>
              <a:ext cx="22850" cy="20000"/>
            </a:xfrm>
            <a:custGeom>
              <a:avLst/>
              <a:gdLst/>
              <a:ahLst/>
              <a:cxnLst/>
              <a:rect l="l" t="t" r="r" b="b"/>
              <a:pathLst>
                <a:path w="914" h="800" extrusionOk="0">
                  <a:moveTo>
                    <a:pt x="456" y="0"/>
                  </a:moveTo>
                  <a:cubicBezTo>
                    <a:pt x="318" y="0"/>
                    <a:pt x="184" y="71"/>
                    <a:pt x="107" y="197"/>
                  </a:cubicBezTo>
                  <a:cubicBezTo>
                    <a:pt x="0" y="395"/>
                    <a:pt x="66" y="633"/>
                    <a:pt x="256" y="748"/>
                  </a:cubicBezTo>
                  <a:cubicBezTo>
                    <a:pt x="317" y="783"/>
                    <a:pt x="384" y="800"/>
                    <a:pt x="451" y="800"/>
                  </a:cubicBezTo>
                  <a:cubicBezTo>
                    <a:pt x="590" y="800"/>
                    <a:pt x="726" y="728"/>
                    <a:pt x="799" y="600"/>
                  </a:cubicBezTo>
                  <a:cubicBezTo>
                    <a:pt x="914" y="411"/>
                    <a:pt x="848" y="164"/>
                    <a:pt x="659" y="57"/>
                  </a:cubicBezTo>
                  <a:cubicBezTo>
                    <a:pt x="595" y="18"/>
                    <a:pt x="525" y="0"/>
                    <a:pt x="4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7"/>
            <p:cNvSpPr/>
            <p:nvPr/>
          </p:nvSpPr>
          <p:spPr>
            <a:xfrm>
              <a:off x="2105625" y="-701525"/>
              <a:ext cx="25325" cy="24450"/>
            </a:xfrm>
            <a:custGeom>
              <a:avLst/>
              <a:gdLst/>
              <a:ahLst/>
              <a:cxnLst/>
              <a:rect l="l" t="t" r="r" b="b"/>
              <a:pathLst>
                <a:path w="1013" h="978" extrusionOk="0">
                  <a:moveTo>
                    <a:pt x="502" y="179"/>
                  </a:moveTo>
                  <a:cubicBezTo>
                    <a:pt x="560" y="179"/>
                    <a:pt x="609" y="195"/>
                    <a:pt x="658" y="220"/>
                  </a:cubicBezTo>
                  <a:cubicBezTo>
                    <a:pt x="732" y="261"/>
                    <a:pt x="782" y="327"/>
                    <a:pt x="807" y="409"/>
                  </a:cubicBezTo>
                  <a:cubicBezTo>
                    <a:pt x="823" y="492"/>
                    <a:pt x="815" y="574"/>
                    <a:pt x="774" y="648"/>
                  </a:cubicBezTo>
                  <a:cubicBezTo>
                    <a:pt x="713" y="742"/>
                    <a:pt x="608" y="799"/>
                    <a:pt x="501" y="799"/>
                  </a:cubicBezTo>
                  <a:cubicBezTo>
                    <a:pt x="448" y="799"/>
                    <a:pt x="395" y="785"/>
                    <a:pt x="346" y="755"/>
                  </a:cubicBezTo>
                  <a:cubicBezTo>
                    <a:pt x="280" y="714"/>
                    <a:pt x="230" y="648"/>
                    <a:pt x="206" y="566"/>
                  </a:cubicBezTo>
                  <a:cubicBezTo>
                    <a:pt x="181" y="492"/>
                    <a:pt x="198" y="409"/>
                    <a:pt x="239" y="335"/>
                  </a:cubicBezTo>
                  <a:cubicBezTo>
                    <a:pt x="296" y="237"/>
                    <a:pt x="395" y="179"/>
                    <a:pt x="502" y="179"/>
                  </a:cubicBezTo>
                  <a:close/>
                  <a:moveTo>
                    <a:pt x="510" y="1"/>
                  </a:moveTo>
                  <a:cubicBezTo>
                    <a:pt x="339" y="1"/>
                    <a:pt x="171" y="89"/>
                    <a:pt x="82" y="245"/>
                  </a:cubicBezTo>
                  <a:cubicBezTo>
                    <a:pt x="17" y="360"/>
                    <a:pt x="0" y="492"/>
                    <a:pt x="33" y="615"/>
                  </a:cubicBezTo>
                  <a:cubicBezTo>
                    <a:pt x="66" y="739"/>
                    <a:pt x="148" y="846"/>
                    <a:pt x="255" y="911"/>
                  </a:cubicBezTo>
                  <a:cubicBezTo>
                    <a:pt x="337" y="961"/>
                    <a:pt x="420" y="977"/>
                    <a:pt x="502" y="977"/>
                  </a:cubicBezTo>
                  <a:cubicBezTo>
                    <a:pt x="675" y="977"/>
                    <a:pt x="839" y="895"/>
                    <a:pt x="930" y="739"/>
                  </a:cubicBezTo>
                  <a:cubicBezTo>
                    <a:pt x="996" y="623"/>
                    <a:pt x="1012" y="492"/>
                    <a:pt x="979" y="368"/>
                  </a:cubicBezTo>
                  <a:cubicBezTo>
                    <a:pt x="946" y="237"/>
                    <a:pt x="864" y="130"/>
                    <a:pt x="749" y="64"/>
                  </a:cubicBezTo>
                  <a:cubicBezTo>
                    <a:pt x="674" y="21"/>
                    <a:pt x="592"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 name="Google Shape;575;p37"/>
          <p:cNvGrpSpPr/>
          <p:nvPr/>
        </p:nvGrpSpPr>
        <p:grpSpPr>
          <a:xfrm flipH="1">
            <a:off x="7245439" y="1562586"/>
            <a:ext cx="1219372" cy="1616568"/>
            <a:chOff x="1795175" y="-2067825"/>
            <a:chExt cx="543150" cy="720075"/>
          </a:xfrm>
        </p:grpSpPr>
        <p:sp>
          <p:nvSpPr>
            <p:cNvPr id="576" name="Google Shape;576;p37"/>
            <p:cNvSpPr/>
            <p:nvPr/>
          </p:nvSpPr>
          <p:spPr>
            <a:xfrm>
              <a:off x="1799075" y="-2064350"/>
              <a:ext cx="535750" cy="713100"/>
            </a:xfrm>
            <a:custGeom>
              <a:avLst/>
              <a:gdLst/>
              <a:ahLst/>
              <a:cxnLst/>
              <a:rect l="l" t="t" r="r" b="b"/>
              <a:pathLst>
                <a:path w="21430" h="28524" extrusionOk="0">
                  <a:moveTo>
                    <a:pt x="10962" y="6527"/>
                  </a:moveTo>
                  <a:lnTo>
                    <a:pt x="13332" y="11752"/>
                  </a:lnTo>
                  <a:lnTo>
                    <a:pt x="8748" y="13834"/>
                  </a:lnTo>
                  <a:lnTo>
                    <a:pt x="6378" y="8617"/>
                  </a:lnTo>
                  <a:lnTo>
                    <a:pt x="10962" y="6527"/>
                  </a:lnTo>
                  <a:close/>
                  <a:moveTo>
                    <a:pt x="11406" y="1"/>
                  </a:moveTo>
                  <a:cubicBezTo>
                    <a:pt x="10978" y="1"/>
                    <a:pt x="10559" y="92"/>
                    <a:pt x="10164" y="273"/>
                  </a:cubicBezTo>
                  <a:lnTo>
                    <a:pt x="2181" y="3902"/>
                  </a:lnTo>
                  <a:cubicBezTo>
                    <a:pt x="667" y="4593"/>
                    <a:pt x="1" y="6379"/>
                    <a:pt x="684" y="7893"/>
                  </a:cubicBezTo>
                  <a:cubicBezTo>
                    <a:pt x="1177" y="8963"/>
                    <a:pt x="2255" y="9654"/>
                    <a:pt x="3432" y="9654"/>
                  </a:cubicBezTo>
                  <a:lnTo>
                    <a:pt x="3440" y="9654"/>
                  </a:lnTo>
                  <a:lnTo>
                    <a:pt x="10517" y="25232"/>
                  </a:lnTo>
                  <a:cubicBezTo>
                    <a:pt x="11431" y="27231"/>
                    <a:pt x="13439" y="28523"/>
                    <a:pt x="15644" y="28523"/>
                  </a:cubicBezTo>
                  <a:cubicBezTo>
                    <a:pt x="16451" y="28523"/>
                    <a:pt x="17232" y="28350"/>
                    <a:pt x="17965" y="28021"/>
                  </a:cubicBezTo>
                  <a:cubicBezTo>
                    <a:pt x="19331" y="27396"/>
                    <a:pt x="20376" y="26277"/>
                    <a:pt x="20903" y="24870"/>
                  </a:cubicBezTo>
                  <a:cubicBezTo>
                    <a:pt x="21429" y="23471"/>
                    <a:pt x="21380" y="21940"/>
                    <a:pt x="20755" y="20574"/>
                  </a:cubicBezTo>
                  <a:lnTo>
                    <a:pt x="13677" y="5004"/>
                  </a:lnTo>
                  <a:cubicBezTo>
                    <a:pt x="13916" y="4733"/>
                    <a:pt x="14105" y="4420"/>
                    <a:pt x="14229" y="4074"/>
                  </a:cubicBezTo>
                  <a:cubicBezTo>
                    <a:pt x="14517" y="3317"/>
                    <a:pt x="14484" y="2503"/>
                    <a:pt x="14155" y="1770"/>
                  </a:cubicBezTo>
                  <a:cubicBezTo>
                    <a:pt x="13817" y="1038"/>
                    <a:pt x="13225" y="478"/>
                    <a:pt x="12468" y="190"/>
                  </a:cubicBezTo>
                  <a:cubicBezTo>
                    <a:pt x="12130" y="67"/>
                    <a:pt x="11768" y="1"/>
                    <a:pt x="11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7"/>
            <p:cNvSpPr/>
            <p:nvPr/>
          </p:nvSpPr>
          <p:spPr>
            <a:xfrm>
              <a:off x="1795175" y="-2067825"/>
              <a:ext cx="543150" cy="720075"/>
            </a:xfrm>
            <a:custGeom>
              <a:avLst/>
              <a:gdLst/>
              <a:ahLst/>
              <a:cxnLst/>
              <a:rect l="l" t="t" r="r" b="b"/>
              <a:pathLst>
                <a:path w="21726" h="28803" extrusionOk="0">
                  <a:moveTo>
                    <a:pt x="11562" y="0"/>
                  </a:moveTo>
                  <a:cubicBezTo>
                    <a:pt x="11118" y="0"/>
                    <a:pt x="10673" y="99"/>
                    <a:pt x="10262" y="288"/>
                  </a:cubicBezTo>
                  <a:lnTo>
                    <a:pt x="2280" y="3917"/>
                  </a:lnTo>
                  <a:cubicBezTo>
                    <a:pt x="700" y="4633"/>
                    <a:pt x="0" y="6509"/>
                    <a:pt x="716" y="8089"/>
                  </a:cubicBezTo>
                  <a:cubicBezTo>
                    <a:pt x="1218" y="9184"/>
                    <a:pt x="2304" y="9900"/>
                    <a:pt x="3506" y="9933"/>
                  </a:cubicBezTo>
                  <a:lnTo>
                    <a:pt x="10550" y="25420"/>
                  </a:lnTo>
                  <a:cubicBezTo>
                    <a:pt x="11488" y="27477"/>
                    <a:pt x="13545" y="28802"/>
                    <a:pt x="15800" y="28802"/>
                  </a:cubicBezTo>
                  <a:cubicBezTo>
                    <a:pt x="16623" y="28802"/>
                    <a:pt x="17430" y="28621"/>
                    <a:pt x="18178" y="28284"/>
                  </a:cubicBezTo>
                  <a:cubicBezTo>
                    <a:pt x="19577" y="27642"/>
                    <a:pt x="20647" y="26498"/>
                    <a:pt x="21190" y="25058"/>
                  </a:cubicBezTo>
                  <a:cubicBezTo>
                    <a:pt x="21725" y="23618"/>
                    <a:pt x="21676" y="22054"/>
                    <a:pt x="21034" y="20655"/>
                  </a:cubicBezTo>
                  <a:lnTo>
                    <a:pt x="13990" y="5168"/>
                  </a:lnTo>
                  <a:cubicBezTo>
                    <a:pt x="14220" y="4896"/>
                    <a:pt x="14393" y="4592"/>
                    <a:pt x="14517" y="4263"/>
                  </a:cubicBezTo>
                  <a:cubicBezTo>
                    <a:pt x="14813" y="3473"/>
                    <a:pt x="14780" y="2617"/>
                    <a:pt x="14434" y="1852"/>
                  </a:cubicBezTo>
                  <a:cubicBezTo>
                    <a:pt x="14089" y="1086"/>
                    <a:pt x="13463" y="502"/>
                    <a:pt x="12673" y="206"/>
                  </a:cubicBezTo>
                  <a:cubicBezTo>
                    <a:pt x="12319" y="74"/>
                    <a:pt x="11941" y="0"/>
                    <a:pt x="11562" y="0"/>
                  </a:cubicBezTo>
                  <a:close/>
                </a:path>
              </a:pathLst>
            </a:custGeom>
            <a:solidFill>
              <a:schemeClr val="lt1"/>
            </a:solidFill>
            <a:ln>
              <a:noFill/>
            </a:ln>
            <a:effectLst>
              <a:outerShdw blurRad="71438" dist="76200" dir="46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7"/>
            <p:cNvSpPr/>
            <p:nvPr/>
          </p:nvSpPr>
          <p:spPr>
            <a:xfrm>
              <a:off x="1998625" y="-1751225"/>
              <a:ext cx="307400" cy="361175"/>
            </a:xfrm>
            <a:custGeom>
              <a:avLst/>
              <a:gdLst/>
              <a:ahLst/>
              <a:cxnLst/>
              <a:rect l="l" t="t" r="r" b="b"/>
              <a:pathLst>
                <a:path w="12296" h="14447" extrusionOk="0">
                  <a:moveTo>
                    <a:pt x="7407" y="1"/>
                  </a:moveTo>
                  <a:lnTo>
                    <a:pt x="1" y="3367"/>
                  </a:lnTo>
                  <a:lnTo>
                    <a:pt x="3951" y="12065"/>
                  </a:lnTo>
                  <a:cubicBezTo>
                    <a:pt x="4633" y="13561"/>
                    <a:pt x="6115" y="14447"/>
                    <a:pt x="7661" y="14447"/>
                  </a:cubicBezTo>
                  <a:cubicBezTo>
                    <a:pt x="8224" y="14447"/>
                    <a:pt x="8796" y="14329"/>
                    <a:pt x="9341" y="14081"/>
                  </a:cubicBezTo>
                  <a:cubicBezTo>
                    <a:pt x="11390" y="13151"/>
                    <a:pt x="12295" y="10740"/>
                    <a:pt x="11365" y="8691"/>
                  </a:cubicBezTo>
                  <a:lnTo>
                    <a:pt x="74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7"/>
            <p:cNvSpPr/>
            <p:nvPr/>
          </p:nvSpPr>
          <p:spPr>
            <a:xfrm>
              <a:off x="1901125" y="-1958375"/>
              <a:ext cx="398525" cy="572775"/>
            </a:xfrm>
            <a:custGeom>
              <a:avLst/>
              <a:gdLst/>
              <a:ahLst/>
              <a:cxnLst/>
              <a:rect l="l" t="t" r="r" b="b"/>
              <a:pathLst>
                <a:path w="15941" h="22911" extrusionOk="0">
                  <a:moveTo>
                    <a:pt x="7563" y="477"/>
                  </a:moveTo>
                  <a:lnTo>
                    <a:pt x="15101" y="17051"/>
                  </a:lnTo>
                  <a:cubicBezTo>
                    <a:pt x="15529" y="17997"/>
                    <a:pt x="15562" y="19051"/>
                    <a:pt x="15200" y="20030"/>
                  </a:cubicBezTo>
                  <a:cubicBezTo>
                    <a:pt x="14837" y="21001"/>
                    <a:pt x="14113" y="21774"/>
                    <a:pt x="13167" y="22202"/>
                  </a:cubicBezTo>
                  <a:cubicBezTo>
                    <a:pt x="12646" y="22440"/>
                    <a:pt x="12100" y="22552"/>
                    <a:pt x="11562" y="22552"/>
                  </a:cubicBezTo>
                  <a:cubicBezTo>
                    <a:pt x="10084" y="22552"/>
                    <a:pt x="8667" y="21704"/>
                    <a:pt x="8015" y="20268"/>
                  </a:cubicBezTo>
                  <a:lnTo>
                    <a:pt x="478" y="3695"/>
                  </a:lnTo>
                  <a:lnTo>
                    <a:pt x="7563" y="477"/>
                  </a:lnTo>
                  <a:close/>
                  <a:moveTo>
                    <a:pt x="7736" y="0"/>
                  </a:moveTo>
                  <a:lnTo>
                    <a:pt x="0" y="3514"/>
                  </a:lnTo>
                  <a:lnTo>
                    <a:pt x="7686" y="20425"/>
                  </a:lnTo>
                  <a:cubicBezTo>
                    <a:pt x="8402" y="21988"/>
                    <a:pt x="9949" y="22910"/>
                    <a:pt x="11562" y="22910"/>
                  </a:cubicBezTo>
                  <a:cubicBezTo>
                    <a:pt x="12155" y="22910"/>
                    <a:pt x="12747" y="22787"/>
                    <a:pt x="13315" y="22531"/>
                  </a:cubicBezTo>
                  <a:cubicBezTo>
                    <a:pt x="14352" y="22062"/>
                    <a:pt x="15142" y="21215"/>
                    <a:pt x="15537" y="20153"/>
                  </a:cubicBezTo>
                  <a:cubicBezTo>
                    <a:pt x="15940" y="19092"/>
                    <a:pt x="15899" y="17931"/>
                    <a:pt x="15430" y="16903"/>
                  </a:cubicBezTo>
                  <a:lnTo>
                    <a:pt x="77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7"/>
            <p:cNvSpPr/>
            <p:nvPr/>
          </p:nvSpPr>
          <p:spPr>
            <a:xfrm>
              <a:off x="1838175" y="-2030000"/>
              <a:ext cx="288450" cy="172850"/>
            </a:xfrm>
            <a:custGeom>
              <a:avLst/>
              <a:gdLst/>
              <a:ahLst/>
              <a:cxnLst/>
              <a:rect l="l" t="t" r="r" b="b"/>
              <a:pathLst>
                <a:path w="11538" h="6914" extrusionOk="0">
                  <a:moveTo>
                    <a:pt x="9842" y="363"/>
                  </a:moveTo>
                  <a:cubicBezTo>
                    <a:pt x="9999" y="363"/>
                    <a:pt x="10147" y="388"/>
                    <a:pt x="10295" y="446"/>
                  </a:cubicBezTo>
                  <a:cubicBezTo>
                    <a:pt x="10616" y="561"/>
                    <a:pt x="10871" y="799"/>
                    <a:pt x="11011" y="1112"/>
                  </a:cubicBezTo>
                  <a:cubicBezTo>
                    <a:pt x="11151" y="1425"/>
                    <a:pt x="11167" y="1771"/>
                    <a:pt x="11044" y="2091"/>
                  </a:cubicBezTo>
                  <a:cubicBezTo>
                    <a:pt x="10928" y="2412"/>
                    <a:pt x="10690" y="2668"/>
                    <a:pt x="10377" y="2807"/>
                  </a:cubicBezTo>
                  <a:lnTo>
                    <a:pt x="2395" y="6436"/>
                  </a:lnTo>
                  <a:cubicBezTo>
                    <a:pt x="2223" y="6516"/>
                    <a:pt x="2043" y="6553"/>
                    <a:pt x="1866" y="6553"/>
                  </a:cubicBezTo>
                  <a:cubicBezTo>
                    <a:pt x="1381" y="6553"/>
                    <a:pt x="917" y="6273"/>
                    <a:pt x="700" y="5803"/>
                  </a:cubicBezTo>
                  <a:cubicBezTo>
                    <a:pt x="412" y="5161"/>
                    <a:pt x="691" y="4396"/>
                    <a:pt x="1333" y="4108"/>
                  </a:cubicBezTo>
                  <a:lnTo>
                    <a:pt x="9316" y="479"/>
                  </a:lnTo>
                  <a:cubicBezTo>
                    <a:pt x="9488" y="396"/>
                    <a:pt x="9669" y="363"/>
                    <a:pt x="9842" y="363"/>
                  </a:cubicBezTo>
                  <a:close/>
                  <a:moveTo>
                    <a:pt x="9855" y="0"/>
                  </a:moveTo>
                  <a:cubicBezTo>
                    <a:pt x="9619" y="0"/>
                    <a:pt x="9385" y="50"/>
                    <a:pt x="9167" y="149"/>
                  </a:cubicBezTo>
                  <a:lnTo>
                    <a:pt x="1185" y="3778"/>
                  </a:lnTo>
                  <a:cubicBezTo>
                    <a:pt x="362" y="4149"/>
                    <a:pt x="0" y="5128"/>
                    <a:pt x="370" y="5951"/>
                  </a:cubicBezTo>
                  <a:cubicBezTo>
                    <a:pt x="650" y="6552"/>
                    <a:pt x="1243" y="6914"/>
                    <a:pt x="1868" y="6914"/>
                  </a:cubicBezTo>
                  <a:cubicBezTo>
                    <a:pt x="2099" y="6914"/>
                    <a:pt x="2329" y="6864"/>
                    <a:pt x="2543" y="6766"/>
                  </a:cubicBezTo>
                  <a:lnTo>
                    <a:pt x="10525" y="3137"/>
                  </a:lnTo>
                  <a:cubicBezTo>
                    <a:pt x="10928" y="2956"/>
                    <a:pt x="11233" y="2626"/>
                    <a:pt x="11381" y="2215"/>
                  </a:cubicBezTo>
                  <a:cubicBezTo>
                    <a:pt x="11537" y="1803"/>
                    <a:pt x="11521" y="1359"/>
                    <a:pt x="11340" y="964"/>
                  </a:cubicBezTo>
                  <a:cubicBezTo>
                    <a:pt x="11159" y="561"/>
                    <a:pt x="10830" y="256"/>
                    <a:pt x="10427" y="100"/>
                  </a:cubicBezTo>
                  <a:cubicBezTo>
                    <a:pt x="10241" y="33"/>
                    <a:pt x="10048" y="0"/>
                    <a:pt x="98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a:off x="2152925" y="-1694900"/>
              <a:ext cx="48375" cy="46975"/>
            </a:xfrm>
            <a:custGeom>
              <a:avLst/>
              <a:gdLst/>
              <a:ahLst/>
              <a:cxnLst/>
              <a:rect l="l" t="t" r="r" b="b"/>
              <a:pathLst>
                <a:path w="1935" h="1879" extrusionOk="0">
                  <a:moveTo>
                    <a:pt x="972" y="365"/>
                  </a:moveTo>
                  <a:cubicBezTo>
                    <a:pt x="1186" y="365"/>
                    <a:pt x="1400" y="488"/>
                    <a:pt x="1490" y="702"/>
                  </a:cubicBezTo>
                  <a:cubicBezTo>
                    <a:pt x="1556" y="842"/>
                    <a:pt x="1564" y="998"/>
                    <a:pt x="1507" y="1138"/>
                  </a:cubicBezTo>
                  <a:cubicBezTo>
                    <a:pt x="1457" y="1286"/>
                    <a:pt x="1350" y="1402"/>
                    <a:pt x="1210" y="1459"/>
                  </a:cubicBezTo>
                  <a:cubicBezTo>
                    <a:pt x="1132" y="1495"/>
                    <a:pt x="1050" y="1512"/>
                    <a:pt x="969" y="1512"/>
                  </a:cubicBezTo>
                  <a:cubicBezTo>
                    <a:pt x="751" y="1512"/>
                    <a:pt x="541" y="1389"/>
                    <a:pt x="445" y="1179"/>
                  </a:cubicBezTo>
                  <a:cubicBezTo>
                    <a:pt x="379" y="1039"/>
                    <a:pt x="379" y="883"/>
                    <a:pt x="429" y="735"/>
                  </a:cubicBezTo>
                  <a:cubicBezTo>
                    <a:pt x="486" y="595"/>
                    <a:pt x="593" y="480"/>
                    <a:pt x="733" y="414"/>
                  </a:cubicBezTo>
                  <a:cubicBezTo>
                    <a:pt x="807" y="381"/>
                    <a:pt x="890" y="365"/>
                    <a:pt x="972" y="365"/>
                  </a:cubicBezTo>
                  <a:close/>
                  <a:moveTo>
                    <a:pt x="971" y="0"/>
                  </a:moveTo>
                  <a:cubicBezTo>
                    <a:pt x="842" y="0"/>
                    <a:pt x="711" y="28"/>
                    <a:pt x="585" y="85"/>
                  </a:cubicBezTo>
                  <a:cubicBezTo>
                    <a:pt x="355" y="192"/>
                    <a:pt x="182" y="373"/>
                    <a:pt x="91" y="612"/>
                  </a:cubicBezTo>
                  <a:cubicBezTo>
                    <a:pt x="1" y="842"/>
                    <a:pt x="9" y="1097"/>
                    <a:pt x="116" y="1327"/>
                  </a:cubicBezTo>
                  <a:cubicBezTo>
                    <a:pt x="272" y="1673"/>
                    <a:pt x="618" y="1879"/>
                    <a:pt x="972" y="1879"/>
                  </a:cubicBezTo>
                  <a:cubicBezTo>
                    <a:pt x="1103" y="1879"/>
                    <a:pt x="1235" y="1846"/>
                    <a:pt x="1359" y="1788"/>
                  </a:cubicBezTo>
                  <a:cubicBezTo>
                    <a:pt x="1589" y="1690"/>
                    <a:pt x="1762" y="1500"/>
                    <a:pt x="1844" y="1270"/>
                  </a:cubicBezTo>
                  <a:cubicBezTo>
                    <a:pt x="1935" y="1031"/>
                    <a:pt x="1926" y="776"/>
                    <a:pt x="1819" y="554"/>
                  </a:cubicBezTo>
                  <a:cubicBezTo>
                    <a:pt x="1663" y="204"/>
                    <a:pt x="1325" y="0"/>
                    <a:pt x="9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7"/>
            <p:cNvSpPr/>
            <p:nvPr/>
          </p:nvSpPr>
          <p:spPr>
            <a:xfrm>
              <a:off x="2071050" y="-1581525"/>
              <a:ext cx="53525" cy="46975"/>
            </a:xfrm>
            <a:custGeom>
              <a:avLst/>
              <a:gdLst/>
              <a:ahLst/>
              <a:cxnLst/>
              <a:rect l="l" t="t" r="r" b="b"/>
              <a:pathLst>
                <a:path w="2141" h="1879" extrusionOk="0">
                  <a:moveTo>
                    <a:pt x="1070" y="364"/>
                  </a:moveTo>
                  <a:cubicBezTo>
                    <a:pt x="1284" y="364"/>
                    <a:pt x="1498" y="487"/>
                    <a:pt x="1597" y="701"/>
                  </a:cubicBezTo>
                  <a:cubicBezTo>
                    <a:pt x="1655" y="841"/>
                    <a:pt x="1663" y="998"/>
                    <a:pt x="1605" y="1137"/>
                  </a:cubicBezTo>
                  <a:cubicBezTo>
                    <a:pt x="1556" y="1286"/>
                    <a:pt x="1449" y="1401"/>
                    <a:pt x="1309" y="1467"/>
                  </a:cubicBezTo>
                  <a:cubicBezTo>
                    <a:pt x="1233" y="1501"/>
                    <a:pt x="1153" y="1518"/>
                    <a:pt x="1074" y="1518"/>
                  </a:cubicBezTo>
                  <a:cubicBezTo>
                    <a:pt x="853" y="1518"/>
                    <a:pt x="641" y="1391"/>
                    <a:pt x="544" y="1179"/>
                  </a:cubicBezTo>
                  <a:cubicBezTo>
                    <a:pt x="478" y="1039"/>
                    <a:pt x="478" y="882"/>
                    <a:pt x="527" y="734"/>
                  </a:cubicBezTo>
                  <a:cubicBezTo>
                    <a:pt x="585" y="594"/>
                    <a:pt x="692" y="479"/>
                    <a:pt x="832" y="413"/>
                  </a:cubicBezTo>
                  <a:cubicBezTo>
                    <a:pt x="906" y="380"/>
                    <a:pt x="988" y="364"/>
                    <a:pt x="1070" y="364"/>
                  </a:cubicBezTo>
                  <a:close/>
                  <a:moveTo>
                    <a:pt x="1066" y="1"/>
                  </a:moveTo>
                  <a:cubicBezTo>
                    <a:pt x="938" y="1"/>
                    <a:pt x="807" y="28"/>
                    <a:pt x="684" y="84"/>
                  </a:cubicBezTo>
                  <a:cubicBezTo>
                    <a:pt x="215" y="298"/>
                    <a:pt x="1" y="858"/>
                    <a:pt x="215" y="1327"/>
                  </a:cubicBezTo>
                  <a:cubicBezTo>
                    <a:pt x="371" y="1672"/>
                    <a:pt x="717" y="1878"/>
                    <a:pt x="1070" y="1878"/>
                  </a:cubicBezTo>
                  <a:cubicBezTo>
                    <a:pt x="1202" y="1878"/>
                    <a:pt x="1334" y="1845"/>
                    <a:pt x="1457" y="1796"/>
                  </a:cubicBezTo>
                  <a:cubicBezTo>
                    <a:pt x="1926" y="1574"/>
                    <a:pt x="2140" y="1022"/>
                    <a:pt x="1926" y="553"/>
                  </a:cubicBezTo>
                  <a:cubicBezTo>
                    <a:pt x="1769" y="208"/>
                    <a:pt x="1424"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7"/>
            <p:cNvSpPr/>
            <p:nvPr/>
          </p:nvSpPr>
          <p:spPr>
            <a:xfrm>
              <a:off x="2189550" y="-1603500"/>
              <a:ext cx="28825" cy="28000"/>
            </a:xfrm>
            <a:custGeom>
              <a:avLst/>
              <a:gdLst/>
              <a:ahLst/>
              <a:cxnLst/>
              <a:rect l="l" t="t" r="r" b="b"/>
              <a:pathLst>
                <a:path w="1153" h="1120" extrusionOk="0">
                  <a:moveTo>
                    <a:pt x="577" y="362"/>
                  </a:moveTo>
                  <a:cubicBezTo>
                    <a:pt x="601" y="362"/>
                    <a:pt x="626" y="362"/>
                    <a:pt x="651" y="371"/>
                  </a:cubicBezTo>
                  <a:cubicBezTo>
                    <a:pt x="700" y="395"/>
                    <a:pt x="741" y="428"/>
                    <a:pt x="758" y="478"/>
                  </a:cubicBezTo>
                  <a:cubicBezTo>
                    <a:pt x="782" y="527"/>
                    <a:pt x="782" y="576"/>
                    <a:pt x="766" y="626"/>
                  </a:cubicBezTo>
                  <a:cubicBezTo>
                    <a:pt x="749" y="675"/>
                    <a:pt x="708" y="716"/>
                    <a:pt x="659" y="741"/>
                  </a:cubicBezTo>
                  <a:cubicBezTo>
                    <a:pt x="632" y="750"/>
                    <a:pt x="605" y="757"/>
                    <a:pt x="578" y="757"/>
                  </a:cubicBezTo>
                  <a:cubicBezTo>
                    <a:pt x="555" y="757"/>
                    <a:pt x="533" y="752"/>
                    <a:pt x="511" y="741"/>
                  </a:cubicBezTo>
                  <a:cubicBezTo>
                    <a:pt x="461" y="724"/>
                    <a:pt x="420" y="692"/>
                    <a:pt x="396" y="642"/>
                  </a:cubicBezTo>
                  <a:cubicBezTo>
                    <a:pt x="379" y="593"/>
                    <a:pt x="379" y="535"/>
                    <a:pt x="396" y="486"/>
                  </a:cubicBezTo>
                  <a:cubicBezTo>
                    <a:pt x="412" y="436"/>
                    <a:pt x="453" y="404"/>
                    <a:pt x="494" y="379"/>
                  </a:cubicBezTo>
                  <a:cubicBezTo>
                    <a:pt x="527" y="371"/>
                    <a:pt x="552" y="362"/>
                    <a:pt x="577" y="362"/>
                  </a:cubicBezTo>
                  <a:close/>
                  <a:moveTo>
                    <a:pt x="585" y="1"/>
                  </a:moveTo>
                  <a:cubicBezTo>
                    <a:pt x="505" y="1"/>
                    <a:pt x="424" y="18"/>
                    <a:pt x="346" y="50"/>
                  </a:cubicBezTo>
                  <a:cubicBezTo>
                    <a:pt x="215" y="116"/>
                    <a:pt x="108" y="223"/>
                    <a:pt x="58" y="362"/>
                  </a:cubicBezTo>
                  <a:cubicBezTo>
                    <a:pt x="1" y="502"/>
                    <a:pt x="9" y="650"/>
                    <a:pt x="66" y="790"/>
                  </a:cubicBezTo>
                  <a:cubicBezTo>
                    <a:pt x="132" y="922"/>
                    <a:pt x="247" y="1029"/>
                    <a:pt x="379" y="1078"/>
                  </a:cubicBezTo>
                  <a:cubicBezTo>
                    <a:pt x="445" y="1103"/>
                    <a:pt x="511" y="1119"/>
                    <a:pt x="577" y="1119"/>
                  </a:cubicBezTo>
                  <a:cubicBezTo>
                    <a:pt x="659" y="1119"/>
                    <a:pt x="733" y="1103"/>
                    <a:pt x="807" y="1070"/>
                  </a:cubicBezTo>
                  <a:cubicBezTo>
                    <a:pt x="947" y="1004"/>
                    <a:pt x="1054" y="897"/>
                    <a:pt x="1103" y="757"/>
                  </a:cubicBezTo>
                  <a:cubicBezTo>
                    <a:pt x="1153" y="618"/>
                    <a:pt x="1153" y="461"/>
                    <a:pt x="1087" y="329"/>
                  </a:cubicBezTo>
                  <a:cubicBezTo>
                    <a:pt x="1029" y="190"/>
                    <a:pt x="914" y="91"/>
                    <a:pt x="774" y="33"/>
                  </a:cubicBezTo>
                  <a:cubicBezTo>
                    <a:pt x="712" y="11"/>
                    <a:pt x="649" y="1"/>
                    <a:pt x="5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a:off x="2126175" y="-1468525"/>
              <a:ext cx="28850" cy="27975"/>
            </a:xfrm>
            <a:custGeom>
              <a:avLst/>
              <a:gdLst/>
              <a:ahLst/>
              <a:cxnLst/>
              <a:rect l="l" t="t" r="r" b="b"/>
              <a:pathLst>
                <a:path w="1154" h="1119" extrusionOk="0">
                  <a:moveTo>
                    <a:pt x="577" y="362"/>
                  </a:moveTo>
                  <a:cubicBezTo>
                    <a:pt x="602" y="362"/>
                    <a:pt x="626" y="362"/>
                    <a:pt x="651" y="378"/>
                  </a:cubicBezTo>
                  <a:cubicBezTo>
                    <a:pt x="700" y="395"/>
                    <a:pt x="733" y="428"/>
                    <a:pt x="758" y="477"/>
                  </a:cubicBezTo>
                  <a:cubicBezTo>
                    <a:pt x="799" y="576"/>
                    <a:pt x="758" y="691"/>
                    <a:pt x="659" y="740"/>
                  </a:cubicBezTo>
                  <a:cubicBezTo>
                    <a:pt x="634" y="751"/>
                    <a:pt x="607" y="756"/>
                    <a:pt x="580" y="756"/>
                  </a:cubicBezTo>
                  <a:cubicBezTo>
                    <a:pt x="505" y="756"/>
                    <a:pt x="433" y="715"/>
                    <a:pt x="396" y="642"/>
                  </a:cubicBezTo>
                  <a:cubicBezTo>
                    <a:pt x="380" y="592"/>
                    <a:pt x="371" y="543"/>
                    <a:pt x="396" y="493"/>
                  </a:cubicBezTo>
                  <a:cubicBezTo>
                    <a:pt x="412" y="444"/>
                    <a:pt x="445" y="403"/>
                    <a:pt x="495" y="378"/>
                  </a:cubicBezTo>
                  <a:cubicBezTo>
                    <a:pt x="519" y="370"/>
                    <a:pt x="552" y="362"/>
                    <a:pt x="577" y="362"/>
                  </a:cubicBezTo>
                  <a:close/>
                  <a:moveTo>
                    <a:pt x="583" y="0"/>
                  </a:moveTo>
                  <a:cubicBezTo>
                    <a:pt x="501" y="0"/>
                    <a:pt x="420" y="17"/>
                    <a:pt x="347" y="49"/>
                  </a:cubicBezTo>
                  <a:cubicBezTo>
                    <a:pt x="207" y="115"/>
                    <a:pt x="108" y="222"/>
                    <a:pt x="59" y="362"/>
                  </a:cubicBezTo>
                  <a:cubicBezTo>
                    <a:pt x="1" y="502"/>
                    <a:pt x="9" y="658"/>
                    <a:pt x="67" y="790"/>
                  </a:cubicBezTo>
                  <a:cubicBezTo>
                    <a:pt x="166" y="995"/>
                    <a:pt x="363" y="1119"/>
                    <a:pt x="577" y="1119"/>
                  </a:cubicBezTo>
                  <a:cubicBezTo>
                    <a:pt x="659" y="1119"/>
                    <a:pt x="733" y="1102"/>
                    <a:pt x="807" y="1069"/>
                  </a:cubicBezTo>
                  <a:cubicBezTo>
                    <a:pt x="947" y="1004"/>
                    <a:pt x="1046" y="897"/>
                    <a:pt x="1104" y="757"/>
                  </a:cubicBezTo>
                  <a:cubicBezTo>
                    <a:pt x="1153" y="617"/>
                    <a:pt x="1145" y="460"/>
                    <a:pt x="1087" y="329"/>
                  </a:cubicBezTo>
                  <a:cubicBezTo>
                    <a:pt x="1021" y="189"/>
                    <a:pt x="914" y="90"/>
                    <a:pt x="775" y="33"/>
                  </a:cubicBezTo>
                  <a:cubicBezTo>
                    <a:pt x="713" y="11"/>
                    <a:pt x="647" y="0"/>
                    <a:pt x="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7"/>
            <p:cNvSpPr/>
            <p:nvPr/>
          </p:nvSpPr>
          <p:spPr>
            <a:xfrm>
              <a:off x="2186875" y="-1515000"/>
              <a:ext cx="48175" cy="46900"/>
            </a:xfrm>
            <a:custGeom>
              <a:avLst/>
              <a:gdLst/>
              <a:ahLst/>
              <a:cxnLst/>
              <a:rect l="l" t="t" r="r" b="b"/>
              <a:pathLst>
                <a:path w="1927" h="1876" extrusionOk="0">
                  <a:moveTo>
                    <a:pt x="963" y="361"/>
                  </a:moveTo>
                  <a:cubicBezTo>
                    <a:pt x="1186" y="361"/>
                    <a:pt x="1391" y="484"/>
                    <a:pt x="1490" y="698"/>
                  </a:cubicBezTo>
                  <a:cubicBezTo>
                    <a:pt x="1548" y="838"/>
                    <a:pt x="1556" y="995"/>
                    <a:pt x="1507" y="1143"/>
                  </a:cubicBezTo>
                  <a:cubicBezTo>
                    <a:pt x="1449" y="1283"/>
                    <a:pt x="1342" y="1398"/>
                    <a:pt x="1202" y="1464"/>
                  </a:cubicBezTo>
                  <a:cubicBezTo>
                    <a:pt x="1126" y="1498"/>
                    <a:pt x="1046" y="1515"/>
                    <a:pt x="967" y="1515"/>
                  </a:cubicBezTo>
                  <a:cubicBezTo>
                    <a:pt x="746" y="1515"/>
                    <a:pt x="534" y="1388"/>
                    <a:pt x="437" y="1176"/>
                  </a:cubicBezTo>
                  <a:cubicBezTo>
                    <a:pt x="379" y="1036"/>
                    <a:pt x="371" y="879"/>
                    <a:pt x="420" y="731"/>
                  </a:cubicBezTo>
                  <a:cubicBezTo>
                    <a:pt x="478" y="591"/>
                    <a:pt x="585" y="476"/>
                    <a:pt x="725" y="410"/>
                  </a:cubicBezTo>
                  <a:cubicBezTo>
                    <a:pt x="799" y="377"/>
                    <a:pt x="881" y="361"/>
                    <a:pt x="963" y="361"/>
                  </a:cubicBezTo>
                  <a:close/>
                  <a:moveTo>
                    <a:pt x="964" y="0"/>
                  </a:moveTo>
                  <a:cubicBezTo>
                    <a:pt x="833" y="0"/>
                    <a:pt x="702" y="27"/>
                    <a:pt x="577" y="81"/>
                  </a:cubicBezTo>
                  <a:cubicBezTo>
                    <a:pt x="346" y="188"/>
                    <a:pt x="173" y="377"/>
                    <a:pt x="83" y="608"/>
                  </a:cubicBezTo>
                  <a:cubicBezTo>
                    <a:pt x="1" y="846"/>
                    <a:pt x="9" y="1093"/>
                    <a:pt x="108" y="1324"/>
                  </a:cubicBezTo>
                  <a:cubicBezTo>
                    <a:pt x="215" y="1554"/>
                    <a:pt x="404" y="1727"/>
                    <a:pt x="634" y="1818"/>
                  </a:cubicBezTo>
                  <a:cubicBezTo>
                    <a:pt x="741" y="1859"/>
                    <a:pt x="856" y="1875"/>
                    <a:pt x="963" y="1875"/>
                  </a:cubicBezTo>
                  <a:cubicBezTo>
                    <a:pt x="1095" y="1875"/>
                    <a:pt x="1227" y="1850"/>
                    <a:pt x="1350" y="1793"/>
                  </a:cubicBezTo>
                  <a:cubicBezTo>
                    <a:pt x="1581" y="1686"/>
                    <a:pt x="1753" y="1497"/>
                    <a:pt x="1844" y="1266"/>
                  </a:cubicBezTo>
                  <a:cubicBezTo>
                    <a:pt x="1926" y="1028"/>
                    <a:pt x="1918" y="781"/>
                    <a:pt x="1819" y="550"/>
                  </a:cubicBezTo>
                  <a:cubicBezTo>
                    <a:pt x="1712" y="320"/>
                    <a:pt x="1523" y="147"/>
                    <a:pt x="1293" y="56"/>
                  </a:cubicBezTo>
                  <a:cubicBezTo>
                    <a:pt x="1184" y="19"/>
                    <a:pt x="1074" y="0"/>
                    <a:pt x="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7"/>
            <p:cNvSpPr/>
            <p:nvPr/>
          </p:nvSpPr>
          <p:spPr>
            <a:xfrm>
              <a:off x="1996775" y="-1733325"/>
              <a:ext cx="140125" cy="70400"/>
            </a:xfrm>
            <a:custGeom>
              <a:avLst/>
              <a:gdLst/>
              <a:ahLst/>
              <a:cxnLst/>
              <a:rect l="l" t="t" r="r" b="b"/>
              <a:pathLst>
                <a:path w="5605" h="2816" extrusionOk="0">
                  <a:moveTo>
                    <a:pt x="5457" y="1"/>
                  </a:moveTo>
                  <a:lnTo>
                    <a:pt x="1" y="2486"/>
                  </a:lnTo>
                  <a:lnTo>
                    <a:pt x="149" y="2815"/>
                  </a:lnTo>
                  <a:lnTo>
                    <a:pt x="5605" y="330"/>
                  </a:lnTo>
                  <a:lnTo>
                    <a:pt x="54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7" name="Google Shape;587;p37"/>
          <p:cNvSpPr/>
          <p:nvPr/>
        </p:nvSpPr>
        <p:spPr>
          <a:xfrm>
            <a:off x="7245453" y="3968442"/>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8" name="Google Shape;588;p37"/>
          <p:cNvGrpSpPr/>
          <p:nvPr/>
        </p:nvGrpSpPr>
        <p:grpSpPr>
          <a:xfrm>
            <a:off x="5618972" y="738595"/>
            <a:ext cx="584848" cy="547878"/>
            <a:chOff x="1221175" y="-304275"/>
            <a:chExt cx="193000" cy="180800"/>
          </a:xfrm>
        </p:grpSpPr>
        <p:sp>
          <p:nvSpPr>
            <p:cNvPr id="589" name="Google Shape;589;p37"/>
            <p:cNvSpPr/>
            <p:nvPr/>
          </p:nvSpPr>
          <p:spPr>
            <a:xfrm>
              <a:off x="1298750" y="-228425"/>
              <a:ext cx="62975" cy="60925"/>
            </a:xfrm>
            <a:custGeom>
              <a:avLst/>
              <a:gdLst/>
              <a:ahLst/>
              <a:cxnLst/>
              <a:rect l="l" t="t" r="r" b="b"/>
              <a:pathLst>
                <a:path w="2519" h="2437" extrusionOk="0">
                  <a:moveTo>
                    <a:pt x="1259" y="297"/>
                  </a:moveTo>
                  <a:cubicBezTo>
                    <a:pt x="1432" y="297"/>
                    <a:pt x="1597" y="347"/>
                    <a:pt x="1745" y="437"/>
                  </a:cubicBezTo>
                  <a:cubicBezTo>
                    <a:pt x="1959" y="569"/>
                    <a:pt x="2099" y="775"/>
                    <a:pt x="2156" y="1013"/>
                  </a:cubicBezTo>
                  <a:cubicBezTo>
                    <a:pt x="2214" y="1252"/>
                    <a:pt x="2173" y="1499"/>
                    <a:pt x="2041" y="1705"/>
                  </a:cubicBezTo>
                  <a:cubicBezTo>
                    <a:pt x="1909" y="1918"/>
                    <a:pt x="1704" y="2058"/>
                    <a:pt x="1465" y="2116"/>
                  </a:cubicBezTo>
                  <a:cubicBezTo>
                    <a:pt x="1395" y="2133"/>
                    <a:pt x="1323" y="2141"/>
                    <a:pt x="1253" y="2141"/>
                  </a:cubicBezTo>
                  <a:cubicBezTo>
                    <a:pt x="1084" y="2141"/>
                    <a:pt x="919" y="2094"/>
                    <a:pt x="774" y="2001"/>
                  </a:cubicBezTo>
                  <a:cubicBezTo>
                    <a:pt x="560" y="1869"/>
                    <a:pt x="420" y="1663"/>
                    <a:pt x="362" y="1425"/>
                  </a:cubicBezTo>
                  <a:cubicBezTo>
                    <a:pt x="305" y="1186"/>
                    <a:pt x="346" y="939"/>
                    <a:pt x="478" y="733"/>
                  </a:cubicBezTo>
                  <a:cubicBezTo>
                    <a:pt x="609" y="520"/>
                    <a:pt x="815" y="380"/>
                    <a:pt x="1054" y="322"/>
                  </a:cubicBezTo>
                  <a:cubicBezTo>
                    <a:pt x="1119" y="306"/>
                    <a:pt x="1193" y="297"/>
                    <a:pt x="1259" y="297"/>
                  </a:cubicBezTo>
                  <a:close/>
                  <a:moveTo>
                    <a:pt x="1272" y="1"/>
                  </a:moveTo>
                  <a:cubicBezTo>
                    <a:pt x="1177" y="1"/>
                    <a:pt x="1082" y="12"/>
                    <a:pt x="988" y="34"/>
                  </a:cubicBezTo>
                  <a:cubicBezTo>
                    <a:pt x="667" y="100"/>
                    <a:pt x="403" y="297"/>
                    <a:pt x="231" y="569"/>
                  </a:cubicBezTo>
                  <a:cubicBezTo>
                    <a:pt x="58" y="849"/>
                    <a:pt x="0" y="1178"/>
                    <a:pt x="74" y="1491"/>
                  </a:cubicBezTo>
                  <a:cubicBezTo>
                    <a:pt x="148" y="1812"/>
                    <a:pt x="338" y="2075"/>
                    <a:pt x="617" y="2248"/>
                  </a:cubicBezTo>
                  <a:cubicBezTo>
                    <a:pt x="807" y="2371"/>
                    <a:pt x="1029" y="2437"/>
                    <a:pt x="1259" y="2437"/>
                  </a:cubicBezTo>
                  <a:cubicBezTo>
                    <a:pt x="1350" y="2437"/>
                    <a:pt x="1440" y="2429"/>
                    <a:pt x="1531" y="2404"/>
                  </a:cubicBezTo>
                  <a:cubicBezTo>
                    <a:pt x="1852" y="2330"/>
                    <a:pt x="2123" y="2141"/>
                    <a:pt x="2296" y="1861"/>
                  </a:cubicBezTo>
                  <a:cubicBezTo>
                    <a:pt x="2469" y="1589"/>
                    <a:pt x="2518" y="1260"/>
                    <a:pt x="2444" y="947"/>
                  </a:cubicBezTo>
                  <a:cubicBezTo>
                    <a:pt x="2370" y="627"/>
                    <a:pt x="2181" y="355"/>
                    <a:pt x="1909" y="182"/>
                  </a:cubicBezTo>
                  <a:cubicBezTo>
                    <a:pt x="1714" y="61"/>
                    <a:pt x="1493" y="1"/>
                    <a:pt x="1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7"/>
            <p:cNvSpPr/>
            <p:nvPr/>
          </p:nvSpPr>
          <p:spPr>
            <a:xfrm>
              <a:off x="1300800" y="-283125"/>
              <a:ext cx="23075" cy="61325"/>
            </a:xfrm>
            <a:custGeom>
              <a:avLst/>
              <a:gdLst/>
              <a:ahLst/>
              <a:cxnLst/>
              <a:rect l="l" t="t" r="r" b="b"/>
              <a:pathLst>
                <a:path w="923" h="2453" extrusionOk="0">
                  <a:moveTo>
                    <a:pt x="289" y="0"/>
                  </a:moveTo>
                  <a:lnTo>
                    <a:pt x="1" y="74"/>
                  </a:lnTo>
                  <a:lnTo>
                    <a:pt x="634" y="2452"/>
                  </a:lnTo>
                  <a:lnTo>
                    <a:pt x="922" y="2378"/>
                  </a:lnTo>
                  <a:lnTo>
                    <a:pt x="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7"/>
            <p:cNvSpPr/>
            <p:nvPr/>
          </p:nvSpPr>
          <p:spPr>
            <a:xfrm>
              <a:off x="1351000" y="-186850"/>
              <a:ext cx="37675" cy="27375"/>
            </a:xfrm>
            <a:custGeom>
              <a:avLst/>
              <a:gdLst/>
              <a:ahLst/>
              <a:cxnLst/>
              <a:rect l="l" t="t" r="r" b="b"/>
              <a:pathLst>
                <a:path w="1507" h="1095" extrusionOk="0">
                  <a:moveTo>
                    <a:pt x="157" y="0"/>
                  </a:moveTo>
                  <a:lnTo>
                    <a:pt x="0" y="247"/>
                  </a:lnTo>
                  <a:lnTo>
                    <a:pt x="1350" y="1095"/>
                  </a:lnTo>
                  <a:lnTo>
                    <a:pt x="1506" y="840"/>
                  </a:lnTo>
                  <a:lnTo>
                    <a:pt x="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7"/>
            <p:cNvSpPr/>
            <p:nvPr/>
          </p:nvSpPr>
          <p:spPr>
            <a:xfrm>
              <a:off x="1249150" y="-190150"/>
              <a:ext cx="58875" cy="43650"/>
            </a:xfrm>
            <a:custGeom>
              <a:avLst/>
              <a:gdLst/>
              <a:ahLst/>
              <a:cxnLst/>
              <a:rect l="l" t="t" r="r" b="b"/>
              <a:pathLst>
                <a:path w="2355" h="1746" extrusionOk="0">
                  <a:moveTo>
                    <a:pt x="2182" y="1"/>
                  </a:moveTo>
                  <a:lnTo>
                    <a:pt x="1" y="1507"/>
                  </a:lnTo>
                  <a:lnTo>
                    <a:pt x="166" y="1745"/>
                  </a:lnTo>
                  <a:lnTo>
                    <a:pt x="2355" y="248"/>
                  </a:lnTo>
                  <a:lnTo>
                    <a:pt x="21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7"/>
            <p:cNvSpPr/>
            <p:nvPr/>
          </p:nvSpPr>
          <p:spPr>
            <a:xfrm>
              <a:off x="1223450" y="-159700"/>
              <a:ext cx="36850" cy="32525"/>
            </a:xfrm>
            <a:custGeom>
              <a:avLst/>
              <a:gdLst/>
              <a:ahLst/>
              <a:cxnLst/>
              <a:rect l="l" t="t" r="r" b="b"/>
              <a:pathLst>
                <a:path w="1474" h="1301" extrusionOk="0">
                  <a:moveTo>
                    <a:pt x="735" y="1"/>
                  </a:moveTo>
                  <a:cubicBezTo>
                    <a:pt x="521" y="1"/>
                    <a:pt x="312" y="108"/>
                    <a:pt x="190" y="305"/>
                  </a:cubicBezTo>
                  <a:cubicBezTo>
                    <a:pt x="0" y="610"/>
                    <a:pt x="91" y="1013"/>
                    <a:pt x="395" y="1202"/>
                  </a:cubicBezTo>
                  <a:cubicBezTo>
                    <a:pt x="503" y="1269"/>
                    <a:pt x="622" y="1301"/>
                    <a:pt x="738" y="1301"/>
                  </a:cubicBezTo>
                  <a:cubicBezTo>
                    <a:pt x="953" y="1301"/>
                    <a:pt x="1162" y="1193"/>
                    <a:pt x="1284" y="996"/>
                  </a:cubicBezTo>
                  <a:cubicBezTo>
                    <a:pt x="1473" y="692"/>
                    <a:pt x="1383" y="289"/>
                    <a:pt x="1078" y="99"/>
                  </a:cubicBezTo>
                  <a:cubicBezTo>
                    <a:pt x="971" y="33"/>
                    <a:pt x="852" y="1"/>
                    <a:pt x="7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7"/>
            <p:cNvSpPr/>
            <p:nvPr/>
          </p:nvSpPr>
          <p:spPr>
            <a:xfrm>
              <a:off x="1221175" y="-163350"/>
              <a:ext cx="41375" cy="39875"/>
            </a:xfrm>
            <a:custGeom>
              <a:avLst/>
              <a:gdLst/>
              <a:ahLst/>
              <a:cxnLst/>
              <a:rect l="l" t="t" r="r" b="b"/>
              <a:pathLst>
                <a:path w="1655" h="1595" extrusionOk="0">
                  <a:moveTo>
                    <a:pt x="832" y="295"/>
                  </a:moveTo>
                  <a:cubicBezTo>
                    <a:pt x="922" y="295"/>
                    <a:pt x="1013" y="328"/>
                    <a:pt x="1095" y="377"/>
                  </a:cubicBezTo>
                  <a:cubicBezTo>
                    <a:pt x="1326" y="517"/>
                    <a:pt x="1400" y="830"/>
                    <a:pt x="1252" y="1060"/>
                  </a:cubicBezTo>
                  <a:cubicBezTo>
                    <a:pt x="1178" y="1175"/>
                    <a:pt x="1071" y="1258"/>
                    <a:pt x="939" y="1282"/>
                  </a:cubicBezTo>
                  <a:cubicBezTo>
                    <a:pt x="901" y="1292"/>
                    <a:pt x="862" y="1297"/>
                    <a:pt x="824" y="1297"/>
                  </a:cubicBezTo>
                  <a:cubicBezTo>
                    <a:pt x="732" y="1297"/>
                    <a:pt x="642" y="1269"/>
                    <a:pt x="560" y="1216"/>
                  </a:cubicBezTo>
                  <a:cubicBezTo>
                    <a:pt x="453" y="1151"/>
                    <a:pt x="371" y="1035"/>
                    <a:pt x="338" y="912"/>
                  </a:cubicBezTo>
                  <a:cubicBezTo>
                    <a:pt x="314" y="780"/>
                    <a:pt x="330" y="649"/>
                    <a:pt x="404" y="533"/>
                  </a:cubicBezTo>
                  <a:cubicBezTo>
                    <a:pt x="478" y="418"/>
                    <a:pt x="585" y="344"/>
                    <a:pt x="717" y="311"/>
                  </a:cubicBezTo>
                  <a:cubicBezTo>
                    <a:pt x="750" y="303"/>
                    <a:pt x="791" y="295"/>
                    <a:pt x="832" y="295"/>
                  </a:cubicBezTo>
                  <a:close/>
                  <a:moveTo>
                    <a:pt x="837" y="1"/>
                  </a:moveTo>
                  <a:cubicBezTo>
                    <a:pt x="775" y="1"/>
                    <a:pt x="713" y="8"/>
                    <a:pt x="651" y="23"/>
                  </a:cubicBezTo>
                  <a:cubicBezTo>
                    <a:pt x="445" y="73"/>
                    <a:pt x="264" y="196"/>
                    <a:pt x="149" y="377"/>
                  </a:cubicBezTo>
                  <a:cubicBezTo>
                    <a:pt x="42" y="558"/>
                    <a:pt x="1" y="772"/>
                    <a:pt x="50" y="978"/>
                  </a:cubicBezTo>
                  <a:cubicBezTo>
                    <a:pt x="100" y="1184"/>
                    <a:pt x="223" y="1356"/>
                    <a:pt x="404" y="1472"/>
                  </a:cubicBezTo>
                  <a:cubicBezTo>
                    <a:pt x="536" y="1554"/>
                    <a:pt x="676" y="1595"/>
                    <a:pt x="824" y="1595"/>
                  </a:cubicBezTo>
                  <a:cubicBezTo>
                    <a:pt x="890" y="1595"/>
                    <a:pt x="947" y="1587"/>
                    <a:pt x="1005" y="1570"/>
                  </a:cubicBezTo>
                  <a:cubicBezTo>
                    <a:pt x="1211" y="1529"/>
                    <a:pt x="1392" y="1397"/>
                    <a:pt x="1499" y="1216"/>
                  </a:cubicBezTo>
                  <a:cubicBezTo>
                    <a:pt x="1614" y="1035"/>
                    <a:pt x="1655" y="830"/>
                    <a:pt x="1606" y="616"/>
                  </a:cubicBezTo>
                  <a:cubicBezTo>
                    <a:pt x="1556" y="410"/>
                    <a:pt x="1433" y="237"/>
                    <a:pt x="1252" y="122"/>
                  </a:cubicBezTo>
                  <a:cubicBezTo>
                    <a:pt x="1125" y="41"/>
                    <a:pt x="982" y="1"/>
                    <a:pt x="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7"/>
            <p:cNvSpPr/>
            <p:nvPr/>
          </p:nvSpPr>
          <p:spPr>
            <a:xfrm>
              <a:off x="1373000" y="-175850"/>
              <a:ext cx="37075" cy="32425"/>
            </a:xfrm>
            <a:custGeom>
              <a:avLst/>
              <a:gdLst/>
              <a:ahLst/>
              <a:cxnLst/>
              <a:rect l="l" t="t" r="r" b="b"/>
              <a:pathLst>
                <a:path w="1483" h="1297" extrusionOk="0">
                  <a:moveTo>
                    <a:pt x="740" y="1"/>
                  </a:moveTo>
                  <a:cubicBezTo>
                    <a:pt x="524" y="1"/>
                    <a:pt x="312" y="110"/>
                    <a:pt x="190" y="301"/>
                  </a:cubicBezTo>
                  <a:cubicBezTo>
                    <a:pt x="1" y="605"/>
                    <a:pt x="91" y="1009"/>
                    <a:pt x="396" y="1198"/>
                  </a:cubicBezTo>
                  <a:cubicBezTo>
                    <a:pt x="503" y="1265"/>
                    <a:pt x="622" y="1297"/>
                    <a:pt x="739" y="1297"/>
                  </a:cubicBezTo>
                  <a:cubicBezTo>
                    <a:pt x="954" y="1297"/>
                    <a:pt x="1162" y="1189"/>
                    <a:pt x="1285" y="992"/>
                  </a:cubicBezTo>
                  <a:cubicBezTo>
                    <a:pt x="1482" y="688"/>
                    <a:pt x="1383" y="293"/>
                    <a:pt x="1087" y="104"/>
                  </a:cubicBezTo>
                  <a:cubicBezTo>
                    <a:pt x="979" y="34"/>
                    <a:pt x="859" y="1"/>
                    <a:pt x="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7"/>
            <p:cNvSpPr/>
            <p:nvPr/>
          </p:nvSpPr>
          <p:spPr>
            <a:xfrm>
              <a:off x="1370950" y="-179550"/>
              <a:ext cx="43225" cy="39825"/>
            </a:xfrm>
            <a:custGeom>
              <a:avLst/>
              <a:gdLst/>
              <a:ahLst/>
              <a:cxnLst/>
              <a:rect l="l" t="t" r="r" b="b"/>
              <a:pathLst>
                <a:path w="1729" h="1593" extrusionOk="0">
                  <a:moveTo>
                    <a:pt x="824" y="301"/>
                  </a:moveTo>
                  <a:cubicBezTo>
                    <a:pt x="914" y="301"/>
                    <a:pt x="1005" y="326"/>
                    <a:pt x="1087" y="375"/>
                  </a:cubicBezTo>
                  <a:cubicBezTo>
                    <a:pt x="1317" y="523"/>
                    <a:pt x="1391" y="828"/>
                    <a:pt x="1243" y="1058"/>
                  </a:cubicBezTo>
                  <a:cubicBezTo>
                    <a:pt x="1177" y="1173"/>
                    <a:pt x="1062" y="1255"/>
                    <a:pt x="931" y="1280"/>
                  </a:cubicBezTo>
                  <a:cubicBezTo>
                    <a:pt x="894" y="1290"/>
                    <a:pt x="855" y="1295"/>
                    <a:pt x="817" y="1295"/>
                  </a:cubicBezTo>
                  <a:cubicBezTo>
                    <a:pt x="727" y="1295"/>
                    <a:pt x="635" y="1269"/>
                    <a:pt x="560" y="1223"/>
                  </a:cubicBezTo>
                  <a:cubicBezTo>
                    <a:pt x="445" y="1148"/>
                    <a:pt x="363" y="1042"/>
                    <a:pt x="338" y="910"/>
                  </a:cubicBezTo>
                  <a:cubicBezTo>
                    <a:pt x="305" y="778"/>
                    <a:pt x="330" y="647"/>
                    <a:pt x="396" y="531"/>
                  </a:cubicBezTo>
                  <a:cubicBezTo>
                    <a:pt x="470" y="416"/>
                    <a:pt x="577" y="342"/>
                    <a:pt x="708" y="309"/>
                  </a:cubicBezTo>
                  <a:cubicBezTo>
                    <a:pt x="750" y="301"/>
                    <a:pt x="782" y="301"/>
                    <a:pt x="824" y="301"/>
                  </a:cubicBezTo>
                  <a:close/>
                  <a:moveTo>
                    <a:pt x="819" y="0"/>
                  </a:moveTo>
                  <a:cubicBezTo>
                    <a:pt x="760" y="0"/>
                    <a:pt x="701" y="7"/>
                    <a:pt x="643" y="21"/>
                  </a:cubicBezTo>
                  <a:cubicBezTo>
                    <a:pt x="437" y="70"/>
                    <a:pt x="264" y="194"/>
                    <a:pt x="149" y="375"/>
                  </a:cubicBezTo>
                  <a:cubicBezTo>
                    <a:pt x="34" y="556"/>
                    <a:pt x="1" y="770"/>
                    <a:pt x="50" y="976"/>
                  </a:cubicBezTo>
                  <a:cubicBezTo>
                    <a:pt x="91" y="1181"/>
                    <a:pt x="223" y="1362"/>
                    <a:pt x="396" y="1469"/>
                  </a:cubicBezTo>
                  <a:cubicBezTo>
                    <a:pt x="527" y="1552"/>
                    <a:pt x="675" y="1593"/>
                    <a:pt x="824" y="1593"/>
                  </a:cubicBezTo>
                  <a:cubicBezTo>
                    <a:pt x="881" y="1593"/>
                    <a:pt x="939" y="1585"/>
                    <a:pt x="996" y="1576"/>
                  </a:cubicBezTo>
                  <a:cubicBezTo>
                    <a:pt x="1210" y="1527"/>
                    <a:pt x="1383" y="1395"/>
                    <a:pt x="1498" y="1223"/>
                  </a:cubicBezTo>
                  <a:cubicBezTo>
                    <a:pt x="1729" y="844"/>
                    <a:pt x="1614" y="358"/>
                    <a:pt x="1243" y="120"/>
                  </a:cubicBezTo>
                  <a:cubicBezTo>
                    <a:pt x="1114" y="43"/>
                    <a:pt x="967"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7"/>
            <p:cNvSpPr/>
            <p:nvPr/>
          </p:nvSpPr>
          <p:spPr>
            <a:xfrm>
              <a:off x="1282500" y="-300625"/>
              <a:ext cx="37050" cy="32525"/>
            </a:xfrm>
            <a:custGeom>
              <a:avLst/>
              <a:gdLst/>
              <a:ahLst/>
              <a:cxnLst/>
              <a:rect l="l" t="t" r="r" b="b"/>
              <a:pathLst>
                <a:path w="1482" h="1301" extrusionOk="0">
                  <a:moveTo>
                    <a:pt x="741" y="1"/>
                  </a:moveTo>
                  <a:cubicBezTo>
                    <a:pt x="524" y="1"/>
                    <a:pt x="312" y="108"/>
                    <a:pt x="189" y="305"/>
                  </a:cubicBezTo>
                  <a:cubicBezTo>
                    <a:pt x="0" y="610"/>
                    <a:pt x="91" y="1013"/>
                    <a:pt x="395" y="1202"/>
                  </a:cubicBezTo>
                  <a:cubicBezTo>
                    <a:pt x="503" y="1269"/>
                    <a:pt x="622" y="1301"/>
                    <a:pt x="741" y="1301"/>
                  </a:cubicBezTo>
                  <a:cubicBezTo>
                    <a:pt x="958" y="1301"/>
                    <a:pt x="1170" y="1193"/>
                    <a:pt x="1292" y="996"/>
                  </a:cubicBezTo>
                  <a:cubicBezTo>
                    <a:pt x="1481" y="692"/>
                    <a:pt x="1391" y="289"/>
                    <a:pt x="1086" y="99"/>
                  </a:cubicBezTo>
                  <a:cubicBezTo>
                    <a:pt x="979" y="33"/>
                    <a:pt x="859" y="1"/>
                    <a:pt x="7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7"/>
            <p:cNvSpPr/>
            <p:nvPr/>
          </p:nvSpPr>
          <p:spPr>
            <a:xfrm>
              <a:off x="1280425" y="-304275"/>
              <a:ext cx="43225" cy="39875"/>
            </a:xfrm>
            <a:custGeom>
              <a:avLst/>
              <a:gdLst/>
              <a:ahLst/>
              <a:cxnLst/>
              <a:rect l="l" t="t" r="r" b="b"/>
              <a:pathLst>
                <a:path w="1729" h="1595" extrusionOk="0">
                  <a:moveTo>
                    <a:pt x="824" y="295"/>
                  </a:moveTo>
                  <a:cubicBezTo>
                    <a:pt x="914" y="295"/>
                    <a:pt x="1005" y="319"/>
                    <a:pt x="1087" y="377"/>
                  </a:cubicBezTo>
                  <a:cubicBezTo>
                    <a:pt x="1318" y="517"/>
                    <a:pt x="1392" y="830"/>
                    <a:pt x="1243" y="1060"/>
                  </a:cubicBezTo>
                  <a:cubicBezTo>
                    <a:pt x="1153" y="1209"/>
                    <a:pt x="989" y="1293"/>
                    <a:pt x="823" y="1293"/>
                  </a:cubicBezTo>
                  <a:cubicBezTo>
                    <a:pt x="733" y="1293"/>
                    <a:pt x="641" y="1269"/>
                    <a:pt x="560" y="1216"/>
                  </a:cubicBezTo>
                  <a:cubicBezTo>
                    <a:pt x="445" y="1151"/>
                    <a:pt x="371" y="1035"/>
                    <a:pt x="338" y="912"/>
                  </a:cubicBezTo>
                  <a:cubicBezTo>
                    <a:pt x="305" y="780"/>
                    <a:pt x="330" y="649"/>
                    <a:pt x="404" y="533"/>
                  </a:cubicBezTo>
                  <a:cubicBezTo>
                    <a:pt x="495" y="377"/>
                    <a:pt x="659" y="295"/>
                    <a:pt x="824" y="295"/>
                  </a:cubicBezTo>
                  <a:close/>
                  <a:moveTo>
                    <a:pt x="829" y="1"/>
                  </a:moveTo>
                  <a:cubicBezTo>
                    <a:pt x="767" y="1"/>
                    <a:pt x="704" y="8"/>
                    <a:pt x="643" y="23"/>
                  </a:cubicBezTo>
                  <a:cubicBezTo>
                    <a:pt x="437" y="73"/>
                    <a:pt x="264" y="196"/>
                    <a:pt x="149" y="377"/>
                  </a:cubicBezTo>
                  <a:cubicBezTo>
                    <a:pt x="34" y="558"/>
                    <a:pt x="1" y="772"/>
                    <a:pt x="50" y="978"/>
                  </a:cubicBezTo>
                  <a:cubicBezTo>
                    <a:pt x="100" y="1184"/>
                    <a:pt x="223" y="1356"/>
                    <a:pt x="404" y="1472"/>
                  </a:cubicBezTo>
                  <a:cubicBezTo>
                    <a:pt x="536" y="1554"/>
                    <a:pt x="676" y="1595"/>
                    <a:pt x="824" y="1595"/>
                  </a:cubicBezTo>
                  <a:cubicBezTo>
                    <a:pt x="1087" y="1595"/>
                    <a:pt x="1350" y="1463"/>
                    <a:pt x="1499" y="1216"/>
                  </a:cubicBezTo>
                  <a:cubicBezTo>
                    <a:pt x="1729" y="846"/>
                    <a:pt x="1622" y="352"/>
                    <a:pt x="1243" y="122"/>
                  </a:cubicBezTo>
                  <a:cubicBezTo>
                    <a:pt x="1117" y="41"/>
                    <a:pt x="974" y="1"/>
                    <a:pt x="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9" name="Google Shape;599;p37"/>
          <p:cNvGrpSpPr/>
          <p:nvPr/>
        </p:nvGrpSpPr>
        <p:grpSpPr>
          <a:xfrm rot="3116597" flipH="1">
            <a:off x="5908751" y="3898759"/>
            <a:ext cx="370936" cy="491074"/>
            <a:chOff x="1634870" y="-5372769"/>
            <a:chExt cx="3048801" cy="4036247"/>
          </a:xfrm>
        </p:grpSpPr>
        <p:sp>
          <p:nvSpPr>
            <p:cNvPr id="600" name="Google Shape;600;p37"/>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1" name="Google Shape;601;p37"/>
            <p:cNvGrpSpPr/>
            <p:nvPr/>
          </p:nvGrpSpPr>
          <p:grpSpPr>
            <a:xfrm>
              <a:off x="2350651" y="-4726440"/>
              <a:ext cx="1617712" cy="2740755"/>
              <a:chOff x="1279825" y="-1982000"/>
              <a:chExt cx="85600" cy="145025"/>
            </a:xfrm>
          </p:grpSpPr>
          <p:sp>
            <p:nvSpPr>
              <p:cNvPr id="602" name="Google Shape;602;p37"/>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7"/>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7"/>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7"/>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06" name="Google Shape;606;p37"/>
          <p:cNvSpPr/>
          <p:nvPr/>
        </p:nvSpPr>
        <p:spPr>
          <a:xfrm>
            <a:off x="5331553" y="453305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7"/>
          <p:cNvSpPr/>
          <p:nvPr/>
        </p:nvSpPr>
        <p:spPr>
          <a:xfrm>
            <a:off x="7993228" y="791279"/>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8" name="Google Shape;608;p37"/>
          <p:cNvGrpSpPr/>
          <p:nvPr/>
        </p:nvGrpSpPr>
        <p:grpSpPr>
          <a:xfrm rot="2437917" flipH="1">
            <a:off x="4588221" y="852844"/>
            <a:ext cx="370801" cy="490897"/>
            <a:chOff x="1634870" y="-5372769"/>
            <a:chExt cx="3048801" cy="4036247"/>
          </a:xfrm>
        </p:grpSpPr>
        <p:sp>
          <p:nvSpPr>
            <p:cNvPr id="609" name="Google Shape;609;p37"/>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0" name="Google Shape;610;p37"/>
            <p:cNvGrpSpPr/>
            <p:nvPr/>
          </p:nvGrpSpPr>
          <p:grpSpPr>
            <a:xfrm>
              <a:off x="2350651" y="-4726440"/>
              <a:ext cx="1617712" cy="2740755"/>
              <a:chOff x="1279825" y="-1982000"/>
              <a:chExt cx="85600" cy="145025"/>
            </a:xfrm>
          </p:grpSpPr>
          <p:sp>
            <p:nvSpPr>
              <p:cNvPr id="611" name="Google Shape;611;p37"/>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7"/>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7"/>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7"/>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15" name="Google Shape;615;p37"/>
          <p:cNvGrpSpPr/>
          <p:nvPr/>
        </p:nvGrpSpPr>
        <p:grpSpPr>
          <a:xfrm rot="-2147605">
            <a:off x="4294775" y="519166"/>
            <a:ext cx="444655" cy="588669"/>
            <a:chOff x="1634870" y="-5372769"/>
            <a:chExt cx="3048801" cy="4036247"/>
          </a:xfrm>
        </p:grpSpPr>
        <p:sp>
          <p:nvSpPr>
            <p:cNvPr id="616" name="Google Shape;616;p37"/>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7" name="Google Shape;617;p37"/>
            <p:cNvGrpSpPr/>
            <p:nvPr/>
          </p:nvGrpSpPr>
          <p:grpSpPr>
            <a:xfrm>
              <a:off x="2350651" y="-4726440"/>
              <a:ext cx="1617712" cy="2740755"/>
              <a:chOff x="1279825" y="-1982000"/>
              <a:chExt cx="85600" cy="145025"/>
            </a:xfrm>
          </p:grpSpPr>
          <p:sp>
            <p:nvSpPr>
              <p:cNvPr id="618" name="Google Shape;618;p37"/>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7"/>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7"/>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7"/>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 name="TextBox 7">
            <a:extLst>
              <a:ext uri="{FF2B5EF4-FFF2-40B4-BE49-F238E27FC236}">
                <a16:creationId xmlns:a16="http://schemas.microsoft.com/office/drawing/2014/main" id="{86C13FA0-E028-330F-5912-81FFBD2A8B8C}"/>
              </a:ext>
            </a:extLst>
          </p:cNvPr>
          <p:cNvSpPr txBox="1"/>
          <p:nvPr/>
        </p:nvSpPr>
        <p:spPr>
          <a:xfrm>
            <a:off x="599090" y="2135206"/>
            <a:ext cx="6359999" cy="2171428"/>
          </a:xfrm>
          <a:prstGeom prst="rect">
            <a:avLst/>
          </a:prstGeom>
          <a:noFill/>
        </p:spPr>
        <p:txBody>
          <a:bodyPr wrap="square">
            <a:spAutoFit/>
          </a:bodyPr>
          <a:lstStyle/>
          <a:p>
            <a:pPr algn="just">
              <a:lnSpc>
                <a:spcPct val="150000"/>
              </a:lnSpc>
            </a:pPr>
            <a:r>
              <a:rPr lang="en-US" sz="4800" b="1">
                <a:solidFill>
                  <a:srgbClr val="432349"/>
                </a:solidFill>
                <a:latin typeface="+mn-lt"/>
              </a:rPr>
              <a:t>MỐI QUAN HỆ GIỮA HỢP CHẤT VÔ CƠ</a:t>
            </a:r>
          </a:p>
        </p:txBody>
      </p:sp>
    </p:spTree>
    <p:extLst>
      <p:ext uri="{BB962C8B-B14F-4D97-AF65-F5344CB8AC3E}">
        <p14:creationId xmlns:p14="http://schemas.microsoft.com/office/powerpoint/2010/main" val="2780721251"/>
      </p:ext>
    </p:extLst>
  </p:cSld>
  <p:clrMapOvr>
    <a:masterClrMapping/>
  </p:clrMapOvr>
  <p:transition spd="slow">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816"/>
        <p:cNvGrpSpPr/>
        <p:nvPr/>
      </p:nvGrpSpPr>
      <p:grpSpPr>
        <a:xfrm>
          <a:off x="0" y="0"/>
          <a:ext cx="0" cy="0"/>
          <a:chOff x="0" y="0"/>
          <a:chExt cx="0" cy="0"/>
        </a:xfrm>
      </p:grpSpPr>
      <p:grpSp>
        <p:nvGrpSpPr>
          <p:cNvPr id="12" name="Group 11">
            <a:extLst>
              <a:ext uri="{FF2B5EF4-FFF2-40B4-BE49-F238E27FC236}">
                <a16:creationId xmlns:a16="http://schemas.microsoft.com/office/drawing/2014/main" id="{FD22BDE2-1A4B-FEEF-DBB5-F45DC0CC7259}"/>
              </a:ext>
            </a:extLst>
          </p:cNvPr>
          <p:cNvGrpSpPr/>
          <p:nvPr/>
        </p:nvGrpSpPr>
        <p:grpSpPr>
          <a:xfrm>
            <a:off x="8258301" y="141979"/>
            <a:ext cx="625771" cy="786852"/>
            <a:chOff x="7983981" y="1094479"/>
            <a:chExt cx="625771" cy="786852"/>
          </a:xfrm>
        </p:grpSpPr>
        <p:grpSp>
          <p:nvGrpSpPr>
            <p:cNvPr id="1828" name="Google Shape;1828;p62"/>
            <p:cNvGrpSpPr/>
            <p:nvPr/>
          </p:nvGrpSpPr>
          <p:grpSpPr>
            <a:xfrm rot="-2437917">
              <a:off x="7983981" y="1390434"/>
              <a:ext cx="370801" cy="490897"/>
              <a:chOff x="1634870" y="-5372769"/>
              <a:chExt cx="3048801" cy="4036247"/>
            </a:xfrm>
          </p:grpSpPr>
          <p:sp>
            <p:nvSpPr>
              <p:cNvPr id="1829" name="Google Shape;1829;p62"/>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0" name="Google Shape;1830;p62"/>
              <p:cNvGrpSpPr/>
              <p:nvPr/>
            </p:nvGrpSpPr>
            <p:grpSpPr>
              <a:xfrm>
                <a:off x="2350651" y="-4726440"/>
                <a:ext cx="1617712" cy="2740755"/>
                <a:chOff x="1279825" y="-1982000"/>
                <a:chExt cx="85600" cy="145025"/>
              </a:xfrm>
            </p:grpSpPr>
            <p:sp>
              <p:nvSpPr>
                <p:cNvPr id="1831" name="Google Shape;1831;p62"/>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62"/>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62"/>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62"/>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35" name="Google Shape;1835;p62"/>
            <p:cNvGrpSpPr/>
            <p:nvPr/>
          </p:nvGrpSpPr>
          <p:grpSpPr>
            <a:xfrm rot="2147605" flipH="1">
              <a:off x="8165097" y="1094479"/>
              <a:ext cx="444655" cy="588669"/>
              <a:chOff x="1634870" y="-5372769"/>
              <a:chExt cx="3048801" cy="4036247"/>
            </a:xfrm>
          </p:grpSpPr>
          <p:sp>
            <p:nvSpPr>
              <p:cNvPr id="1836" name="Google Shape;1836;p62"/>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7" name="Google Shape;1837;p62"/>
              <p:cNvGrpSpPr/>
              <p:nvPr/>
            </p:nvGrpSpPr>
            <p:grpSpPr>
              <a:xfrm>
                <a:off x="2350651" y="-4726440"/>
                <a:ext cx="1617712" cy="2740755"/>
                <a:chOff x="1279825" y="-1982000"/>
                <a:chExt cx="85600" cy="145025"/>
              </a:xfrm>
            </p:grpSpPr>
            <p:sp>
              <p:nvSpPr>
                <p:cNvPr id="1838" name="Google Shape;1838;p62"/>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62"/>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62"/>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62"/>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7" name="Group 6">
            <a:extLst>
              <a:ext uri="{FF2B5EF4-FFF2-40B4-BE49-F238E27FC236}">
                <a16:creationId xmlns:a16="http://schemas.microsoft.com/office/drawing/2014/main" id="{7E91B6CC-9851-76D8-279F-9E69107312BF}"/>
              </a:ext>
            </a:extLst>
          </p:cNvPr>
          <p:cNvGrpSpPr/>
          <p:nvPr/>
        </p:nvGrpSpPr>
        <p:grpSpPr>
          <a:xfrm>
            <a:off x="2003303" y="326618"/>
            <a:ext cx="5137393" cy="761286"/>
            <a:chOff x="2452127" y="280898"/>
            <a:chExt cx="5137393" cy="761286"/>
          </a:xfrm>
        </p:grpSpPr>
        <p:sp>
          <p:nvSpPr>
            <p:cNvPr id="6" name="Rectangle: Rounded Corners 5">
              <a:extLst>
                <a:ext uri="{FF2B5EF4-FFF2-40B4-BE49-F238E27FC236}">
                  <a16:creationId xmlns:a16="http://schemas.microsoft.com/office/drawing/2014/main" id="{C63A9793-128D-7CAB-AB7F-98B8F5657C53}"/>
                </a:ext>
              </a:extLst>
            </p:cNvPr>
            <p:cNvSpPr/>
            <p:nvPr/>
          </p:nvSpPr>
          <p:spPr>
            <a:xfrm>
              <a:off x="2926080" y="280898"/>
              <a:ext cx="4663440" cy="739140"/>
            </a:xfrm>
            <a:prstGeom prst="roundRect">
              <a:avLst/>
            </a:prstGeom>
            <a:solidFill>
              <a:schemeClr val="accent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THẢO LUẬN NHÓM ĐÔI</a:t>
              </a:r>
            </a:p>
          </p:txBody>
        </p:sp>
        <p:pic>
          <p:nvPicPr>
            <p:cNvPr id="5" name="Picture 21">
              <a:extLst>
                <a:ext uri="{FF2B5EF4-FFF2-40B4-BE49-F238E27FC236}">
                  <a16:creationId xmlns:a16="http://schemas.microsoft.com/office/drawing/2014/main" id="{A97A0A86-FDD2-1F49-031D-09C5DB8F1DA8}"/>
                </a:ext>
              </a:extLst>
            </p:cNvPr>
            <p:cNvPicPr>
              <a:picLocks noChangeAspect="1"/>
            </p:cNvPicPr>
            <p:nvPr/>
          </p:nvPicPr>
          <p:blipFill>
            <a:blip r:embed="rId3"/>
            <a:srcRect/>
            <a:stretch>
              <a:fillRect/>
            </a:stretch>
          </p:blipFill>
          <p:spPr>
            <a:xfrm>
              <a:off x="2452127" y="280898"/>
              <a:ext cx="947905" cy="761286"/>
            </a:xfrm>
            <a:prstGeom prst="rect">
              <a:avLst/>
            </a:prstGeom>
          </p:spPr>
        </p:pic>
      </p:grpSp>
      <p:sp>
        <p:nvSpPr>
          <p:cNvPr id="9" name="TextBox 8">
            <a:extLst>
              <a:ext uri="{FF2B5EF4-FFF2-40B4-BE49-F238E27FC236}">
                <a16:creationId xmlns:a16="http://schemas.microsoft.com/office/drawing/2014/main" id="{A2A18637-41AB-C7F8-40BF-57D898FD29E6}"/>
              </a:ext>
            </a:extLst>
          </p:cNvPr>
          <p:cNvSpPr txBox="1"/>
          <p:nvPr/>
        </p:nvSpPr>
        <p:spPr>
          <a:xfrm>
            <a:off x="443079" y="1170751"/>
            <a:ext cx="8361045" cy="958660"/>
          </a:xfrm>
          <a:prstGeom prst="rect">
            <a:avLst/>
          </a:prstGeom>
          <a:noFill/>
        </p:spPr>
        <p:txBody>
          <a:bodyPr wrap="square">
            <a:spAutoFit/>
          </a:bodyPr>
          <a:lstStyle/>
          <a:p>
            <a:pPr algn="just">
              <a:lnSpc>
                <a:spcPct val="150000"/>
              </a:lnSpc>
            </a:pPr>
            <a:r>
              <a:rPr lang="vi-VN" sz="2000"/>
              <a:t>Dựa vào sơ đồ Hình 11.2 và cho biết tính chất của oxide, acid, base. Viết phương trình hóa học minh họa.</a:t>
            </a:r>
            <a:endParaRPr lang="en-US" sz="2000"/>
          </a:p>
        </p:txBody>
      </p:sp>
      <p:pic>
        <p:nvPicPr>
          <p:cNvPr id="11" name="Picture 10" descr="A diagram of a chemical reaction&#10;&#10;Description automatically generated">
            <a:extLst>
              <a:ext uri="{FF2B5EF4-FFF2-40B4-BE49-F238E27FC236}">
                <a16:creationId xmlns:a16="http://schemas.microsoft.com/office/drawing/2014/main" id="{C9A0C95B-EBF4-C757-64EF-8AD363B4F450}"/>
              </a:ext>
            </a:extLst>
          </p:cNvPr>
          <p:cNvPicPr>
            <a:picLocks noChangeAspect="1"/>
          </p:cNvPicPr>
          <p:nvPr/>
        </p:nvPicPr>
        <p:blipFill>
          <a:blip r:embed="rId4"/>
          <a:stretch>
            <a:fillRect/>
          </a:stretch>
        </p:blipFill>
        <p:spPr>
          <a:xfrm>
            <a:off x="1613388" y="2243710"/>
            <a:ext cx="6391176" cy="28329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par>
                          <p:cTn id="13" fill="hold">
                            <p:stCondLst>
                              <p:cond delay="1000"/>
                            </p:stCondLst>
                            <p:childTnLst>
                              <p:par>
                                <p:cTn id="14" presetID="21"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heel(4)">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868"/>
        <p:cNvGrpSpPr/>
        <p:nvPr/>
      </p:nvGrpSpPr>
      <p:grpSpPr>
        <a:xfrm>
          <a:off x="0" y="0"/>
          <a:ext cx="0" cy="0"/>
          <a:chOff x="0" y="0"/>
          <a:chExt cx="0" cy="0"/>
        </a:xfrm>
      </p:grpSpPr>
      <p:grpSp>
        <p:nvGrpSpPr>
          <p:cNvPr id="1887" name="Google Shape;1887;p63"/>
          <p:cNvGrpSpPr/>
          <p:nvPr/>
        </p:nvGrpSpPr>
        <p:grpSpPr>
          <a:xfrm flipH="1">
            <a:off x="114151" y="170176"/>
            <a:ext cx="639051" cy="752115"/>
            <a:chOff x="771450" y="-959375"/>
            <a:chExt cx="330225" cy="388650"/>
          </a:xfrm>
        </p:grpSpPr>
        <p:sp>
          <p:nvSpPr>
            <p:cNvPr id="1888" name="Google Shape;1888;p63"/>
            <p:cNvSpPr/>
            <p:nvPr/>
          </p:nvSpPr>
          <p:spPr>
            <a:xfrm>
              <a:off x="771450" y="-959375"/>
              <a:ext cx="330225" cy="388650"/>
            </a:xfrm>
            <a:custGeom>
              <a:avLst/>
              <a:gdLst/>
              <a:ahLst/>
              <a:cxnLst/>
              <a:rect l="l" t="t" r="r" b="b"/>
              <a:pathLst>
                <a:path w="13209" h="15546" extrusionOk="0">
                  <a:moveTo>
                    <a:pt x="5786" y="1"/>
                  </a:moveTo>
                  <a:cubicBezTo>
                    <a:pt x="5481" y="1"/>
                    <a:pt x="5177" y="58"/>
                    <a:pt x="4897" y="182"/>
                  </a:cubicBezTo>
                  <a:lnTo>
                    <a:pt x="1367" y="1745"/>
                  </a:lnTo>
                  <a:cubicBezTo>
                    <a:pt x="832" y="1984"/>
                    <a:pt x="421" y="2412"/>
                    <a:pt x="207" y="2963"/>
                  </a:cubicBezTo>
                  <a:cubicBezTo>
                    <a:pt x="1" y="3506"/>
                    <a:pt x="9" y="4099"/>
                    <a:pt x="248" y="4642"/>
                  </a:cubicBezTo>
                  <a:cubicBezTo>
                    <a:pt x="511" y="5243"/>
                    <a:pt x="1029" y="5679"/>
                    <a:pt x="1638" y="5860"/>
                  </a:cubicBezTo>
                  <a:lnTo>
                    <a:pt x="1745" y="6090"/>
                  </a:lnTo>
                  <a:cubicBezTo>
                    <a:pt x="363" y="8214"/>
                    <a:pt x="429" y="10954"/>
                    <a:pt x="1951" y="13052"/>
                  </a:cubicBezTo>
                  <a:cubicBezTo>
                    <a:pt x="3079" y="14616"/>
                    <a:pt x="4914" y="15546"/>
                    <a:pt x="6864" y="15546"/>
                  </a:cubicBezTo>
                  <a:cubicBezTo>
                    <a:pt x="7275" y="15546"/>
                    <a:pt x="7687" y="15496"/>
                    <a:pt x="8090" y="15414"/>
                  </a:cubicBezTo>
                  <a:cubicBezTo>
                    <a:pt x="9925" y="15027"/>
                    <a:pt x="11464" y="13859"/>
                    <a:pt x="12312" y="12205"/>
                  </a:cubicBezTo>
                  <a:cubicBezTo>
                    <a:pt x="13151" y="10559"/>
                    <a:pt x="13209" y="8641"/>
                    <a:pt x="12460" y="6954"/>
                  </a:cubicBezTo>
                  <a:cubicBezTo>
                    <a:pt x="11620" y="5054"/>
                    <a:pt x="9884" y="3729"/>
                    <a:pt x="7860" y="3391"/>
                  </a:cubicBezTo>
                  <a:lnTo>
                    <a:pt x="7761" y="3161"/>
                  </a:lnTo>
                  <a:cubicBezTo>
                    <a:pt x="7786" y="3103"/>
                    <a:pt x="7810" y="3046"/>
                    <a:pt x="7835" y="2988"/>
                  </a:cubicBezTo>
                  <a:cubicBezTo>
                    <a:pt x="8041" y="2437"/>
                    <a:pt x="8033" y="1844"/>
                    <a:pt x="7794" y="1309"/>
                  </a:cubicBezTo>
                  <a:cubicBezTo>
                    <a:pt x="7440" y="511"/>
                    <a:pt x="6650" y="1"/>
                    <a:pt x="5786" y="1"/>
                  </a:cubicBezTo>
                  <a:close/>
                </a:path>
              </a:pathLst>
            </a:custGeom>
            <a:solidFill>
              <a:schemeClr val="lt1"/>
            </a:solidFill>
            <a:ln>
              <a:noFill/>
            </a:ln>
            <a:effectLst>
              <a:outerShdw blurRad="57150" dist="66675" dir="46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63"/>
            <p:cNvSpPr/>
            <p:nvPr/>
          </p:nvSpPr>
          <p:spPr>
            <a:xfrm>
              <a:off x="804375" y="-925075"/>
              <a:ext cx="132925" cy="80125"/>
            </a:xfrm>
            <a:custGeom>
              <a:avLst/>
              <a:gdLst/>
              <a:ahLst/>
              <a:cxnLst/>
              <a:rect l="l" t="t" r="r" b="b"/>
              <a:pathLst>
                <a:path w="5317" h="3205" extrusionOk="0">
                  <a:moveTo>
                    <a:pt x="4469" y="357"/>
                  </a:moveTo>
                  <a:cubicBezTo>
                    <a:pt x="4642" y="357"/>
                    <a:pt x="4815" y="464"/>
                    <a:pt x="4889" y="637"/>
                  </a:cubicBezTo>
                  <a:cubicBezTo>
                    <a:pt x="4996" y="867"/>
                    <a:pt x="4889" y="1139"/>
                    <a:pt x="4658" y="1246"/>
                  </a:cubicBezTo>
                  <a:lnTo>
                    <a:pt x="1128" y="2801"/>
                  </a:lnTo>
                  <a:cubicBezTo>
                    <a:pt x="1065" y="2829"/>
                    <a:pt x="999" y="2843"/>
                    <a:pt x="935" y="2843"/>
                  </a:cubicBezTo>
                  <a:cubicBezTo>
                    <a:pt x="758" y="2843"/>
                    <a:pt x="592" y="2740"/>
                    <a:pt x="519" y="2571"/>
                  </a:cubicBezTo>
                  <a:cubicBezTo>
                    <a:pt x="470" y="2455"/>
                    <a:pt x="461" y="2332"/>
                    <a:pt x="511" y="2217"/>
                  </a:cubicBezTo>
                  <a:cubicBezTo>
                    <a:pt x="552" y="2102"/>
                    <a:pt x="642" y="2003"/>
                    <a:pt x="749" y="1953"/>
                  </a:cubicBezTo>
                  <a:lnTo>
                    <a:pt x="4280" y="398"/>
                  </a:lnTo>
                  <a:cubicBezTo>
                    <a:pt x="4346" y="373"/>
                    <a:pt x="4403" y="357"/>
                    <a:pt x="4469" y="357"/>
                  </a:cubicBezTo>
                  <a:close/>
                  <a:moveTo>
                    <a:pt x="4463" y="0"/>
                  </a:moveTo>
                  <a:cubicBezTo>
                    <a:pt x="4352" y="0"/>
                    <a:pt x="4240" y="22"/>
                    <a:pt x="4132" y="69"/>
                  </a:cubicBezTo>
                  <a:lnTo>
                    <a:pt x="609" y="1624"/>
                  </a:lnTo>
                  <a:cubicBezTo>
                    <a:pt x="190" y="1814"/>
                    <a:pt x="1" y="2299"/>
                    <a:pt x="190" y="2711"/>
                  </a:cubicBezTo>
                  <a:cubicBezTo>
                    <a:pt x="321" y="3023"/>
                    <a:pt x="626" y="3204"/>
                    <a:pt x="939" y="3204"/>
                  </a:cubicBezTo>
                  <a:cubicBezTo>
                    <a:pt x="1054" y="3204"/>
                    <a:pt x="1161" y="3180"/>
                    <a:pt x="1276" y="3130"/>
                  </a:cubicBezTo>
                  <a:lnTo>
                    <a:pt x="4798" y="1575"/>
                  </a:lnTo>
                  <a:cubicBezTo>
                    <a:pt x="5004" y="1484"/>
                    <a:pt x="5160" y="1320"/>
                    <a:pt x="5234" y="1122"/>
                  </a:cubicBezTo>
                  <a:cubicBezTo>
                    <a:pt x="5317" y="917"/>
                    <a:pt x="5308" y="686"/>
                    <a:pt x="5218" y="489"/>
                  </a:cubicBezTo>
                  <a:cubicBezTo>
                    <a:pt x="5083" y="183"/>
                    <a:pt x="4781" y="0"/>
                    <a:pt x="4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63"/>
            <p:cNvSpPr/>
            <p:nvPr/>
          </p:nvSpPr>
          <p:spPr>
            <a:xfrm>
              <a:off x="829875" y="-801150"/>
              <a:ext cx="246300" cy="191650"/>
            </a:xfrm>
            <a:custGeom>
              <a:avLst/>
              <a:gdLst/>
              <a:ahLst/>
              <a:cxnLst/>
              <a:rect l="l" t="t" r="r" b="b"/>
              <a:pathLst>
                <a:path w="9852" h="7666" extrusionOk="0">
                  <a:moveTo>
                    <a:pt x="7868" y="0"/>
                  </a:moveTo>
                  <a:lnTo>
                    <a:pt x="1" y="3473"/>
                  </a:lnTo>
                  <a:cubicBezTo>
                    <a:pt x="67" y="4279"/>
                    <a:pt x="338" y="5086"/>
                    <a:pt x="873" y="5818"/>
                  </a:cubicBezTo>
                  <a:cubicBezTo>
                    <a:pt x="1714" y="6985"/>
                    <a:pt x="3104" y="7665"/>
                    <a:pt x="4525" y="7665"/>
                  </a:cubicBezTo>
                  <a:cubicBezTo>
                    <a:pt x="4828" y="7665"/>
                    <a:pt x="5132" y="7634"/>
                    <a:pt x="5432" y="7571"/>
                  </a:cubicBezTo>
                  <a:cubicBezTo>
                    <a:pt x="8378" y="6946"/>
                    <a:pt x="9851" y="3851"/>
                    <a:pt x="8707" y="1251"/>
                  </a:cubicBezTo>
                  <a:cubicBezTo>
                    <a:pt x="8493" y="774"/>
                    <a:pt x="8205" y="362"/>
                    <a:pt x="78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63"/>
            <p:cNvSpPr/>
            <p:nvPr/>
          </p:nvSpPr>
          <p:spPr>
            <a:xfrm>
              <a:off x="816300" y="-894350"/>
              <a:ext cx="249800" cy="289275"/>
            </a:xfrm>
            <a:custGeom>
              <a:avLst/>
              <a:gdLst/>
              <a:ahLst/>
              <a:cxnLst/>
              <a:rect l="l" t="t" r="r" b="b"/>
              <a:pathLst>
                <a:path w="9992" h="11571" extrusionOk="0">
                  <a:moveTo>
                    <a:pt x="4033" y="478"/>
                  </a:moveTo>
                  <a:lnTo>
                    <a:pt x="4675" y="1934"/>
                  </a:lnTo>
                  <a:cubicBezTo>
                    <a:pt x="4807" y="2230"/>
                    <a:pt x="5103" y="2428"/>
                    <a:pt x="5449" y="2461"/>
                  </a:cubicBezTo>
                  <a:cubicBezTo>
                    <a:pt x="7045" y="2592"/>
                    <a:pt x="8436" y="3588"/>
                    <a:pt x="9078" y="5053"/>
                  </a:cubicBezTo>
                  <a:cubicBezTo>
                    <a:pt x="9621" y="6263"/>
                    <a:pt x="9580" y="7637"/>
                    <a:pt x="8971" y="8814"/>
                  </a:cubicBezTo>
                  <a:cubicBezTo>
                    <a:pt x="8370" y="9999"/>
                    <a:pt x="7259" y="10838"/>
                    <a:pt x="5934" y="11118"/>
                  </a:cubicBezTo>
                  <a:cubicBezTo>
                    <a:pt x="5648" y="11178"/>
                    <a:pt x="5359" y="11207"/>
                    <a:pt x="5071" y="11207"/>
                  </a:cubicBezTo>
                  <a:cubicBezTo>
                    <a:pt x="3708" y="11207"/>
                    <a:pt x="2371" y="10553"/>
                    <a:pt x="1556" y="9439"/>
                  </a:cubicBezTo>
                  <a:cubicBezTo>
                    <a:pt x="388" y="7818"/>
                    <a:pt x="412" y="5695"/>
                    <a:pt x="1614" y="4131"/>
                  </a:cubicBezTo>
                  <a:cubicBezTo>
                    <a:pt x="1819" y="3876"/>
                    <a:pt x="1869" y="3539"/>
                    <a:pt x="1737" y="3259"/>
                  </a:cubicBezTo>
                  <a:lnTo>
                    <a:pt x="1087" y="1778"/>
                  </a:lnTo>
                  <a:lnTo>
                    <a:pt x="4033" y="478"/>
                  </a:lnTo>
                  <a:close/>
                  <a:moveTo>
                    <a:pt x="4214" y="0"/>
                  </a:moveTo>
                  <a:lnTo>
                    <a:pt x="610" y="1588"/>
                  </a:lnTo>
                  <a:lnTo>
                    <a:pt x="1408" y="3399"/>
                  </a:lnTo>
                  <a:cubicBezTo>
                    <a:pt x="1482" y="3563"/>
                    <a:pt x="1457" y="3761"/>
                    <a:pt x="1334" y="3917"/>
                  </a:cubicBezTo>
                  <a:cubicBezTo>
                    <a:pt x="25" y="5596"/>
                    <a:pt x="1" y="7900"/>
                    <a:pt x="1268" y="9645"/>
                  </a:cubicBezTo>
                  <a:cubicBezTo>
                    <a:pt x="2149" y="10863"/>
                    <a:pt x="3597" y="11570"/>
                    <a:pt x="5070" y="11570"/>
                  </a:cubicBezTo>
                  <a:cubicBezTo>
                    <a:pt x="5383" y="11570"/>
                    <a:pt x="5704" y="11538"/>
                    <a:pt x="6008" y="11472"/>
                  </a:cubicBezTo>
                  <a:cubicBezTo>
                    <a:pt x="7440" y="11167"/>
                    <a:pt x="8641" y="10262"/>
                    <a:pt x="9292" y="8978"/>
                  </a:cubicBezTo>
                  <a:cubicBezTo>
                    <a:pt x="9950" y="7703"/>
                    <a:pt x="9991" y="6222"/>
                    <a:pt x="9415" y="4905"/>
                  </a:cubicBezTo>
                  <a:cubicBezTo>
                    <a:pt x="8716" y="3325"/>
                    <a:pt x="7201" y="2247"/>
                    <a:pt x="5473" y="2099"/>
                  </a:cubicBezTo>
                  <a:cubicBezTo>
                    <a:pt x="5259" y="2082"/>
                    <a:pt x="5086" y="1959"/>
                    <a:pt x="5004" y="1786"/>
                  </a:cubicBezTo>
                  <a:lnTo>
                    <a:pt x="42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63"/>
            <p:cNvSpPr/>
            <p:nvPr/>
          </p:nvSpPr>
          <p:spPr>
            <a:xfrm>
              <a:off x="828025" y="-771525"/>
              <a:ext cx="123875" cy="61325"/>
            </a:xfrm>
            <a:custGeom>
              <a:avLst/>
              <a:gdLst/>
              <a:ahLst/>
              <a:cxnLst/>
              <a:rect l="l" t="t" r="r" b="b"/>
              <a:pathLst>
                <a:path w="4955" h="2453" extrusionOk="0">
                  <a:moveTo>
                    <a:pt x="4807" y="0"/>
                  </a:moveTo>
                  <a:lnTo>
                    <a:pt x="1" y="2123"/>
                  </a:lnTo>
                  <a:lnTo>
                    <a:pt x="149" y="2452"/>
                  </a:lnTo>
                  <a:lnTo>
                    <a:pt x="4955" y="329"/>
                  </a:lnTo>
                  <a:lnTo>
                    <a:pt x="48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63"/>
            <p:cNvSpPr/>
            <p:nvPr/>
          </p:nvSpPr>
          <p:spPr>
            <a:xfrm>
              <a:off x="859300" y="-702425"/>
              <a:ext cx="32950" cy="30475"/>
            </a:xfrm>
            <a:custGeom>
              <a:avLst/>
              <a:gdLst/>
              <a:ahLst/>
              <a:cxnLst/>
              <a:rect l="l" t="t" r="r" b="b"/>
              <a:pathLst>
                <a:path w="1318" h="1219" extrusionOk="0">
                  <a:moveTo>
                    <a:pt x="626" y="182"/>
                  </a:moveTo>
                  <a:cubicBezTo>
                    <a:pt x="675" y="182"/>
                    <a:pt x="733" y="190"/>
                    <a:pt x="782" y="207"/>
                  </a:cubicBezTo>
                  <a:cubicBezTo>
                    <a:pt x="889" y="248"/>
                    <a:pt x="972" y="330"/>
                    <a:pt x="1021" y="437"/>
                  </a:cubicBezTo>
                  <a:cubicBezTo>
                    <a:pt x="1112" y="651"/>
                    <a:pt x="1013" y="906"/>
                    <a:pt x="799" y="1005"/>
                  </a:cubicBezTo>
                  <a:cubicBezTo>
                    <a:pt x="745" y="1028"/>
                    <a:pt x="689" y="1039"/>
                    <a:pt x="633" y="1039"/>
                  </a:cubicBezTo>
                  <a:cubicBezTo>
                    <a:pt x="467" y="1039"/>
                    <a:pt x="305" y="943"/>
                    <a:pt x="231" y="783"/>
                  </a:cubicBezTo>
                  <a:cubicBezTo>
                    <a:pt x="141" y="569"/>
                    <a:pt x="239" y="314"/>
                    <a:pt x="453" y="215"/>
                  </a:cubicBezTo>
                  <a:cubicBezTo>
                    <a:pt x="511" y="190"/>
                    <a:pt x="569" y="182"/>
                    <a:pt x="626" y="182"/>
                  </a:cubicBezTo>
                  <a:close/>
                  <a:moveTo>
                    <a:pt x="619" y="0"/>
                  </a:moveTo>
                  <a:cubicBezTo>
                    <a:pt x="537" y="0"/>
                    <a:pt x="456" y="16"/>
                    <a:pt x="379" y="50"/>
                  </a:cubicBezTo>
                  <a:cubicBezTo>
                    <a:pt x="231" y="116"/>
                    <a:pt x="116" y="240"/>
                    <a:pt x="58" y="388"/>
                  </a:cubicBezTo>
                  <a:cubicBezTo>
                    <a:pt x="1" y="544"/>
                    <a:pt x="1" y="709"/>
                    <a:pt x="67" y="857"/>
                  </a:cubicBezTo>
                  <a:cubicBezTo>
                    <a:pt x="174" y="1079"/>
                    <a:pt x="396" y="1219"/>
                    <a:pt x="626" y="1219"/>
                  </a:cubicBezTo>
                  <a:cubicBezTo>
                    <a:pt x="708" y="1219"/>
                    <a:pt x="791" y="1203"/>
                    <a:pt x="873" y="1170"/>
                  </a:cubicBezTo>
                  <a:cubicBezTo>
                    <a:pt x="1177" y="1030"/>
                    <a:pt x="1317" y="668"/>
                    <a:pt x="1186" y="363"/>
                  </a:cubicBezTo>
                  <a:cubicBezTo>
                    <a:pt x="1120" y="215"/>
                    <a:pt x="996" y="100"/>
                    <a:pt x="848" y="42"/>
                  </a:cubicBezTo>
                  <a:cubicBezTo>
                    <a:pt x="773" y="14"/>
                    <a:pt x="695" y="0"/>
                    <a:pt x="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63"/>
            <p:cNvSpPr/>
            <p:nvPr/>
          </p:nvSpPr>
          <p:spPr>
            <a:xfrm>
              <a:off x="980675" y="-774350"/>
              <a:ext cx="32950" cy="30400"/>
            </a:xfrm>
            <a:custGeom>
              <a:avLst/>
              <a:gdLst/>
              <a:ahLst/>
              <a:cxnLst/>
              <a:rect l="l" t="t" r="r" b="b"/>
              <a:pathLst>
                <a:path w="1318" h="1216" extrusionOk="0">
                  <a:moveTo>
                    <a:pt x="692" y="179"/>
                  </a:moveTo>
                  <a:cubicBezTo>
                    <a:pt x="742" y="179"/>
                    <a:pt x="791" y="195"/>
                    <a:pt x="840" y="212"/>
                  </a:cubicBezTo>
                  <a:cubicBezTo>
                    <a:pt x="947" y="253"/>
                    <a:pt x="1038" y="335"/>
                    <a:pt x="1079" y="434"/>
                  </a:cubicBezTo>
                  <a:cubicBezTo>
                    <a:pt x="1178" y="656"/>
                    <a:pt x="1079" y="903"/>
                    <a:pt x="865" y="1002"/>
                  </a:cubicBezTo>
                  <a:cubicBezTo>
                    <a:pt x="807" y="1028"/>
                    <a:pt x="746" y="1040"/>
                    <a:pt x="688" y="1040"/>
                  </a:cubicBezTo>
                  <a:cubicBezTo>
                    <a:pt x="523" y="1040"/>
                    <a:pt x="370" y="943"/>
                    <a:pt x="297" y="780"/>
                  </a:cubicBezTo>
                  <a:cubicBezTo>
                    <a:pt x="198" y="566"/>
                    <a:pt x="297" y="311"/>
                    <a:pt x="519" y="220"/>
                  </a:cubicBezTo>
                  <a:cubicBezTo>
                    <a:pt x="569" y="195"/>
                    <a:pt x="626" y="179"/>
                    <a:pt x="692" y="179"/>
                  </a:cubicBezTo>
                  <a:close/>
                  <a:moveTo>
                    <a:pt x="699" y="0"/>
                  </a:moveTo>
                  <a:cubicBezTo>
                    <a:pt x="613" y="0"/>
                    <a:pt x="527" y="19"/>
                    <a:pt x="445" y="55"/>
                  </a:cubicBezTo>
                  <a:cubicBezTo>
                    <a:pt x="133" y="187"/>
                    <a:pt x="1" y="549"/>
                    <a:pt x="133" y="854"/>
                  </a:cubicBezTo>
                  <a:cubicBezTo>
                    <a:pt x="231" y="1084"/>
                    <a:pt x="454" y="1216"/>
                    <a:pt x="692" y="1216"/>
                  </a:cubicBezTo>
                  <a:cubicBezTo>
                    <a:pt x="774" y="1216"/>
                    <a:pt x="857" y="1199"/>
                    <a:pt x="939" y="1166"/>
                  </a:cubicBezTo>
                  <a:cubicBezTo>
                    <a:pt x="1087" y="1101"/>
                    <a:pt x="1194" y="985"/>
                    <a:pt x="1260" y="829"/>
                  </a:cubicBezTo>
                  <a:cubicBezTo>
                    <a:pt x="1318" y="681"/>
                    <a:pt x="1309" y="516"/>
                    <a:pt x="1244" y="368"/>
                  </a:cubicBezTo>
                  <a:cubicBezTo>
                    <a:pt x="1178" y="212"/>
                    <a:pt x="1062" y="105"/>
                    <a:pt x="906" y="39"/>
                  </a:cubicBezTo>
                  <a:cubicBezTo>
                    <a:pt x="839" y="13"/>
                    <a:pt x="769" y="0"/>
                    <a:pt x="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63"/>
            <p:cNvSpPr/>
            <p:nvPr/>
          </p:nvSpPr>
          <p:spPr>
            <a:xfrm>
              <a:off x="945500" y="-684425"/>
              <a:ext cx="32950" cy="30375"/>
            </a:xfrm>
            <a:custGeom>
              <a:avLst/>
              <a:gdLst/>
              <a:ahLst/>
              <a:cxnLst/>
              <a:rect l="l" t="t" r="r" b="b"/>
              <a:pathLst>
                <a:path w="1318" h="1215" extrusionOk="0">
                  <a:moveTo>
                    <a:pt x="692" y="178"/>
                  </a:moveTo>
                  <a:cubicBezTo>
                    <a:pt x="857" y="178"/>
                    <a:pt x="1013" y="277"/>
                    <a:pt x="1087" y="433"/>
                  </a:cubicBezTo>
                  <a:cubicBezTo>
                    <a:pt x="1186" y="655"/>
                    <a:pt x="1087" y="902"/>
                    <a:pt x="865" y="1001"/>
                  </a:cubicBezTo>
                  <a:cubicBezTo>
                    <a:pt x="809" y="1027"/>
                    <a:pt x="749" y="1039"/>
                    <a:pt x="691" y="1039"/>
                  </a:cubicBezTo>
                  <a:cubicBezTo>
                    <a:pt x="528" y="1039"/>
                    <a:pt x="372" y="943"/>
                    <a:pt x="305" y="779"/>
                  </a:cubicBezTo>
                  <a:cubicBezTo>
                    <a:pt x="206" y="565"/>
                    <a:pt x="305" y="318"/>
                    <a:pt x="519" y="219"/>
                  </a:cubicBezTo>
                  <a:cubicBezTo>
                    <a:pt x="577" y="195"/>
                    <a:pt x="634" y="178"/>
                    <a:pt x="692" y="178"/>
                  </a:cubicBezTo>
                  <a:close/>
                  <a:moveTo>
                    <a:pt x="698" y="1"/>
                  </a:moveTo>
                  <a:cubicBezTo>
                    <a:pt x="615" y="1"/>
                    <a:pt x="532" y="20"/>
                    <a:pt x="453" y="55"/>
                  </a:cubicBezTo>
                  <a:cubicBezTo>
                    <a:pt x="141" y="186"/>
                    <a:pt x="1" y="548"/>
                    <a:pt x="141" y="853"/>
                  </a:cubicBezTo>
                  <a:cubicBezTo>
                    <a:pt x="206" y="1001"/>
                    <a:pt x="322" y="1116"/>
                    <a:pt x="478" y="1174"/>
                  </a:cubicBezTo>
                  <a:cubicBezTo>
                    <a:pt x="544" y="1207"/>
                    <a:pt x="618" y="1215"/>
                    <a:pt x="692" y="1215"/>
                  </a:cubicBezTo>
                  <a:cubicBezTo>
                    <a:pt x="783" y="1215"/>
                    <a:pt x="865" y="1198"/>
                    <a:pt x="939" y="1166"/>
                  </a:cubicBezTo>
                  <a:cubicBezTo>
                    <a:pt x="1087" y="1100"/>
                    <a:pt x="1202" y="985"/>
                    <a:pt x="1260" y="828"/>
                  </a:cubicBezTo>
                  <a:cubicBezTo>
                    <a:pt x="1317" y="680"/>
                    <a:pt x="1317" y="515"/>
                    <a:pt x="1252" y="367"/>
                  </a:cubicBezTo>
                  <a:cubicBezTo>
                    <a:pt x="1186" y="219"/>
                    <a:pt x="1071" y="104"/>
                    <a:pt x="914" y="46"/>
                  </a:cubicBezTo>
                  <a:cubicBezTo>
                    <a:pt x="845" y="16"/>
                    <a:pt x="772" y="1"/>
                    <a:pt x="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63"/>
            <p:cNvSpPr/>
            <p:nvPr/>
          </p:nvSpPr>
          <p:spPr>
            <a:xfrm>
              <a:off x="1016900" y="-710250"/>
              <a:ext cx="16900" cy="15475"/>
            </a:xfrm>
            <a:custGeom>
              <a:avLst/>
              <a:gdLst/>
              <a:ahLst/>
              <a:cxnLst/>
              <a:rect l="l" t="t" r="r" b="b"/>
              <a:pathLst>
                <a:path w="676" h="619" extrusionOk="0">
                  <a:moveTo>
                    <a:pt x="354" y="92"/>
                  </a:moveTo>
                  <a:cubicBezTo>
                    <a:pt x="436" y="92"/>
                    <a:pt x="519" y="141"/>
                    <a:pt x="552" y="224"/>
                  </a:cubicBezTo>
                  <a:cubicBezTo>
                    <a:pt x="576" y="273"/>
                    <a:pt x="576" y="331"/>
                    <a:pt x="560" y="388"/>
                  </a:cubicBezTo>
                  <a:cubicBezTo>
                    <a:pt x="535" y="438"/>
                    <a:pt x="494" y="487"/>
                    <a:pt x="445" y="503"/>
                  </a:cubicBezTo>
                  <a:cubicBezTo>
                    <a:pt x="413" y="517"/>
                    <a:pt x="381" y="523"/>
                    <a:pt x="349" y="523"/>
                  </a:cubicBezTo>
                  <a:cubicBezTo>
                    <a:pt x="324" y="523"/>
                    <a:pt x="298" y="519"/>
                    <a:pt x="272" y="512"/>
                  </a:cubicBezTo>
                  <a:cubicBezTo>
                    <a:pt x="222" y="487"/>
                    <a:pt x="181" y="446"/>
                    <a:pt x="157" y="396"/>
                  </a:cubicBezTo>
                  <a:cubicBezTo>
                    <a:pt x="132" y="347"/>
                    <a:pt x="132" y="281"/>
                    <a:pt x="148" y="232"/>
                  </a:cubicBezTo>
                  <a:cubicBezTo>
                    <a:pt x="173" y="174"/>
                    <a:pt x="214" y="133"/>
                    <a:pt x="264" y="108"/>
                  </a:cubicBezTo>
                  <a:cubicBezTo>
                    <a:pt x="297" y="100"/>
                    <a:pt x="321" y="92"/>
                    <a:pt x="354" y="92"/>
                  </a:cubicBezTo>
                  <a:close/>
                  <a:moveTo>
                    <a:pt x="355" y="1"/>
                  </a:moveTo>
                  <a:cubicBezTo>
                    <a:pt x="314" y="1"/>
                    <a:pt x="271" y="9"/>
                    <a:pt x="231" y="26"/>
                  </a:cubicBezTo>
                  <a:cubicBezTo>
                    <a:pt x="74" y="92"/>
                    <a:pt x="0" y="273"/>
                    <a:pt x="74" y="429"/>
                  </a:cubicBezTo>
                  <a:cubicBezTo>
                    <a:pt x="107" y="512"/>
                    <a:pt x="165" y="569"/>
                    <a:pt x="239" y="594"/>
                  </a:cubicBezTo>
                  <a:cubicBezTo>
                    <a:pt x="280" y="610"/>
                    <a:pt x="313" y="619"/>
                    <a:pt x="354" y="619"/>
                  </a:cubicBezTo>
                  <a:cubicBezTo>
                    <a:pt x="395" y="619"/>
                    <a:pt x="436" y="610"/>
                    <a:pt x="478" y="594"/>
                  </a:cubicBezTo>
                  <a:cubicBezTo>
                    <a:pt x="552" y="561"/>
                    <a:pt x="617" y="495"/>
                    <a:pt x="642" y="421"/>
                  </a:cubicBezTo>
                  <a:cubicBezTo>
                    <a:pt x="675" y="339"/>
                    <a:pt x="675" y="256"/>
                    <a:pt x="634" y="182"/>
                  </a:cubicBezTo>
                  <a:cubicBezTo>
                    <a:pt x="585" y="67"/>
                    <a:pt x="474" y="1"/>
                    <a:pt x="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63"/>
            <p:cNvSpPr/>
            <p:nvPr/>
          </p:nvSpPr>
          <p:spPr>
            <a:xfrm>
              <a:off x="924725" y="-726875"/>
              <a:ext cx="17725" cy="15650"/>
            </a:xfrm>
            <a:custGeom>
              <a:avLst/>
              <a:gdLst/>
              <a:ahLst/>
              <a:cxnLst/>
              <a:rect l="l" t="t" r="r" b="b"/>
              <a:pathLst>
                <a:path w="709" h="626" extrusionOk="0">
                  <a:moveTo>
                    <a:pt x="354" y="90"/>
                  </a:moveTo>
                  <a:cubicBezTo>
                    <a:pt x="437" y="90"/>
                    <a:pt x="519" y="140"/>
                    <a:pt x="552" y="222"/>
                  </a:cubicBezTo>
                  <a:cubicBezTo>
                    <a:pt x="601" y="337"/>
                    <a:pt x="552" y="461"/>
                    <a:pt x="445" y="510"/>
                  </a:cubicBezTo>
                  <a:cubicBezTo>
                    <a:pt x="413" y="524"/>
                    <a:pt x="382" y="530"/>
                    <a:pt x="351" y="530"/>
                  </a:cubicBezTo>
                  <a:cubicBezTo>
                    <a:pt x="326" y="530"/>
                    <a:pt x="303" y="526"/>
                    <a:pt x="280" y="518"/>
                  </a:cubicBezTo>
                  <a:cubicBezTo>
                    <a:pt x="223" y="494"/>
                    <a:pt x="182" y="452"/>
                    <a:pt x="157" y="403"/>
                  </a:cubicBezTo>
                  <a:cubicBezTo>
                    <a:pt x="108" y="288"/>
                    <a:pt x="157" y="164"/>
                    <a:pt x="264" y="115"/>
                  </a:cubicBezTo>
                  <a:cubicBezTo>
                    <a:pt x="297" y="99"/>
                    <a:pt x="330" y="90"/>
                    <a:pt x="354" y="90"/>
                  </a:cubicBezTo>
                  <a:close/>
                  <a:moveTo>
                    <a:pt x="350" y="0"/>
                  </a:moveTo>
                  <a:cubicBezTo>
                    <a:pt x="310" y="0"/>
                    <a:pt x="270" y="8"/>
                    <a:pt x="231" y="24"/>
                  </a:cubicBezTo>
                  <a:cubicBezTo>
                    <a:pt x="75" y="99"/>
                    <a:pt x="1" y="280"/>
                    <a:pt x="75" y="436"/>
                  </a:cubicBezTo>
                  <a:cubicBezTo>
                    <a:pt x="124" y="551"/>
                    <a:pt x="239" y="625"/>
                    <a:pt x="354" y="625"/>
                  </a:cubicBezTo>
                  <a:cubicBezTo>
                    <a:pt x="396" y="625"/>
                    <a:pt x="437" y="617"/>
                    <a:pt x="478" y="592"/>
                  </a:cubicBezTo>
                  <a:cubicBezTo>
                    <a:pt x="634" y="526"/>
                    <a:pt x="708" y="345"/>
                    <a:pt x="642" y="189"/>
                  </a:cubicBezTo>
                  <a:cubicBezTo>
                    <a:pt x="587" y="71"/>
                    <a:pt x="471"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42CC7975-1AF1-78A3-1E97-28957FCD4A0C}"/>
              </a:ext>
            </a:extLst>
          </p:cNvPr>
          <p:cNvSpPr txBox="1"/>
          <p:nvPr/>
        </p:nvSpPr>
        <p:spPr>
          <a:xfrm>
            <a:off x="1564106" y="459766"/>
            <a:ext cx="6015788" cy="523220"/>
          </a:xfrm>
          <a:prstGeom prst="rect">
            <a:avLst/>
          </a:prstGeom>
          <a:noFill/>
        </p:spPr>
        <p:txBody>
          <a:bodyPr wrap="square">
            <a:spAutoFit/>
          </a:bodyPr>
          <a:lstStyle/>
          <a:p>
            <a:pPr algn="ctr"/>
            <a:r>
              <a:rPr lang="en-US" sz="2800" b="1">
                <a:solidFill>
                  <a:srgbClr val="C00000"/>
                </a:solidFill>
                <a:latin typeface="Arial" panose="020B0604020202020204" pitchFamily="34" charset="0"/>
                <a:cs typeface="Arial" panose="020B0604020202020204" pitchFamily="34" charset="0"/>
              </a:rPr>
              <a:t>1. Tính chất của oxide</a:t>
            </a:r>
            <a:endParaRPr lang="en-US" sz="2800" b="1">
              <a:solidFill>
                <a:srgbClr val="C00000"/>
              </a:solidFill>
            </a:endParaRPr>
          </a:p>
        </p:txBody>
      </p:sp>
      <p:sp>
        <p:nvSpPr>
          <p:cNvPr id="12" name="TextBox 11">
            <a:extLst>
              <a:ext uri="{FF2B5EF4-FFF2-40B4-BE49-F238E27FC236}">
                <a16:creationId xmlns:a16="http://schemas.microsoft.com/office/drawing/2014/main" id="{D5D10273-CF26-7000-33F6-9C5471C483B8}"/>
              </a:ext>
            </a:extLst>
          </p:cNvPr>
          <p:cNvSpPr txBox="1"/>
          <p:nvPr/>
        </p:nvSpPr>
        <p:spPr>
          <a:xfrm>
            <a:off x="2215662" y="2384854"/>
            <a:ext cx="4712676" cy="461665"/>
          </a:xfrm>
          <a:prstGeom prst="rect">
            <a:avLst/>
          </a:prstGeom>
          <a:noFill/>
        </p:spPr>
        <p:txBody>
          <a:bodyPr wrap="square">
            <a:spAutoFit/>
          </a:bodyPr>
          <a:lstStyle/>
          <a:p>
            <a:pPr algn="ctr"/>
            <a:r>
              <a:rPr lang="vi-VN" sz="2400"/>
              <a:t>CaO + 2HCl → CaCl</a:t>
            </a:r>
            <a:r>
              <a:rPr lang="vi-VN" sz="2400" baseline="-25000"/>
              <a:t>2</a:t>
            </a:r>
            <a:r>
              <a:rPr lang="vi-VN" sz="2400"/>
              <a:t> + H</a:t>
            </a:r>
            <a:r>
              <a:rPr lang="vi-VN" sz="2400" baseline="-25000"/>
              <a:t>2</a:t>
            </a:r>
            <a:r>
              <a:rPr lang="vi-VN" sz="2400"/>
              <a:t>O</a:t>
            </a:r>
            <a:endParaRPr lang="pt-BR" sz="3600" i="0">
              <a:solidFill>
                <a:schemeClr val="tx1"/>
              </a:solidFill>
              <a:effectLst/>
              <a:latin typeface="+mn-lt"/>
              <a:cs typeface="Arial" panose="020B0604020202020204" pitchFamily="34" charset="0"/>
            </a:endParaRPr>
          </a:p>
        </p:txBody>
      </p:sp>
      <p:sp>
        <p:nvSpPr>
          <p:cNvPr id="21" name="Rectangle: Rounded Corners 20">
            <a:extLst>
              <a:ext uri="{FF2B5EF4-FFF2-40B4-BE49-F238E27FC236}">
                <a16:creationId xmlns:a16="http://schemas.microsoft.com/office/drawing/2014/main" id="{C73ED36F-9762-4B48-EB20-C4E6FF9D2615}"/>
              </a:ext>
            </a:extLst>
          </p:cNvPr>
          <p:cNvSpPr/>
          <p:nvPr/>
        </p:nvSpPr>
        <p:spPr>
          <a:xfrm>
            <a:off x="403995" y="1175874"/>
            <a:ext cx="1590433"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Oxide base</a:t>
            </a:r>
          </a:p>
        </p:txBody>
      </p:sp>
      <p:sp>
        <p:nvSpPr>
          <p:cNvPr id="22" name="Rectangle: Rounded Corners 21">
            <a:extLst>
              <a:ext uri="{FF2B5EF4-FFF2-40B4-BE49-F238E27FC236}">
                <a16:creationId xmlns:a16="http://schemas.microsoft.com/office/drawing/2014/main" id="{49BADB23-850A-D2ED-4CDA-6B2A9625E706}"/>
              </a:ext>
            </a:extLst>
          </p:cNvPr>
          <p:cNvSpPr/>
          <p:nvPr/>
        </p:nvSpPr>
        <p:spPr>
          <a:xfrm>
            <a:off x="2842396" y="1175874"/>
            <a:ext cx="1979245"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Dung dịch acid</a:t>
            </a:r>
          </a:p>
        </p:txBody>
      </p:sp>
      <p:sp>
        <p:nvSpPr>
          <p:cNvPr id="23" name="Plus Sign 22">
            <a:extLst>
              <a:ext uri="{FF2B5EF4-FFF2-40B4-BE49-F238E27FC236}">
                <a16:creationId xmlns:a16="http://schemas.microsoft.com/office/drawing/2014/main" id="{D98958ED-B382-F84F-4C42-5219435B4042}"/>
              </a:ext>
            </a:extLst>
          </p:cNvPr>
          <p:cNvSpPr/>
          <p:nvPr/>
        </p:nvSpPr>
        <p:spPr>
          <a:xfrm>
            <a:off x="2110878" y="1393923"/>
            <a:ext cx="548640" cy="54864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4" name="Arrow: Right 23">
            <a:extLst>
              <a:ext uri="{FF2B5EF4-FFF2-40B4-BE49-F238E27FC236}">
                <a16:creationId xmlns:a16="http://schemas.microsoft.com/office/drawing/2014/main" id="{1BFA0F24-D7F0-EEEC-7158-57D61FC44078}"/>
              </a:ext>
            </a:extLst>
          </p:cNvPr>
          <p:cNvSpPr/>
          <p:nvPr/>
        </p:nvSpPr>
        <p:spPr>
          <a:xfrm>
            <a:off x="4938092" y="1393923"/>
            <a:ext cx="819443" cy="54864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5" name="Rectangle: Rounded Corners 24">
            <a:extLst>
              <a:ext uri="{FF2B5EF4-FFF2-40B4-BE49-F238E27FC236}">
                <a16:creationId xmlns:a16="http://schemas.microsoft.com/office/drawing/2014/main" id="{16284085-8DDB-C0C9-CC92-B86C595BEEF0}"/>
              </a:ext>
            </a:extLst>
          </p:cNvPr>
          <p:cNvSpPr/>
          <p:nvPr/>
        </p:nvSpPr>
        <p:spPr>
          <a:xfrm>
            <a:off x="5875160" y="1175874"/>
            <a:ext cx="1000369"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Muối</a:t>
            </a:r>
          </a:p>
        </p:txBody>
      </p:sp>
      <p:sp>
        <p:nvSpPr>
          <p:cNvPr id="26" name="Plus Sign 25">
            <a:extLst>
              <a:ext uri="{FF2B5EF4-FFF2-40B4-BE49-F238E27FC236}">
                <a16:creationId xmlns:a16="http://schemas.microsoft.com/office/drawing/2014/main" id="{223B5FE1-60B2-13A9-9D58-A4C140821FA4}"/>
              </a:ext>
            </a:extLst>
          </p:cNvPr>
          <p:cNvSpPr/>
          <p:nvPr/>
        </p:nvSpPr>
        <p:spPr>
          <a:xfrm>
            <a:off x="6991979" y="1393923"/>
            <a:ext cx="548640" cy="54864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7" name="Rectangle: Rounded Corners 26">
            <a:extLst>
              <a:ext uri="{FF2B5EF4-FFF2-40B4-BE49-F238E27FC236}">
                <a16:creationId xmlns:a16="http://schemas.microsoft.com/office/drawing/2014/main" id="{FD1ACA29-B304-8FF5-0362-71D5AB7B7C45}"/>
              </a:ext>
            </a:extLst>
          </p:cNvPr>
          <p:cNvSpPr/>
          <p:nvPr/>
        </p:nvSpPr>
        <p:spPr>
          <a:xfrm>
            <a:off x="7664491" y="1175874"/>
            <a:ext cx="1000369"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Nước</a:t>
            </a:r>
          </a:p>
        </p:txBody>
      </p:sp>
      <p:sp>
        <p:nvSpPr>
          <p:cNvPr id="28" name="Rectangle: Rounded Corners 27">
            <a:extLst>
              <a:ext uri="{FF2B5EF4-FFF2-40B4-BE49-F238E27FC236}">
                <a16:creationId xmlns:a16="http://schemas.microsoft.com/office/drawing/2014/main" id="{FCDB9C87-B127-038B-3CEB-B947EE6D1CEA}"/>
              </a:ext>
            </a:extLst>
          </p:cNvPr>
          <p:cNvSpPr/>
          <p:nvPr/>
        </p:nvSpPr>
        <p:spPr>
          <a:xfrm>
            <a:off x="403995" y="3050289"/>
            <a:ext cx="1537677"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Oxide acid</a:t>
            </a:r>
          </a:p>
        </p:txBody>
      </p:sp>
      <p:sp>
        <p:nvSpPr>
          <p:cNvPr id="29" name="Rectangle: Rounded Corners 28">
            <a:extLst>
              <a:ext uri="{FF2B5EF4-FFF2-40B4-BE49-F238E27FC236}">
                <a16:creationId xmlns:a16="http://schemas.microsoft.com/office/drawing/2014/main" id="{FC5F4A84-E554-2594-D46D-D11995A7EF68}"/>
              </a:ext>
            </a:extLst>
          </p:cNvPr>
          <p:cNvSpPr/>
          <p:nvPr/>
        </p:nvSpPr>
        <p:spPr>
          <a:xfrm>
            <a:off x="2723212" y="3050289"/>
            <a:ext cx="2098430"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Dung dịch base</a:t>
            </a:r>
          </a:p>
        </p:txBody>
      </p:sp>
      <p:sp>
        <p:nvSpPr>
          <p:cNvPr id="30" name="Plus Sign 29">
            <a:extLst>
              <a:ext uri="{FF2B5EF4-FFF2-40B4-BE49-F238E27FC236}">
                <a16:creationId xmlns:a16="http://schemas.microsoft.com/office/drawing/2014/main" id="{CD6E4A31-A2E3-3ECD-069C-E95E334F2D97}"/>
              </a:ext>
            </a:extLst>
          </p:cNvPr>
          <p:cNvSpPr/>
          <p:nvPr/>
        </p:nvSpPr>
        <p:spPr>
          <a:xfrm>
            <a:off x="2058122" y="3268338"/>
            <a:ext cx="548640" cy="54864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353A1232-81B3-4F01-F431-570DFFD11616}"/>
              </a:ext>
            </a:extLst>
          </p:cNvPr>
          <p:cNvSpPr/>
          <p:nvPr/>
        </p:nvSpPr>
        <p:spPr>
          <a:xfrm>
            <a:off x="4938092" y="3268338"/>
            <a:ext cx="819443" cy="54864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6" name="Rectangle: Rounded Corners 1855">
            <a:extLst>
              <a:ext uri="{FF2B5EF4-FFF2-40B4-BE49-F238E27FC236}">
                <a16:creationId xmlns:a16="http://schemas.microsoft.com/office/drawing/2014/main" id="{D4B8C9D4-7225-7B0A-3423-9B101C135CFB}"/>
              </a:ext>
            </a:extLst>
          </p:cNvPr>
          <p:cNvSpPr/>
          <p:nvPr/>
        </p:nvSpPr>
        <p:spPr>
          <a:xfrm>
            <a:off x="5875160" y="3050289"/>
            <a:ext cx="1000369"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Muối</a:t>
            </a:r>
          </a:p>
        </p:txBody>
      </p:sp>
      <p:sp>
        <p:nvSpPr>
          <p:cNvPr id="1857" name="Plus Sign 1856">
            <a:extLst>
              <a:ext uri="{FF2B5EF4-FFF2-40B4-BE49-F238E27FC236}">
                <a16:creationId xmlns:a16="http://schemas.microsoft.com/office/drawing/2014/main" id="{89CE9420-D6D1-7474-E6AC-0A6796C2908A}"/>
              </a:ext>
            </a:extLst>
          </p:cNvPr>
          <p:cNvSpPr/>
          <p:nvPr/>
        </p:nvSpPr>
        <p:spPr>
          <a:xfrm>
            <a:off x="6991979" y="3268338"/>
            <a:ext cx="548640" cy="54864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8" name="Rectangle: Rounded Corners 1857">
            <a:extLst>
              <a:ext uri="{FF2B5EF4-FFF2-40B4-BE49-F238E27FC236}">
                <a16:creationId xmlns:a16="http://schemas.microsoft.com/office/drawing/2014/main" id="{A530FE6B-318A-C561-1BA4-ECA1E29F54C5}"/>
              </a:ext>
            </a:extLst>
          </p:cNvPr>
          <p:cNvSpPr/>
          <p:nvPr/>
        </p:nvSpPr>
        <p:spPr>
          <a:xfrm>
            <a:off x="7664491" y="3050289"/>
            <a:ext cx="1000369"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Nước</a:t>
            </a:r>
          </a:p>
        </p:txBody>
      </p:sp>
      <p:sp>
        <p:nvSpPr>
          <p:cNvPr id="1859" name="TextBox 1858">
            <a:extLst>
              <a:ext uri="{FF2B5EF4-FFF2-40B4-BE49-F238E27FC236}">
                <a16:creationId xmlns:a16="http://schemas.microsoft.com/office/drawing/2014/main" id="{B5D9F79E-76CB-64E2-8F32-67AFB0D8983F}"/>
              </a:ext>
            </a:extLst>
          </p:cNvPr>
          <p:cNvSpPr txBox="1"/>
          <p:nvPr/>
        </p:nvSpPr>
        <p:spPr>
          <a:xfrm>
            <a:off x="2215662" y="4308804"/>
            <a:ext cx="4712676" cy="461665"/>
          </a:xfrm>
          <a:prstGeom prst="rect">
            <a:avLst/>
          </a:prstGeom>
          <a:noFill/>
        </p:spPr>
        <p:txBody>
          <a:bodyPr wrap="square">
            <a:spAutoFit/>
          </a:bodyPr>
          <a:lstStyle/>
          <a:p>
            <a:pPr algn="ctr"/>
            <a:r>
              <a:rPr lang="vi-VN" sz="2400"/>
              <a:t>SO</a:t>
            </a:r>
            <a:r>
              <a:rPr lang="vi-VN" sz="2400" baseline="-25000"/>
              <a:t>2</a:t>
            </a:r>
            <a:r>
              <a:rPr lang="vi-VN" sz="2400"/>
              <a:t> + 2NaOH → Na</a:t>
            </a:r>
            <a:r>
              <a:rPr lang="vi-VN" sz="2400" baseline="-25000"/>
              <a:t>2</a:t>
            </a:r>
            <a:r>
              <a:rPr lang="vi-VN" sz="2400"/>
              <a:t>SO</a:t>
            </a:r>
            <a:r>
              <a:rPr lang="vi-VN" sz="2400" baseline="-25000"/>
              <a:t>3 </a:t>
            </a:r>
            <a:r>
              <a:rPr lang="vi-VN" sz="2400"/>
              <a:t>+ H</a:t>
            </a:r>
            <a:r>
              <a:rPr lang="vi-VN" sz="2400" baseline="-25000"/>
              <a:t>2</a:t>
            </a:r>
            <a:r>
              <a:rPr lang="vi-VN" sz="2400"/>
              <a:t>O</a:t>
            </a:r>
            <a:endParaRPr lang="en-US" sz="24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randombar(horizont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par>
                          <p:cTn id="24" fill="hold">
                            <p:stCondLst>
                              <p:cond delay="500"/>
                            </p:stCondLst>
                            <p:childTnLst>
                              <p:par>
                                <p:cTn id="25" presetID="14" presetClass="entr" presetSubtype="1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randombar(horizont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randombar(horizontal)">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Vertical)">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randombar(horizontal)">
                                      <p:cBhvr>
                                        <p:cTn id="48" dur="5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childTnLst>
                                </p:cTn>
                              </p:par>
                            </p:childTnLst>
                          </p:cTn>
                        </p:par>
                        <p:par>
                          <p:cTn id="56" fill="hold">
                            <p:stCondLst>
                              <p:cond delay="500"/>
                            </p:stCondLst>
                            <p:childTnLst>
                              <p:par>
                                <p:cTn id="57" presetID="14" presetClass="entr" presetSubtype="1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randombar(horizontal)">
                                      <p:cBhvr>
                                        <p:cTn id="59" dur="5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left)">
                                      <p:cBhvr>
                                        <p:cTn id="64" dur="500"/>
                                        <p:tgtEl>
                                          <p:spTgt spid="31"/>
                                        </p:tgtEl>
                                      </p:cBhvr>
                                    </p:animEffect>
                                  </p:childTnLst>
                                </p:cTn>
                              </p:par>
                            </p:childTnLst>
                          </p:cTn>
                        </p:par>
                        <p:par>
                          <p:cTn id="65" fill="hold">
                            <p:stCondLst>
                              <p:cond delay="500"/>
                            </p:stCondLst>
                            <p:childTnLst>
                              <p:par>
                                <p:cTn id="66" presetID="14" presetClass="entr" presetSubtype="10" fill="hold" grpId="0" nodeType="afterEffect">
                                  <p:stCondLst>
                                    <p:cond delay="0"/>
                                  </p:stCondLst>
                                  <p:childTnLst>
                                    <p:set>
                                      <p:cBhvr>
                                        <p:cTn id="67" dur="1" fill="hold">
                                          <p:stCondLst>
                                            <p:cond delay="0"/>
                                          </p:stCondLst>
                                        </p:cTn>
                                        <p:tgtEl>
                                          <p:spTgt spid="1856"/>
                                        </p:tgtEl>
                                        <p:attrNameLst>
                                          <p:attrName>style.visibility</p:attrName>
                                        </p:attrNameLst>
                                      </p:cBhvr>
                                      <p:to>
                                        <p:strVal val="visible"/>
                                      </p:to>
                                    </p:set>
                                    <p:animEffect transition="in" filter="randombar(horizontal)">
                                      <p:cBhvr>
                                        <p:cTn id="68" dur="500"/>
                                        <p:tgtEl>
                                          <p:spTgt spid="1856"/>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1857"/>
                                        </p:tgtEl>
                                        <p:attrNameLst>
                                          <p:attrName>style.visibility</p:attrName>
                                        </p:attrNameLst>
                                      </p:cBhvr>
                                      <p:to>
                                        <p:strVal val="visible"/>
                                      </p:to>
                                    </p:set>
                                    <p:anim calcmode="lin" valueType="num">
                                      <p:cBhvr>
                                        <p:cTn id="73" dur="500" fill="hold"/>
                                        <p:tgtEl>
                                          <p:spTgt spid="1857"/>
                                        </p:tgtEl>
                                        <p:attrNameLst>
                                          <p:attrName>ppt_w</p:attrName>
                                        </p:attrNameLst>
                                      </p:cBhvr>
                                      <p:tavLst>
                                        <p:tav tm="0">
                                          <p:val>
                                            <p:fltVal val="0"/>
                                          </p:val>
                                        </p:tav>
                                        <p:tav tm="100000">
                                          <p:val>
                                            <p:strVal val="#ppt_w"/>
                                          </p:val>
                                        </p:tav>
                                      </p:tavLst>
                                    </p:anim>
                                    <p:anim calcmode="lin" valueType="num">
                                      <p:cBhvr>
                                        <p:cTn id="74" dur="500" fill="hold"/>
                                        <p:tgtEl>
                                          <p:spTgt spid="1857"/>
                                        </p:tgtEl>
                                        <p:attrNameLst>
                                          <p:attrName>ppt_h</p:attrName>
                                        </p:attrNameLst>
                                      </p:cBhvr>
                                      <p:tavLst>
                                        <p:tav tm="0">
                                          <p:val>
                                            <p:fltVal val="0"/>
                                          </p:val>
                                        </p:tav>
                                        <p:tav tm="100000">
                                          <p:val>
                                            <p:strVal val="#ppt_h"/>
                                          </p:val>
                                        </p:tav>
                                      </p:tavLst>
                                    </p:anim>
                                    <p:animEffect transition="in" filter="fade">
                                      <p:cBhvr>
                                        <p:cTn id="75" dur="500"/>
                                        <p:tgtEl>
                                          <p:spTgt spid="1857"/>
                                        </p:tgtEl>
                                      </p:cBhvr>
                                    </p:animEffect>
                                  </p:childTnLst>
                                </p:cTn>
                              </p:par>
                            </p:childTnLst>
                          </p:cTn>
                        </p:par>
                        <p:par>
                          <p:cTn id="76" fill="hold">
                            <p:stCondLst>
                              <p:cond delay="500"/>
                            </p:stCondLst>
                            <p:childTnLst>
                              <p:par>
                                <p:cTn id="77" presetID="14" presetClass="entr" presetSubtype="10" fill="hold" grpId="0" nodeType="afterEffect">
                                  <p:stCondLst>
                                    <p:cond delay="0"/>
                                  </p:stCondLst>
                                  <p:childTnLst>
                                    <p:set>
                                      <p:cBhvr>
                                        <p:cTn id="78" dur="1" fill="hold">
                                          <p:stCondLst>
                                            <p:cond delay="0"/>
                                          </p:stCondLst>
                                        </p:cTn>
                                        <p:tgtEl>
                                          <p:spTgt spid="1858"/>
                                        </p:tgtEl>
                                        <p:attrNameLst>
                                          <p:attrName>style.visibility</p:attrName>
                                        </p:attrNameLst>
                                      </p:cBhvr>
                                      <p:to>
                                        <p:strVal val="visible"/>
                                      </p:to>
                                    </p:set>
                                    <p:animEffect transition="in" filter="randombar(horizontal)">
                                      <p:cBhvr>
                                        <p:cTn id="79" dur="500"/>
                                        <p:tgtEl>
                                          <p:spTgt spid="1858"/>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1859"/>
                                        </p:tgtEl>
                                        <p:attrNameLst>
                                          <p:attrName>style.visibility</p:attrName>
                                        </p:attrNameLst>
                                      </p:cBhvr>
                                      <p:to>
                                        <p:strVal val="visible"/>
                                      </p:to>
                                    </p:set>
                                    <p:animEffect transition="in" filter="barn(inVertical)">
                                      <p:cBhvr>
                                        <p:cTn id="84" dur="500"/>
                                        <p:tgtEl>
                                          <p:spTgt spid="1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1856" grpId="0" animBg="1"/>
      <p:bldP spid="1857" grpId="0" animBg="1"/>
      <p:bldP spid="1858" grpId="0" animBg="1"/>
      <p:bldP spid="185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68"/>
        <p:cNvGrpSpPr/>
        <p:nvPr/>
      </p:nvGrpSpPr>
      <p:grpSpPr>
        <a:xfrm>
          <a:off x="0" y="0"/>
          <a:ext cx="0" cy="0"/>
          <a:chOff x="0" y="0"/>
          <a:chExt cx="0" cy="0"/>
        </a:xfrm>
      </p:grpSpPr>
      <p:grpSp>
        <p:nvGrpSpPr>
          <p:cNvPr id="1887" name="Google Shape;1887;p63"/>
          <p:cNvGrpSpPr/>
          <p:nvPr/>
        </p:nvGrpSpPr>
        <p:grpSpPr>
          <a:xfrm flipH="1">
            <a:off x="114151" y="170176"/>
            <a:ext cx="639051" cy="752115"/>
            <a:chOff x="771450" y="-959375"/>
            <a:chExt cx="330225" cy="388650"/>
          </a:xfrm>
        </p:grpSpPr>
        <p:sp>
          <p:nvSpPr>
            <p:cNvPr id="1888" name="Google Shape;1888;p63"/>
            <p:cNvSpPr/>
            <p:nvPr/>
          </p:nvSpPr>
          <p:spPr>
            <a:xfrm>
              <a:off x="771450" y="-959375"/>
              <a:ext cx="330225" cy="388650"/>
            </a:xfrm>
            <a:custGeom>
              <a:avLst/>
              <a:gdLst/>
              <a:ahLst/>
              <a:cxnLst/>
              <a:rect l="l" t="t" r="r" b="b"/>
              <a:pathLst>
                <a:path w="13209" h="15546" extrusionOk="0">
                  <a:moveTo>
                    <a:pt x="5786" y="1"/>
                  </a:moveTo>
                  <a:cubicBezTo>
                    <a:pt x="5481" y="1"/>
                    <a:pt x="5177" y="58"/>
                    <a:pt x="4897" y="182"/>
                  </a:cubicBezTo>
                  <a:lnTo>
                    <a:pt x="1367" y="1745"/>
                  </a:lnTo>
                  <a:cubicBezTo>
                    <a:pt x="832" y="1984"/>
                    <a:pt x="421" y="2412"/>
                    <a:pt x="207" y="2963"/>
                  </a:cubicBezTo>
                  <a:cubicBezTo>
                    <a:pt x="1" y="3506"/>
                    <a:pt x="9" y="4099"/>
                    <a:pt x="248" y="4642"/>
                  </a:cubicBezTo>
                  <a:cubicBezTo>
                    <a:pt x="511" y="5243"/>
                    <a:pt x="1029" y="5679"/>
                    <a:pt x="1638" y="5860"/>
                  </a:cubicBezTo>
                  <a:lnTo>
                    <a:pt x="1745" y="6090"/>
                  </a:lnTo>
                  <a:cubicBezTo>
                    <a:pt x="363" y="8214"/>
                    <a:pt x="429" y="10954"/>
                    <a:pt x="1951" y="13052"/>
                  </a:cubicBezTo>
                  <a:cubicBezTo>
                    <a:pt x="3079" y="14616"/>
                    <a:pt x="4914" y="15546"/>
                    <a:pt x="6864" y="15546"/>
                  </a:cubicBezTo>
                  <a:cubicBezTo>
                    <a:pt x="7275" y="15546"/>
                    <a:pt x="7687" y="15496"/>
                    <a:pt x="8090" y="15414"/>
                  </a:cubicBezTo>
                  <a:cubicBezTo>
                    <a:pt x="9925" y="15027"/>
                    <a:pt x="11464" y="13859"/>
                    <a:pt x="12312" y="12205"/>
                  </a:cubicBezTo>
                  <a:cubicBezTo>
                    <a:pt x="13151" y="10559"/>
                    <a:pt x="13209" y="8641"/>
                    <a:pt x="12460" y="6954"/>
                  </a:cubicBezTo>
                  <a:cubicBezTo>
                    <a:pt x="11620" y="5054"/>
                    <a:pt x="9884" y="3729"/>
                    <a:pt x="7860" y="3391"/>
                  </a:cubicBezTo>
                  <a:lnTo>
                    <a:pt x="7761" y="3161"/>
                  </a:lnTo>
                  <a:cubicBezTo>
                    <a:pt x="7786" y="3103"/>
                    <a:pt x="7810" y="3046"/>
                    <a:pt x="7835" y="2988"/>
                  </a:cubicBezTo>
                  <a:cubicBezTo>
                    <a:pt x="8041" y="2437"/>
                    <a:pt x="8033" y="1844"/>
                    <a:pt x="7794" y="1309"/>
                  </a:cubicBezTo>
                  <a:cubicBezTo>
                    <a:pt x="7440" y="511"/>
                    <a:pt x="6650" y="1"/>
                    <a:pt x="5786" y="1"/>
                  </a:cubicBezTo>
                  <a:close/>
                </a:path>
              </a:pathLst>
            </a:custGeom>
            <a:solidFill>
              <a:schemeClr val="lt1"/>
            </a:solidFill>
            <a:ln>
              <a:noFill/>
            </a:ln>
            <a:effectLst>
              <a:outerShdw blurRad="57150" dist="66675" dir="46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63"/>
            <p:cNvSpPr/>
            <p:nvPr/>
          </p:nvSpPr>
          <p:spPr>
            <a:xfrm>
              <a:off x="804375" y="-925075"/>
              <a:ext cx="132925" cy="80125"/>
            </a:xfrm>
            <a:custGeom>
              <a:avLst/>
              <a:gdLst/>
              <a:ahLst/>
              <a:cxnLst/>
              <a:rect l="l" t="t" r="r" b="b"/>
              <a:pathLst>
                <a:path w="5317" h="3205" extrusionOk="0">
                  <a:moveTo>
                    <a:pt x="4469" y="357"/>
                  </a:moveTo>
                  <a:cubicBezTo>
                    <a:pt x="4642" y="357"/>
                    <a:pt x="4815" y="464"/>
                    <a:pt x="4889" y="637"/>
                  </a:cubicBezTo>
                  <a:cubicBezTo>
                    <a:pt x="4996" y="867"/>
                    <a:pt x="4889" y="1139"/>
                    <a:pt x="4658" y="1246"/>
                  </a:cubicBezTo>
                  <a:lnTo>
                    <a:pt x="1128" y="2801"/>
                  </a:lnTo>
                  <a:cubicBezTo>
                    <a:pt x="1065" y="2829"/>
                    <a:pt x="999" y="2843"/>
                    <a:pt x="935" y="2843"/>
                  </a:cubicBezTo>
                  <a:cubicBezTo>
                    <a:pt x="758" y="2843"/>
                    <a:pt x="592" y="2740"/>
                    <a:pt x="519" y="2571"/>
                  </a:cubicBezTo>
                  <a:cubicBezTo>
                    <a:pt x="470" y="2455"/>
                    <a:pt x="461" y="2332"/>
                    <a:pt x="511" y="2217"/>
                  </a:cubicBezTo>
                  <a:cubicBezTo>
                    <a:pt x="552" y="2102"/>
                    <a:pt x="642" y="2003"/>
                    <a:pt x="749" y="1953"/>
                  </a:cubicBezTo>
                  <a:lnTo>
                    <a:pt x="4280" y="398"/>
                  </a:lnTo>
                  <a:cubicBezTo>
                    <a:pt x="4346" y="373"/>
                    <a:pt x="4403" y="357"/>
                    <a:pt x="4469" y="357"/>
                  </a:cubicBezTo>
                  <a:close/>
                  <a:moveTo>
                    <a:pt x="4463" y="0"/>
                  </a:moveTo>
                  <a:cubicBezTo>
                    <a:pt x="4352" y="0"/>
                    <a:pt x="4240" y="22"/>
                    <a:pt x="4132" y="69"/>
                  </a:cubicBezTo>
                  <a:lnTo>
                    <a:pt x="609" y="1624"/>
                  </a:lnTo>
                  <a:cubicBezTo>
                    <a:pt x="190" y="1814"/>
                    <a:pt x="1" y="2299"/>
                    <a:pt x="190" y="2711"/>
                  </a:cubicBezTo>
                  <a:cubicBezTo>
                    <a:pt x="321" y="3023"/>
                    <a:pt x="626" y="3204"/>
                    <a:pt x="939" y="3204"/>
                  </a:cubicBezTo>
                  <a:cubicBezTo>
                    <a:pt x="1054" y="3204"/>
                    <a:pt x="1161" y="3180"/>
                    <a:pt x="1276" y="3130"/>
                  </a:cubicBezTo>
                  <a:lnTo>
                    <a:pt x="4798" y="1575"/>
                  </a:lnTo>
                  <a:cubicBezTo>
                    <a:pt x="5004" y="1484"/>
                    <a:pt x="5160" y="1320"/>
                    <a:pt x="5234" y="1122"/>
                  </a:cubicBezTo>
                  <a:cubicBezTo>
                    <a:pt x="5317" y="917"/>
                    <a:pt x="5308" y="686"/>
                    <a:pt x="5218" y="489"/>
                  </a:cubicBezTo>
                  <a:cubicBezTo>
                    <a:pt x="5083" y="183"/>
                    <a:pt x="4781" y="0"/>
                    <a:pt x="4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63"/>
            <p:cNvSpPr/>
            <p:nvPr/>
          </p:nvSpPr>
          <p:spPr>
            <a:xfrm>
              <a:off x="829875" y="-801150"/>
              <a:ext cx="246300" cy="191650"/>
            </a:xfrm>
            <a:custGeom>
              <a:avLst/>
              <a:gdLst/>
              <a:ahLst/>
              <a:cxnLst/>
              <a:rect l="l" t="t" r="r" b="b"/>
              <a:pathLst>
                <a:path w="9852" h="7666" extrusionOk="0">
                  <a:moveTo>
                    <a:pt x="7868" y="0"/>
                  </a:moveTo>
                  <a:lnTo>
                    <a:pt x="1" y="3473"/>
                  </a:lnTo>
                  <a:cubicBezTo>
                    <a:pt x="67" y="4279"/>
                    <a:pt x="338" y="5086"/>
                    <a:pt x="873" y="5818"/>
                  </a:cubicBezTo>
                  <a:cubicBezTo>
                    <a:pt x="1714" y="6985"/>
                    <a:pt x="3104" y="7665"/>
                    <a:pt x="4525" y="7665"/>
                  </a:cubicBezTo>
                  <a:cubicBezTo>
                    <a:pt x="4828" y="7665"/>
                    <a:pt x="5132" y="7634"/>
                    <a:pt x="5432" y="7571"/>
                  </a:cubicBezTo>
                  <a:cubicBezTo>
                    <a:pt x="8378" y="6946"/>
                    <a:pt x="9851" y="3851"/>
                    <a:pt x="8707" y="1251"/>
                  </a:cubicBezTo>
                  <a:cubicBezTo>
                    <a:pt x="8493" y="774"/>
                    <a:pt x="8205" y="362"/>
                    <a:pt x="78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63"/>
            <p:cNvSpPr/>
            <p:nvPr/>
          </p:nvSpPr>
          <p:spPr>
            <a:xfrm>
              <a:off x="816300" y="-894350"/>
              <a:ext cx="249800" cy="289275"/>
            </a:xfrm>
            <a:custGeom>
              <a:avLst/>
              <a:gdLst/>
              <a:ahLst/>
              <a:cxnLst/>
              <a:rect l="l" t="t" r="r" b="b"/>
              <a:pathLst>
                <a:path w="9992" h="11571" extrusionOk="0">
                  <a:moveTo>
                    <a:pt x="4033" y="478"/>
                  </a:moveTo>
                  <a:lnTo>
                    <a:pt x="4675" y="1934"/>
                  </a:lnTo>
                  <a:cubicBezTo>
                    <a:pt x="4807" y="2230"/>
                    <a:pt x="5103" y="2428"/>
                    <a:pt x="5449" y="2461"/>
                  </a:cubicBezTo>
                  <a:cubicBezTo>
                    <a:pt x="7045" y="2592"/>
                    <a:pt x="8436" y="3588"/>
                    <a:pt x="9078" y="5053"/>
                  </a:cubicBezTo>
                  <a:cubicBezTo>
                    <a:pt x="9621" y="6263"/>
                    <a:pt x="9580" y="7637"/>
                    <a:pt x="8971" y="8814"/>
                  </a:cubicBezTo>
                  <a:cubicBezTo>
                    <a:pt x="8370" y="9999"/>
                    <a:pt x="7259" y="10838"/>
                    <a:pt x="5934" y="11118"/>
                  </a:cubicBezTo>
                  <a:cubicBezTo>
                    <a:pt x="5648" y="11178"/>
                    <a:pt x="5359" y="11207"/>
                    <a:pt x="5071" y="11207"/>
                  </a:cubicBezTo>
                  <a:cubicBezTo>
                    <a:pt x="3708" y="11207"/>
                    <a:pt x="2371" y="10553"/>
                    <a:pt x="1556" y="9439"/>
                  </a:cubicBezTo>
                  <a:cubicBezTo>
                    <a:pt x="388" y="7818"/>
                    <a:pt x="412" y="5695"/>
                    <a:pt x="1614" y="4131"/>
                  </a:cubicBezTo>
                  <a:cubicBezTo>
                    <a:pt x="1819" y="3876"/>
                    <a:pt x="1869" y="3539"/>
                    <a:pt x="1737" y="3259"/>
                  </a:cubicBezTo>
                  <a:lnTo>
                    <a:pt x="1087" y="1778"/>
                  </a:lnTo>
                  <a:lnTo>
                    <a:pt x="4033" y="478"/>
                  </a:lnTo>
                  <a:close/>
                  <a:moveTo>
                    <a:pt x="4214" y="0"/>
                  </a:moveTo>
                  <a:lnTo>
                    <a:pt x="610" y="1588"/>
                  </a:lnTo>
                  <a:lnTo>
                    <a:pt x="1408" y="3399"/>
                  </a:lnTo>
                  <a:cubicBezTo>
                    <a:pt x="1482" y="3563"/>
                    <a:pt x="1457" y="3761"/>
                    <a:pt x="1334" y="3917"/>
                  </a:cubicBezTo>
                  <a:cubicBezTo>
                    <a:pt x="25" y="5596"/>
                    <a:pt x="1" y="7900"/>
                    <a:pt x="1268" y="9645"/>
                  </a:cubicBezTo>
                  <a:cubicBezTo>
                    <a:pt x="2149" y="10863"/>
                    <a:pt x="3597" y="11570"/>
                    <a:pt x="5070" y="11570"/>
                  </a:cubicBezTo>
                  <a:cubicBezTo>
                    <a:pt x="5383" y="11570"/>
                    <a:pt x="5704" y="11538"/>
                    <a:pt x="6008" y="11472"/>
                  </a:cubicBezTo>
                  <a:cubicBezTo>
                    <a:pt x="7440" y="11167"/>
                    <a:pt x="8641" y="10262"/>
                    <a:pt x="9292" y="8978"/>
                  </a:cubicBezTo>
                  <a:cubicBezTo>
                    <a:pt x="9950" y="7703"/>
                    <a:pt x="9991" y="6222"/>
                    <a:pt x="9415" y="4905"/>
                  </a:cubicBezTo>
                  <a:cubicBezTo>
                    <a:pt x="8716" y="3325"/>
                    <a:pt x="7201" y="2247"/>
                    <a:pt x="5473" y="2099"/>
                  </a:cubicBezTo>
                  <a:cubicBezTo>
                    <a:pt x="5259" y="2082"/>
                    <a:pt x="5086" y="1959"/>
                    <a:pt x="5004" y="1786"/>
                  </a:cubicBezTo>
                  <a:lnTo>
                    <a:pt x="42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63"/>
            <p:cNvSpPr/>
            <p:nvPr/>
          </p:nvSpPr>
          <p:spPr>
            <a:xfrm>
              <a:off x="828025" y="-771525"/>
              <a:ext cx="123875" cy="61325"/>
            </a:xfrm>
            <a:custGeom>
              <a:avLst/>
              <a:gdLst/>
              <a:ahLst/>
              <a:cxnLst/>
              <a:rect l="l" t="t" r="r" b="b"/>
              <a:pathLst>
                <a:path w="4955" h="2453" extrusionOk="0">
                  <a:moveTo>
                    <a:pt x="4807" y="0"/>
                  </a:moveTo>
                  <a:lnTo>
                    <a:pt x="1" y="2123"/>
                  </a:lnTo>
                  <a:lnTo>
                    <a:pt x="149" y="2452"/>
                  </a:lnTo>
                  <a:lnTo>
                    <a:pt x="4955" y="329"/>
                  </a:lnTo>
                  <a:lnTo>
                    <a:pt x="48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63"/>
            <p:cNvSpPr/>
            <p:nvPr/>
          </p:nvSpPr>
          <p:spPr>
            <a:xfrm>
              <a:off x="859300" y="-702425"/>
              <a:ext cx="32950" cy="30475"/>
            </a:xfrm>
            <a:custGeom>
              <a:avLst/>
              <a:gdLst/>
              <a:ahLst/>
              <a:cxnLst/>
              <a:rect l="l" t="t" r="r" b="b"/>
              <a:pathLst>
                <a:path w="1318" h="1219" extrusionOk="0">
                  <a:moveTo>
                    <a:pt x="626" y="182"/>
                  </a:moveTo>
                  <a:cubicBezTo>
                    <a:pt x="675" y="182"/>
                    <a:pt x="733" y="190"/>
                    <a:pt x="782" y="207"/>
                  </a:cubicBezTo>
                  <a:cubicBezTo>
                    <a:pt x="889" y="248"/>
                    <a:pt x="972" y="330"/>
                    <a:pt x="1021" y="437"/>
                  </a:cubicBezTo>
                  <a:cubicBezTo>
                    <a:pt x="1112" y="651"/>
                    <a:pt x="1013" y="906"/>
                    <a:pt x="799" y="1005"/>
                  </a:cubicBezTo>
                  <a:cubicBezTo>
                    <a:pt x="745" y="1028"/>
                    <a:pt x="689" y="1039"/>
                    <a:pt x="633" y="1039"/>
                  </a:cubicBezTo>
                  <a:cubicBezTo>
                    <a:pt x="467" y="1039"/>
                    <a:pt x="305" y="943"/>
                    <a:pt x="231" y="783"/>
                  </a:cubicBezTo>
                  <a:cubicBezTo>
                    <a:pt x="141" y="569"/>
                    <a:pt x="239" y="314"/>
                    <a:pt x="453" y="215"/>
                  </a:cubicBezTo>
                  <a:cubicBezTo>
                    <a:pt x="511" y="190"/>
                    <a:pt x="569" y="182"/>
                    <a:pt x="626" y="182"/>
                  </a:cubicBezTo>
                  <a:close/>
                  <a:moveTo>
                    <a:pt x="619" y="0"/>
                  </a:moveTo>
                  <a:cubicBezTo>
                    <a:pt x="537" y="0"/>
                    <a:pt x="456" y="16"/>
                    <a:pt x="379" y="50"/>
                  </a:cubicBezTo>
                  <a:cubicBezTo>
                    <a:pt x="231" y="116"/>
                    <a:pt x="116" y="240"/>
                    <a:pt x="58" y="388"/>
                  </a:cubicBezTo>
                  <a:cubicBezTo>
                    <a:pt x="1" y="544"/>
                    <a:pt x="1" y="709"/>
                    <a:pt x="67" y="857"/>
                  </a:cubicBezTo>
                  <a:cubicBezTo>
                    <a:pt x="174" y="1079"/>
                    <a:pt x="396" y="1219"/>
                    <a:pt x="626" y="1219"/>
                  </a:cubicBezTo>
                  <a:cubicBezTo>
                    <a:pt x="708" y="1219"/>
                    <a:pt x="791" y="1203"/>
                    <a:pt x="873" y="1170"/>
                  </a:cubicBezTo>
                  <a:cubicBezTo>
                    <a:pt x="1177" y="1030"/>
                    <a:pt x="1317" y="668"/>
                    <a:pt x="1186" y="363"/>
                  </a:cubicBezTo>
                  <a:cubicBezTo>
                    <a:pt x="1120" y="215"/>
                    <a:pt x="996" y="100"/>
                    <a:pt x="848" y="42"/>
                  </a:cubicBezTo>
                  <a:cubicBezTo>
                    <a:pt x="773" y="14"/>
                    <a:pt x="695" y="0"/>
                    <a:pt x="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63"/>
            <p:cNvSpPr/>
            <p:nvPr/>
          </p:nvSpPr>
          <p:spPr>
            <a:xfrm>
              <a:off x="980675" y="-774350"/>
              <a:ext cx="32950" cy="30400"/>
            </a:xfrm>
            <a:custGeom>
              <a:avLst/>
              <a:gdLst/>
              <a:ahLst/>
              <a:cxnLst/>
              <a:rect l="l" t="t" r="r" b="b"/>
              <a:pathLst>
                <a:path w="1318" h="1216" extrusionOk="0">
                  <a:moveTo>
                    <a:pt x="692" y="179"/>
                  </a:moveTo>
                  <a:cubicBezTo>
                    <a:pt x="742" y="179"/>
                    <a:pt x="791" y="195"/>
                    <a:pt x="840" y="212"/>
                  </a:cubicBezTo>
                  <a:cubicBezTo>
                    <a:pt x="947" y="253"/>
                    <a:pt x="1038" y="335"/>
                    <a:pt x="1079" y="434"/>
                  </a:cubicBezTo>
                  <a:cubicBezTo>
                    <a:pt x="1178" y="656"/>
                    <a:pt x="1079" y="903"/>
                    <a:pt x="865" y="1002"/>
                  </a:cubicBezTo>
                  <a:cubicBezTo>
                    <a:pt x="807" y="1028"/>
                    <a:pt x="746" y="1040"/>
                    <a:pt x="688" y="1040"/>
                  </a:cubicBezTo>
                  <a:cubicBezTo>
                    <a:pt x="523" y="1040"/>
                    <a:pt x="370" y="943"/>
                    <a:pt x="297" y="780"/>
                  </a:cubicBezTo>
                  <a:cubicBezTo>
                    <a:pt x="198" y="566"/>
                    <a:pt x="297" y="311"/>
                    <a:pt x="519" y="220"/>
                  </a:cubicBezTo>
                  <a:cubicBezTo>
                    <a:pt x="569" y="195"/>
                    <a:pt x="626" y="179"/>
                    <a:pt x="692" y="179"/>
                  </a:cubicBezTo>
                  <a:close/>
                  <a:moveTo>
                    <a:pt x="699" y="0"/>
                  </a:moveTo>
                  <a:cubicBezTo>
                    <a:pt x="613" y="0"/>
                    <a:pt x="527" y="19"/>
                    <a:pt x="445" y="55"/>
                  </a:cubicBezTo>
                  <a:cubicBezTo>
                    <a:pt x="133" y="187"/>
                    <a:pt x="1" y="549"/>
                    <a:pt x="133" y="854"/>
                  </a:cubicBezTo>
                  <a:cubicBezTo>
                    <a:pt x="231" y="1084"/>
                    <a:pt x="454" y="1216"/>
                    <a:pt x="692" y="1216"/>
                  </a:cubicBezTo>
                  <a:cubicBezTo>
                    <a:pt x="774" y="1216"/>
                    <a:pt x="857" y="1199"/>
                    <a:pt x="939" y="1166"/>
                  </a:cubicBezTo>
                  <a:cubicBezTo>
                    <a:pt x="1087" y="1101"/>
                    <a:pt x="1194" y="985"/>
                    <a:pt x="1260" y="829"/>
                  </a:cubicBezTo>
                  <a:cubicBezTo>
                    <a:pt x="1318" y="681"/>
                    <a:pt x="1309" y="516"/>
                    <a:pt x="1244" y="368"/>
                  </a:cubicBezTo>
                  <a:cubicBezTo>
                    <a:pt x="1178" y="212"/>
                    <a:pt x="1062" y="105"/>
                    <a:pt x="906" y="39"/>
                  </a:cubicBezTo>
                  <a:cubicBezTo>
                    <a:pt x="839" y="13"/>
                    <a:pt x="769" y="0"/>
                    <a:pt x="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63"/>
            <p:cNvSpPr/>
            <p:nvPr/>
          </p:nvSpPr>
          <p:spPr>
            <a:xfrm>
              <a:off x="945500" y="-684425"/>
              <a:ext cx="32950" cy="30375"/>
            </a:xfrm>
            <a:custGeom>
              <a:avLst/>
              <a:gdLst/>
              <a:ahLst/>
              <a:cxnLst/>
              <a:rect l="l" t="t" r="r" b="b"/>
              <a:pathLst>
                <a:path w="1318" h="1215" extrusionOk="0">
                  <a:moveTo>
                    <a:pt x="692" y="178"/>
                  </a:moveTo>
                  <a:cubicBezTo>
                    <a:pt x="857" y="178"/>
                    <a:pt x="1013" y="277"/>
                    <a:pt x="1087" y="433"/>
                  </a:cubicBezTo>
                  <a:cubicBezTo>
                    <a:pt x="1186" y="655"/>
                    <a:pt x="1087" y="902"/>
                    <a:pt x="865" y="1001"/>
                  </a:cubicBezTo>
                  <a:cubicBezTo>
                    <a:pt x="809" y="1027"/>
                    <a:pt x="749" y="1039"/>
                    <a:pt x="691" y="1039"/>
                  </a:cubicBezTo>
                  <a:cubicBezTo>
                    <a:pt x="528" y="1039"/>
                    <a:pt x="372" y="943"/>
                    <a:pt x="305" y="779"/>
                  </a:cubicBezTo>
                  <a:cubicBezTo>
                    <a:pt x="206" y="565"/>
                    <a:pt x="305" y="318"/>
                    <a:pt x="519" y="219"/>
                  </a:cubicBezTo>
                  <a:cubicBezTo>
                    <a:pt x="577" y="195"/>
                    <a:pt x="634" y="178"/>
                    <a:pt x="692" y="178"/>
                  </a:cubicBezTo>
                  <a:close/>
                  <a:moveTo>
                    <a:pt x="698" y="1"/>
                  </a:moveTo>
                  <a:cubicBezTo>
                    <a:pt x="615" y="1"/>
                    <a:pt x="532" y="20"/>
                    <a:pt x="453" y="55"/>
                  </a:cubicBezTo>
                  <a:cubicBezTo>
                    <a:pt x="141" y="186"/>
                    <a:pt x="1" y="548"/>
                    <a:pt x="141" y="853"/>
                  </a:cubicBezTo>
                  <a:cubicBezTo>
                    <a:pt x="206" y="1001"/>
                    <a:pt x="322" y="1116"/>
                    <a:pt x="478" y="1174"/>
                  </a:cubicBezTo>
                  <a:cubicBezTo>
                    <a:pt x="544" y="1207"/>
                    <a:pt x="618" y="1215"/>
                    <a:pt x="692" y="1215"/>
                  </a:cubicBezTo>
                  <a:cubicBezTo>
                    <a:pt x="783" y="1215"/>
                    <a:pt x="865" y="1198"/>
                    <a:pt x="939" y="1166"/>
                  </a:cubicBezTo>
                  <a:cubicBezTo>
                    <a:pt x="1087" y="1100"/>
                    <a:pt x="1202" y="985"/>
                    <a:pt x="1260" y="828"/>
                  </a:cubicBezTo>
                  <a:cubicBezTo>
                    <a:pt x="1317" y="680"/>
                    <a:pt x="1317" y="515"/>
                    <a:pt x="1252" y="367"/>
                  </a:cubicBezTo>
                  <a:cubicBezTo>
                    <a:pt x="1186" y="219"/>
                    <a:pt x="1071" y="104"/>
                    <a:pt x="914" y="46"/>
                  </a:cubicBezTo>
                  <a:cubicBezTo>
                    <a:pt x="845" y="16"/>
                    <a:pt x="772" y="1"/>
                    <a:pt x="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63"/>
            <p:cNvSpPr/>
            <p:nvPr/>
          </p:nvSpPr>
          <p:spPr>
            <a:xfrm>
              <a:off x="1016900" y="-710250"/>
              <a:ext cx="16900" cy="15475"/>
            </a:xfrm>
            <a:custGeom>
              <a:avLst/>
              <a:gdLst/>
              <a:ahLst/>
              <a:cxnLst/>
              <a:rect l="l" t="t" r="r" b="b"/>
              <a:pathLst>
                <a:path w="676" h="619" extrusionOk="0">
                  <a:moveTo>
                    <a:pt x="354" y="92"/>
                  </a:moveTo>
                  <a:cubicBezTo>
                    <a:pt x="436" y="92"/>
                    <a:pt x="519" y="141"/>
                    <a:pt x="552" y="224"/>
                  </a:cubicBezTo>
                  <a:cubicBezTo>
                    <a:pt x="576" y="273"/>
                    <a:pt x="576" y="331"/>
                    <a:pt x="560" y="388"/>
                  </a:cubicBezTo>
                  <a:cubicBezTo>
                    <a:pt x="535" y="438"/>
                    <a:pt x="494" y="487"/>
                    <a:pt x="445" y="503"/>
                  </a:cubicBezTo>
                  <a:cubicBezTo>
                    <a:pt x="413" y="517"/>
                    <a:pt x="381" y="523"/>
                    <a:pt x="349" y="523"/>
                  </a:cubicBezTo>
                  <a:cubicBezTo>
                    <a:pt x="324" y="523"/>
                    <a:pt x="298" y="519"/>
                    <a:pt x="272" y="512"/>
                  </a:cubicBezTo>
                  <a:cubicBezTo>
                    <a:pt x="222" y="487"/>
                    <a:pt x="181" y="446"/>
                    <a:pt x="157" y="396"/>
                  </a:cubicBezTo>
                  <a:cubicBezTo>
                    <a:pt x="132" y="347"/>
                    <a:pt x="132" y="281"/>
                    <a:pt x="148" y="232"/>
                  </a:cubicBezTo>
                  <a:cubicBezTo>
                    <a:pt x="173" y="174"/>
                    <a:pt x="214" y="133"/>
                    <a:pt x="264" y="108"/>
                  </a:cubicBezTo>
                  <a:cubicBezTo>
                    <a:pt x="297" y="100"/>
                    <a:pt x="321" y="92"/>
                    <a:pt x="354" y="92"/>
                  </a:cubicBezTo>
                  <a:close/>
                  <a:moveTo>
                    <a:pt x="355" y="1"/>
                  </a:moveTo>
                  <a:cubicBezTo>
                    <a:pt x="314" y="1"/>
                    <a:pt x="271" y="9"/>
                    <a:pt x="231" y="26"/>
                  </a:cubicBezTo>
                  <a:cubicBezTo>
                    <a:pt x="74" y="92"/>
                    <a:pt x="0" y="273"/>
                    <a:pt x="74" y="429"/>
                  </a:cubicBezTo>
                  <a:cubicBezTo>
                    <a:pt x="107" y="512"/>
                    <a:pt x="165" y="569"/>
                    <a:pt x="239" y="594"/>
                  </a:cubicBezTo>
                  <a:cubicBezTo>
                    <a:pt x="280" y="610"/>
                    <a:pt x="313" y="619"/>
                    <a:pt x="354" y="619"/>
                  </a:cubicBezTo>
                  <a:cubicBezTo>
                    <a:pt x="395" y="619"/>
                    <a:pt x="436" y="610"/>
                    <a:pt x="478" y="594"/>
                  </a:cubicBezTo>
                  <a:cubicBezTo>
                    <a:pt x="552" y="561"/>
                    <a:pt x="617" y="495"/>
                    <a:pt x="642" y="421"/>
                  </a:cubicBezTo>
                  <a:cubicBezTo>
                    <a:pt x="675" y="339"/>
                    <a:pt x="675" y="256"/>
                    <a:pt x="634" y="182"/>
                  </a:cubicBezTo>
                  <a:cubicBezTo>
                    <a:pt x="585" y="67"/>
                    <a:pt x="474" y="1"/>
                    <a:pt x="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63"/>
            <p:cNvSpPr/>
            <p:nvPr/>
          </p:nvSpPr>
          <p:spPr>
            <a:xfrm>
              <a:off x="924725" y="-726875"/>
              <a:ext cx="17725" cy="15650"/>
            </a:xfrm>
            <a:custGeom>
              <a:avLst/>
              <a:gdLst/>
              <a:ahLst/>
              <a:cxnLst/>
              <a:rect l="l" t="t" r="r" b="b"/>
              <a:pathLst>
                <a:path w="709" h="626" extrusionOk="0">
                  <a:moveTo>
                    <a:pt x="354" y="90"/>
                  </a:moveTo>
                  <a:cubicBezTo>
                    <a:pt x="437" y="90"/>
                    <a:pt x="519" y="140"/>
                    <a:pt x="552" y="222"/>
                  </a:cubicBezTo>
                  <a:cubicBezTo>
                    <a:pt x="601" y="337"/>
                    <a:pt x="552" y="461"/>
                    <a:pt x="445" y="510"/>
                  </a:cubicBezTo>
                  <a:cubicBezTo>
                    <a:pt x="413" y="524"/>
                    <a:pt x="382" y="530"/>
                    <a:pt x="351" y="530"/>
                  </a:cubicBezTo>
                  <a:cubicBezTo>
                    <a:pt x="326" y="530"/>
                    <a:pt x="303" y="526"/>
                    <a:pt x="280" y="518"/>
                  </a:cubicBezTo>
                  <a:cubicBezTo>
                    <a:pt x="223" y="494"/>
                    <a:pt x="182" y="452"/>
                    <a:pt x="157" y="403"/>
                  </a:cubicBezTo>
                  <a:cubicBezTo>
                    <a:pt x="108" y="288"/>
                    <a:pt x="157" y="164"/>
                    <a:pt x="264" y="115"/>
                  </a:cubicBezTo>
                  <a:cubicBezTo>
                    <a:pt x="297" y="99"/>
                    <a:pt x="330" y="90"/>
                    <a:pt x="354" y="90"/>
                  </a:cubicBezTo>
                  <a:close/>
                  <a:moveTo>
                    <a:pt x="350" y="0"/>
                  </a:moveTo>
                  <a:cubicBezTo>
                    <a:pt x="310" y="0"/>
                    <a:pt x="270" y="8"/>
                    <a:pt x="231" y="24"/>
                  </a:cubicBezTo>
                  <a:cubicBezTo>
                    <a:pt x="75" y="99"/>
                    <a:pt x="1" y="280"/>
                    <a:pt x="75" y="436"/>
                  </a:cubicBezTo>
                  <a:cubicBezTo>
                    <a:pt x="124" y="551"/>
                    <a:pt x="239" y="625"/>
                    <a:pt x="354" y="625"/>
                  </a:cubicBezTo>
                  <a:cubicBezTo>
                    <a:pt x="396" y="625"/>
                    <a:pt x="437" y="617"/>
                    <a:pt x="478" y="592"/>
                  </a:cubicBezTo>
                  <a:cubicBezTo>
                    <a:pt x="634" y="526"/>
                    <a:pt x="708" y="345"/>
                    <a:pt x="642" y="189"/>
                  </a:cubicBezTo>
                  <a:cubicBezTo>
                    <a:pt x="587" y="71"/>
                    <a:pt x="471"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42CC7975-1AF1-78A3-1E97-28957FCD4A0C}"/>
              </a:ext>
            </a:extLst>
          </p:cNvPr>
          <p:cNvSpPr txBox="1"/>
          <p:nvPr/>
        </p:nvSpPr>
        <p:spPr>
          <a:xfrm>
            <a:off x="1564106" y="459766"/>
            <a:ext cx="6015788" cy="523220"/>
          </a:xfrm>
          <a:prstGeom prst="rect">
            <a:avLst/>
          </a:prstGeom>
          <a:noFill/>
        </p:spPr>
        <p:txBody>
          <a:bodyPr wrap="square">
            <a:spAutoFit/>
          </a:bodyPr>
          <a:lstStyle/>
          <a:p>
            <a:pPr algn="ctr"/>
            <a:r>
              <a:rPr lang="en-US" sz="2800" b="1">
                <a:solidFill>
                  <a:srgbClr val="C00000"/>
                </a:solidFill>
                <a:latin typeface="Arial" panose="020B0604020202020204" pitchFamily="34" charset="0"/>
                <a:cs typeface="Arial" panose="020B0604020202020204" pitchFamily="34" charset="0"/>
              </a:rPr>
              <a:t>2. Tính chất của acid</a:t>
            </a:r>
            <a:endParaRPr lang="en-US" sz="2800" b="1">
              <a:solidFill>
                <a:srgbClr val="C00000"/>
              </a:solidFill>
            </a:endParaRPr>
          </a:p>
        </p:txBody>
      </p:sp>
      <p:sp>
        <p:nvSpPr>
          <p:cNvPr id="12" name="TextBox 11">
            <a:extLst>
              <a:ext uri="{FF2B5EF4-FFF2-40B4-BE49-F238E27FC236}">
                <a16:creationId xmlns:a16="http://schemas.microsoft.com/office/drawing/2014/main" id="{D5D10273-CF26-7000-33F6-9C5471C483B8}"/>
              </a:ext>
            </a:extLst>
          </p:cNvPr>
          <p:cNvSpPr txBox="1"/>
          <p:nvPr/>
        </p:nvSpPr>
        <p:spPr>
          <a:xfrm>
            <a:off x="2215662" y="2384854"/>
            <a:ext cx="4712676" cy="461665"/>
          </a:xfrm>
          <a:prstGeom prst="rect">
            <a:avLst/>
          </a:prstGeom>
          <a:noFill/>
        </p:spPr>
        <p:txBody>
          <a:bodyPr wrap="square">
            <a:spAutoFit/>
          </a:bodyPr>
          <a:lstStyle/>
          <a:p>
            <a:pPr algn="ctr"/>
            <a:r>
              <a:rPr lang="vi-VN" sz="2400"/>
              <a:t>Fe + 2HCl → FeCl</a:t>
            </a:r>
            <a:r>
              <a:rPr lang="vi-VN" sz="2400" baseline="-25000"/>
              <a:t>2</a:t>
            </a:r>
            <a:r>
              <a:rPr lang="vi-VN" sz="2400"/>
              <a:t> + H</a:t>
            </a:r>
            <a:r>
              <a:rPr lang="vi-VN" sz="2400" baseline="-25000"/>
              <a:t>2</a:t>
            </a:r>
            <a:endParaRPr lang="en-US" sz="2400"/>
          </a:p>
        </p:txBody>
      </p:sp>
      <p:sp>
        <p:nvSpPr>
          <p:cNvPr id="21" name="Rectangle: Rounded Corners 20">
            <a:extLst>
              <a:ext uri="{FF2B5EF4-FFF2-40B4-BE49-F238E27FC236}">
                <a16:creationId xmlns:a16="http://schemas.microsoft.com/office/drawing/2014/main" id="{C73ED36F-9762-4B48-EB20-C4E6FF9D2615}"/>
              </a:ext>
            </a:extLst>
          </p:cNvPr>
          <p:cNvSpPr/>
          <p:nvPr/>
        </p:nvSpPr>
        <p:spPr>
          <a:xfrm>
            <a:off x="403995" y="1175874"/>
            <a:ext cx="1590433"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Acid</a:t>
            </a:r>
          </a:p>
        </p:txBody>
      </p:sp>
      <p:sp>
        <p:nvSpPr>
          <p:cNvPr id="22" name="Rectangle: Rounded Corners 21">
            <a:extLst>
              <a:ext uri="{FF2B5EF4-FFF2-40B4-BE49-F238E27FC236}">
                <a16:creationId xmlns:a16="http://schemas.microsoft.com/office/drawing/2014/main" id="{49BADB23-850A-D2ED-4CDA-6B2A9625E706}"/>
              </a:ext>
            </a:extLst>
          </p:cNvPr>
          <p:cNvSpPr/>
          <p:nvPr/>
        </p:nvSpPr>
        <p:spPr>
          <a:xfrm>
            <a:off x="2842396" y="1175874"/>
            <a:ext cx="1979245"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Kim loại</a:t>
            </a:r>
          </a:p>
        </p:txBody>
      </p:sp>
      <p:sp>
        <p:nvSpPr>
          <p:cNvPr id="23" name="Plus Sign 22">
            <a:extLst>
              <a:ext uri="{FF2B5EF4-FFF2-40B4-BE49-F238E27FC236}">
                <a16:creationId xmlns:a16="http://schemas.microsoft.com/office/drawing/2014/main" id="{D98958ED-B382-F84F-4C42-5219435B4042}"/>
              </a:ext>
            </a:extLst>
          </p:cNvPr>
          <p:cNvSpPr/>
          <p:nvPr/>
        </p:nvSpPr>
        <p:spPr>
          <a:xfrm>
            <a:off x="2110878" y="1393923"/>
            <a:ext cx="548640" cy="54864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4" name="Arrow: Right 23">
            <a:extLst>
              <a:ext uri="{FF2B5EF4-FFF2-40B4-BE49-F238E27FC236}">
                <a16:creationId xmlns:a16="http://schemas.microsoft.com/office/drawing/2014/main" id="{1BFA0F24-D7F0-EEEC-7158-57D61FC44078}"/>
              </a:ext>
            </a:extLst>
          </p:cNvPr>
          <p:cNvSpPr/>
          <p:nvPr/>
        </p:nvSpPr>
        <p:spPr>
          <a:xfrm>
            <a:off x="4938092" y="1393923"/>
            <a:ext cx="819443" cy="54864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5" name="Rectangle: Rounded Corners 24">
            <a:extLst>
              <a:ext uri="{FF2B5EF4-FFF2-40B4-BE49-F238E27FC236}">
                <a16:creationId xmlns:a16="http://schemas.microsoft.com/office/drawing/2014/main" id="{16284085-8DDB-C0C9-CC92-B86C595BEEF0}"/>
              </a:ext>
            </a:extLst>
          </p:cNvPr>
          <p:cNvSpPr/>
          <p:nvPr/>
        </p:nvSpPr>
        <p:spPr>
          <a:xfrm>
            <a:off x="5875160" y="1175874"/>
            <a:ext cx="1000369"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Muối</a:t>
            </a:r>
          </a:p>
        </p:txBody>
      </p:sp>
      <p:sp>
        <p:nvSpPr>
          <p:cNvPr id="26" name="Plus Sign 25">
            <a:extLst>
              <a:ext uri="{FF2B5EF4-FFF2-40B4-BE49-F238E27FC236}">
                <a16:creationId xmlns:a16="http://schemas.microsoft.com/office/drawing/2014/main" id="{223B5FE1-60B2-13A9-9D58-A4C140821FA4}"/>
              </a:ext>
            </a:extLst>
          </p:cNvPr>
          <p:cNvSpPr/>
          <p:nvPr/>
        </p:nvSpPr>
        <p:spPr>
          <a:xfrm>
            <a:off x="6991979" y="1393923"/>
            <a:ext cx="548640" cy="54864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7" name="Rectangle: Rounded Corners 26">
            <a:extLst>
              <a:ext uri="{FF2B5EF4-FFF2-40B4-BE49-F238E27FC236}">
                <a16:creationId xmlns:a16="http://schemas.microsoft.com/office/drawing/2014/main" id="{FD1ACA29-B304-8FF5-0362-71D5AB7B7C45}"/>
              </a:ext>
            </a:extLst>
          </p:cNvPr>
          <p:cNvSpPr/>
          <p:nvPr/>
        </p:nvSpPr>
        <p:spPr>
          <a:xfrm>
            <a:off x="7664491" y="1175874"/>
            <a:ext cx="1000369"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Khí</a:t>
            </a:r>
          </a:p>
        </p:txBody>
      </p:sp>
      <p:sp>
        <p:nvSpPr>
          <p:cNvPr id="28" name="Rectangle: Rounded Corners 27">
            <a:extLst>
              <a:ext uri="{FF2B5EF4-FFF2-40B4-BE49-F238E27FC236}">
                <a16:creationId xmlns:a16="http://schemas.microsoft.com/office/drawing/2014/main" id="{FCDB9C87-B127-038B-3CEB-B947EE6D1CEA}"/>
              </a:ext>
            </a:extLst>
          </p:cNvPr>
          <p:cNvSpPr/>
          <p:nvPr/>
        </p:nvSpPr>
        <p:spPr>
          <a:xfrm>
            <a:off x="403995" y="3050289"/>
            <a:ext cx="1537677"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Acid</a:t>
            </a:r>
          </a:p>
        </p:txBody>
      </p:sp>
      <p:sp>
        <p:nvSpPr>
          <p:cNvPr id="29" name="Rectangle: Rounded Corners 28">
            <a:extLst>
              <a:ext uri="{FF2B5EF4-FFF2-40B4-BE49-F238E27FC236}">
                <a16:creationId xmlns:a16="http://schemas.microsoft.com/office/drawing/2014/main" id="{FC5F4A84-E554-2594-D46D-D11995A7EF68}"/>
              </a:ext>
            </a:extLst>
          </p:cNvPr>
          <p:cNvSpPr/>
          <p:nvPr/>
        </p:nvSpPr>
        <p:spPr>
          <a:xfrm>
            <a:off x="2723212" y="3050289"/>
            <a:ext cx="2098430"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Dung dịch base</a:t>
            </a:r>
          </a:p>
        </p:txBody>
      </p:sp>
      <p:sp>
        <p:nvSpPr>
          <p:cNvPr id="30" name="Plus Sign 29">
            <a:extLst>
              <a:ext uri="{FF2B5EF4-FFF2-40B4-BE49-F238E27FC236}">
                <a16:creationId xmlns:a16="http://schemas.microsoft.com/office/drawing/2014/main" id="{CD6E4A31-A2E3-3ECD-069C-E95E334F2D97}"/>
              </a:ext>
            </a:extLst>
          </p:cNvPr>
          <p:cNvSpPr/>
          <p:nvPr/>
        </p:nvSpPr>
        <p:spPr>
          <a:xfrm>
            <a:off x="2058122" y="3268338"/>
            <a:ext cx="548640" cy="54864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353A1232-81B3-4F01-F431-570DFFD11616}"/>
              </a:ext>
            </a:extLst>
          </p:cNvPr>
          <p:cNvSpPr/>
          <p:nvPr/>
        </p:nvSpPr>
        <p:spPr>
          <a:xfrm>
            <a:off x="4938092" y="3268338"/>
            <a:ext cx="819443" cy="54864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6" name="Rectangle: Rounded Corners 1855">
            <a:extLst>
              <a:ext uri="{FF2B5EF4-FFF2-40B4-BE49-F238E27FC236}">
                <a16:creationId xmlns:a16="http://schemas.microsoft.com/office/drawing/2014/main" id="{D4B8C9D4-7225-7B0A-3423-9B101C135CFB}"/>
              </a:ext>
            </a:extLst>
          </p:cNvPr>
          <p:cNvSpPr/>
          <p:nvPr/>
        </p:nvSpPr>
        <p:spPr>
          <a:xfrm>
            <a:off x="5875160" y="3050289"/>
            <a:ext cx="1000369"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Muối</a:t>
            </a:r>
          </a:p>
        </p:txBody>
      </p:sp>
      <p:sp>
        <p:nvSpPr>
          <p:cNvPr id="1857" name="Plus Sign 1856">
            <a:extLst>
              <a:ext uri="{FF2B5EF4-FFF2-40B4-BE49-F238E27FC236}">
                <a16:creationId xmlns:a16="http://schemas.microsoft.com/office/drawing/2014/main" id="{89CE9420-D6D1-7474-E6AC-0A6796C2908A}"/>
              </a:ext>
            </a:extLst>
          </p:cNvPr>
          <p:cNvSpPr/>
          <p:nvPr/>
        </p:nvSpPr>
        <p:spPr>
          <a:xfrm>
            <a:off x="6991979" y="3268338"/>
            <a:ext cx="548640" cy="54864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8" name="Rectangle: Rounded Corners 1857">
            <a:extLst>
              <a:ext uri="{FF2B5EF4-FFF2-40B4-BE49-F238E27FC236}">
                <a16:creationId xmlns:a16="http://schemas.microsoft.com/office/drawing/2014/main" id="{A530FE6B-318A-C561-1BA4-ECA1E29F54C5}"/>
              </a:ext>
            </a:extLst>
          </p:cNvPr>
          <p:cNvSpPr/>
          <p:nvPr/>
        </p:nvSpPr>
        <p:spPr>
          <a:xfrm>
            <a:off x="7664491" y="3050289"/>
            <a:ext cx="1000369"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Nước</a:t>
            </a:r>
          </a:p>
        </p:txBody>
      </p:sp>
      <p:sp>
        <p:nvSpPr>
          <p:cNvPr id="1859" name="TextBox 1858">
            <a:extLst>
              <a:ext uri="{FF2B5EF4-FFF2-40B4-BE49-F238E27FC236}">
                <a16:creationId xmlns:a16="http://schemas.microsoft.com/office/drawing/2014/main" id="{B5D9F79E-76CB-64E2-8F32-67AFB0D8983F}"/>
              </a:ext>
            </a:extLst>
          </p:cNvPr>
          <p:cNvSpPr txBox="1"/>
          <p:nvPr/>
        </p:nvSpPr>
        <p:spPr>
          <a:xfrm>
            <a:off x="2215662" y="4308804"/>
            <a:ext cx="4712676" cy="461665"/>
          </a:xfrm>
          <a:prstGeom prst="rect">
            <a:avLst/>
          </a:prstGeom>
          <a:noFill/>
        </p:spPr>
        <p:txBody>
          <a:bodyPr wrap="square">
            <a:spAutoFit/>
          </a:bodyPr>
          <a:lstStyle/>
          <a:p>
            <a:pPr algn="ctr"/>
            <a:r>
              <a:rPr lang="vi-VN" sz="2400"/>
              <a:t>HCl + NaOH → NaCl + H</a:t>
            </a:r>
            <a:r>
              <a:rPr lang="vi-VN" sz="2400" baseline="-25000"/>
              <a:t>2</a:t>
            </a:r>
            <a:r>
              <a:rPr lang="vi-VN" sz="2400"/>
              <a:t>O</a:t>
            </a:r>
            <a:endParaRPr lang="en-US" sz="4000"/>
          </a:p>
        </p:txBody>
      </p:sp>
    </p:spTree>
    <p:extLst>
      <p:ext uri="{BB962C8B-B14F-4D97-AF65-F5344CB8AC3E}">
        <p14:creationId xmlns:p14="http://schemas.microsoft.com/office/powerpoint/2010/main" val="289505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randombar(horizont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par>
                          <p:cTn id="24" fill="hold">
                            <p:stCondLst>
                              <p:cond delay="500"/>
                            </p:stCondLst>
                            <p:childTnLst>
                              <p:par>
                                <p:cTn id="25" presetID="14" presetClass="entr" presetSubtype="1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randombar(horizont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randombar(horizontal)">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Vertical)">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randombar(horizontal)">
                                      <p:cBhvr>
                                        <p:cTn id="48" dur="5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childTnLst>
                                </p:cTn>
                              </p:par>
                            </p:childTnLst>
                          </p:cTn>
                        </p:par>
                        <p:par>
                          <p:cTn id="56" fill="hold">
                            <p:stCondLst>
                              <p:cond delay="500"/>
                            </p:stCondLst>
                            <p:childTnLst>
                              <p:par>
                                <p:cTn id="57" presetID="14" presetClass="entr" presetSubtype="1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randombar(horizontal)">
                                      <p:cBhvr>
                                        <p:cTn id="59" dur="5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left)">
                                      <p:cBhvr>
                                        <p:cTn id="64" dur="500"/>
                                        <p:tgtEl>
                                          <p:spTgt spid="31"/>
                                        </p:tgtEl>
                                      </p:cBhvr>
                                    </p:animEffect>
                                  </p:childTnLst>
                                </p:cTn>
                              </p:par>
                            </p:childTnLst>
                          </p:cTn>
                        </p:par>
                        <p:par>
                          <p:cTn id="65" fill="hold">
                            <p:stCondLst>
                              <p:cond delay="500"/>
                            </p:stCondLst>
                            <p:childTnLst>
                              <p:par>
                                <p:cTn id="66" presetID="14" presetClass="entr" presetSubtype="10" fill="hold" grpId="0" nodeType="afterEffect">
                                  <p:stCondLst>
                                    <p:cond delay="0"/>
                                  </p:stCondLst>
                                  <p:childTnLst>
                                    <p:set>
                                      <p:cBhvr>
                                        <p:cTn id="67" dur="1" fill="hold">
                                          <p:stCondLst>
                                            <p:cond delay="0"/>
                                          </p:stCondLst>
                                        </p:cTn>
                                        <p:tgtEl>
                                          <p:spTgt spid="1856"/>
                                        </p:tgtEl>
                                        <p:attrNameLst>
                                          <p:attrName>style.visibility</p:attrName>
                                        </p:attrNameLst>
                                      </p:cBhvr>
                                      <p:to>
                                        <p:strVal val="visible"/>
                                      </p:to>
                                    </p:set>
                                    <p:animEffect transition="in" filter="randombar(horizontal)">
                                      <p:cBhvr>
                                        <p:cTn id="68" dur="500"/>
                                        <p:tgtEl>
                                          <p:spTgt spid="1856"/>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1857"/>
                                        </p:tgtEl>
                                        <p:attrNameLst>
                                          <p:attrName>style.visibility</p:attrName>
                                        </p:attrNameLst>
                                      </p:cBhvr>
                                      <p:to>
                                        <p:strVal val="visible"/>
                                      </p:to>
                                    </p:set>
                                    <p:anim calcmode="lin" valueType="num">
                                      <p:cBhvr>
                                        <p:cTn id="73" dur="500" fill="hold"/>
                                        <p:tgtEl>
                                          <p:spTgt spid="1857"/>
                                        </p:tgtEl>
                                        <p:attrNameLst>
                                          <p:attrName>ppt_w</p:attrName>
                                        </p:attrNameLst>
                                      </p:cBhvr>
                                      <p:tavLst>
                                        <p:tav tm="0">
                                          <p:val>
                                            <p:fltVal val="0"/>
                                          </p:val>
                                        </p:tav>
                                        <p:tav tm="100000">
                                          <p:val>
                                            <p:strVal val="#ppt_w"/>
                                          </p:val>
                                        </p:tav>
                                      </p:tavLst>
                                    </p:anim>
                                    <p:anim calcmode="lin" valueType="num">
                                      <p:cBhvr>
                                        <p:cTn id="74" dur="500" fill="hold"/>
                                        <p:tgtEl>
                                          <p:spTgt spid="1857"/>
                                        </p:tgtEl>
                                        <p:attrNameLst>
                                          <p:attrName>ppt_h</p:attrName>
                                        </p:attrNameLst>
                                      </p:cBhvr>
                                      <p:tavLst>
                                        <p:tav tm="0">
                                          <p:val>
                                            <p:fltVal val="0"/>
                                          </p:val>
                                        </p:tav>
                                        <p:tav tm="100000">
                                          <p:val>
                                            <p:strVal val="#ppt_h"/>
                                          </p:val>
                                        </p:tav>
                                      </p:tavLst>
                                    </p:anim>
                                    <p:animEffect transition="in" filter="fade">
                                      <p:cBhvr>
                                        <p:cTn id="75" dur="500"/>
                                        <p:tgtEl>
                                          <p:spTgt spid="1857"/>
                                        </p:tgtEl>
                                      </p:cBhvr>
                                    </p:animEffect>
                                  </p:childTnLst>
                                </p:cTn>
                              </p:par>
                            </p:childTnLst>
                          </p:cTn>
                        </p:par>
                        <p:par>
                          <p:cTn id="76" fill="hold">
                            <p:stCondLst>
                              <p:cond delay="500"/>
                            </p:stCondLst>
                            <p:childTnLst>
                              <p:par>
                                <p:cTn id="77" presetID="14" presetClass="entr" presetSubtype="10" fill="hold" grpId="0" nodeType="afterEffect">
                                  <p:stCondLst>
                                    <p:cond delay="0"/>
                                  </p:stCondLst>
                                  <p:childTnLst>
                                    <p:set>
                                      <p:cBhvr>
                                        <p:cTn id="78" dur="1" fill="hold">
                                          <p:stCondLst>
                                            <p:cond delay="0"/>
                                          </p:stCondLst>
                                        </p:cTn>
                                        <p:tgtEl>
                                          <p:spTgt spid="1858"/>
                                        </p:tgtEl>
                                        <p:attrNameLst>
                                          <p:attrName>style.visibility</p:attrName>
                                        </p:attrNameLst>
                                      </p:cBhvr>
                                      <p:to>
                                        <p:strVal val="visible"/>
                                      </p:to>
                                    </p:set>
                                    <p:animEffect transition="in" filter="randombar(horizontal)">
                                      <p:cBhvr>
                                        <p:cTn id="79" dur="500"/>
                                        <p:tgtEl>
                                          <p:spTgt spid="1858"/>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1859"/>
                                        </p:tgtEl>
                                        <p:attrNameLst>
                                          <p:attrName>style.visibility</p:attrName>
                                        </p:attrNameLst>
                                      </p:cBhvr>
                                      <p:to>
                                        <p:strVal val="visible"/>
                                      </p:to>
                                    </p:set>
                                    <p:animEffect transition="in" filter="barn(inVertical)">
                                      <p:cBhvr>
                                        <p:cTn id="84" dur="500"/>
                                        <p:tgtEl>
                                          <p:spTgt spid="1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1856" grpId="0" animBg="1"/>
      <p:bldP spid="1857" grpId="0" animBg="1"/>
      <p:bldP spid="1858" grpId="0" animBg="1"/>
      <p:bldP spid="185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grpSp>
        <p:nvGrpSpPr>
          <p:cNvPr id="257" name="Google Shape;257;p33"/>
          <p:cNvGrpSpPr/>
          <p:nvPr/>
        </p:nvGrpSpPr>
        <p:grpSpPr>
          <a:xfrm rot="-1762500">
            <a:off x="8021755" y="1954269"/>
            <a:ext cx="818039" cy="1234975"/>
            <a:chOff x="2689275" y="-2085950"/>
            <a:chExt cx="414575" cy="625875"/>
          </a:xfrm>
        </p:grpSpPr>
        <p:sp>
          <p:nvSpPr>
            <p:cNvPr id="258" name="Google Shape;258;p33"/>
            <p:cNvSpPr/>
            <p:nvPr/>
          </p:nvSpPr>
          <p:spPr>
            <a:xfrm>
              <a:off x="2692975" y="-2082450"/>
              <a:ext cx="407150" cy="618875"/>
            </a:xfrm>
            <a:custGeom>
              <a:avLst/>
              <a:gdLst/>
              <a:ahLst/>
              <a:cxnLst/>
              <a:rect l="l" t="t" r="r" b="b"/>
              <a:pathLst>
                <a:path w="16286" h="24755" extrusionOk="0">
                  <a:moveTo>
                    <a:pt x="7859" y="4552"/>
                  </a:moveTo>
                  <a:cubicBezTo>
                    <a:pt x="8123" y="4552"/>
                    <a:pt x="8378" y="4584"/>
                    <a:pt x="8633" y="4650"/>
                  </a:cubicBezTo>
                  <a:cubicBezTo>
                    <a:pt x="10262" y="5070"/>
                    <a:pt x="11250" y="6741"/>
                    <a:pt x="10822" y="8370"/>
                  </a:cubicBezTo>
                  <a:cubicBezTo>
                    <a:pt x="10476" y="9711"/>
                    <a:pt x="9258" y="10658"/>
                    <a:pt x="7867" y="10658"/>
                  </a:cubicBezTo>
                  <a:cubicBezTo>
                    <a:pt x="7612" y="10658"/>
                    <a:pt x="7357" y="10625"/>
                    <a:pt x="7102" y="10559"/>
                  </a:cubicBezTo>
                  <a:cubicBezTo>
                    <a:pt x="6312" y="10353"/>
                    <a:pt x="5654" y="9851"/>
                    <a:pt x="5242" y="9152"/>
                  </a:cubicBezTo>
                  <a:cubicBezTo>
                    <a:pt x="4823" y="8452"/>
                    <a:pt x="4707" y="7629"/>
                    <a:pt x="4913" y="6839"/>
                  </a:cubicBezTo>
                  <a:cubicBezTo>
                    <a:pt x="5119" y="6049"/>
                    <a:pt x="5621" y="5383"/>
                    <a:pt x="6320" y="4971"/>
                  </a:cubicBezTo>
                  <a:cubicBezTo>
                    <a:pt x="6789" y="4691"/>
                    <a:pt x="7324" y="4552"/>
                    <a:pt x="7859" y="4552"/>
                  </a:cubicBezTo>
                  <a:close/>
                  <a:moveTo>
                    <a:pt x="7867" y="1"/>
                  </a:moveTo>
                  <a:cubicBezTo>
                    <a:pt x="4403" y="1"/>
                    <a:pt x="1375" y="2338"/>
                    <a:pt x="502" y="5695"/>
                  </a:cubicBezTo>
                  <a:cubicBezTo>
                    <a:pt x="0" y="7662"/>
                    <a:pt x="288" y="9711"/>
                    <a:pt x="1317" y="11464"/>
                  </a:cubicBezTo>
                  <a:cubicBezTo>
                    <a:pt x="1868" y="12402"/>
                    <a:pt x="2601" y="13192"/>
                    <a:pt x="3473" y="13809"/>
                  </a:cubicBezTo>
                  <a:cubicBezTo>
                    <a:pt x="3292" y="13999"/>
                    <a:pt x="3160" y="14229"/>
                    <a:pt x="3095" y="14484"/>
                  </a:cubicBezTo>
                  <a:lnTo>
                    <a:pt x="1375" y="21133"/>
                  </a:lnTo>
                  <a:cubicBezTo>
                    <a:pt x="1185" y="21882"/>
                    <a:pt x="1292" y="22664"/>
                    <a:pt x="1687" y="23331"/>
                  </a:cubicBezTo>
                  <a:cubicBezTo>
                    <a:pt x="2025" y="23907"/>
                    <a:pt x="2560" y="24351"/>
                    <a:pt x="3185" y="24581"/>
                  </a:cubicBezTo>
                  <a:cubicBezTo>
                    <a:pt x="3276" y="24614"/>
                    <a:pt x="3366" y="24639"/>
                    <a:pt x="3457" y="24664"/>
                  </a:cubicBezTo>
                  <a:cubicBezTo>
                    <a:pt x="3695" y="24729"/>
                    <a:pt x="3934" y="24754"/>
                    <a:pt x="4181" y="24754"/>
                  </a:cubicBezTo>
                  <a:cubicBezTo>
                    <a:pt x="4502" y="24754"/>
                    <a:pt x="4814" y="24705"/>
                    <a:pt x="5119" y="24598"/>
                  </a:cubicBezTo>
                  <a:cubicBezTo>
                    <a:pt x="6041" y="24285"/>
                    <a:pt x="6740" y="23528"/>
                    <a:pt x="6987" y="22590"/>
                  </a:cubicBezTo>
                  <a:lnTo>
                    <a:pt x="8707" y="15941"/>
                  </a:lnTo>
                  <a:cubicBezTo>
                    <a:pt x="8773" y="15677"/>
                    <a:pt x="8773" y="15414"/>
                    <a:pt x="8707" y="15159"/>
                  </a:cubicBezTo>
                  <a:cubicBezTo>
                    <a:pt x="11817" y="14822"/>
                    <a:pt x="14434" y="12591"/>
                    <a:pt x="15233" y="9506"/>
                  </a:cubicBezTo>
                  <a:cubicBezTo>
                    <a:pt x="16286" y="5449"/>
                    <a:pt x="13834" y="1293"/>
                    <a:pt x="9777" y="239"/>
                  </a:cubicBezTo>
                  <a:cubicBezTo>
                    <a:pt x="9151" y="75"/>
                    <a:pt x="8509" y="1"/>
                    <a:pt x="78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3"/>
            <p:cNvSpPr/>
            <p:nvPr/>
          </p:nvSpPr>
          <p:spPr>
            <a:xfrm>
              <a:off x="2689275" y="-2085950"/>
              <a:ext cx="414575" cy="625875"/>
            </a:xfrm>
            <a:custGeom>
              <a:avLst/>
              <a:gdLst/>
              <a:ahLst/>
              <a:cxnLst/>
              <a:rect l="l" t="t" r="r" b="b"/>
              <a:pathLst>
                <a:path w="16583" h="25035" extrusionOk="0">
                  <a:moveTo>
                    <a:pt x="8015" y="1"/>
                  </a:moveTo>
                  <a:cubicBezTo>
                    <a:pt x="4485" y="1"/>
                    <a:pt x="1407" y="2387"/>
                    <a:pt x="519" y="5802"/>
                  </a:cubicBezTo>
                  <a:cubicBezTo>
                    <a:pt x="0" y="7810"/>
                    <a:pt x="297" y="9892"/>
                    <a:pt x="1342" y="11670"/>
                  </a:cubicBezTo>
                  <a:cubicBezTo>
                    <a:pt x="1885" y="12583"/>
                    <a:pt x="2576" y="13357"/>
                    <a:pt x="3415" y="13974"/>
                  </a:cubicBezTo>
                  <a:cubicBezTo>
                    <a:pt x="3275" y="14155"/>
                    <a:pt x="3168" y="14369"/>
                    <a:pt x="3111" y="14591"/>
                  </a:cubicBezTo>
                  <a:lnTo>
                    <a:pt x="1391" y="21240"/>
                  </a:lnTo>
                  <a:cubicBezTo>
                    <a:pt x="1193" y="22022"/>
                    <a:pt x="1300" y="22845"/>
                    <a:pt x="1712" y="23545"/>
                  </a:cubicBezTo>
                  <a:cubicBezTo>
                    <a:pt x="2074" y="24145"/>
                    <a:pt x="2625" y="24606"/>
                    <a:pt x="3284" y="24853"/>
                  </a:cubicBezTo>
                  <a:cubicBezTo>
                    <a:pt x="3374" y="24886"/>
                    <a:pt x="3473" y="24911"/>
                    <a:pt x="3572" y="24935"/>
                  </a:cubicBezTo>
                  <a:cubicBezTo>
                    <a:pt x="3819" y="25001"/>
                    <a:pt x="4074" y="25034"/>
                    <a:pt x="4329" y="25034"/>
                  </a:cubicBezTo>
                  <a:cubicBezTo>
                    <a:pt x="4666" y="25034"/>
                    <a:pt x="4995" y="24976"/>
                    <a:pt x="5308" y="24869"/>
                  </a:cubicBezTo>
                  <a:cubicBezTo>
                    <a:pt x="6279" y="24540"/>
                    <a:pt x="7012" y="23750"/>
                    <a:pt x="7267" y="22763"/>
                  </a:cubicBezTo>
                  <a:lnTo>
                    <a:pt x="8987" y="16114"/>
                  </a:lnTo>
                  <a:cubicBezTo>
                    <a:pt x="9044" y="15883"/>
                    <a:pt x="9052" y="15653"/>
                    <a:pt x="9019" y="15422"/>
                  </a:cubicBezTo>
                  <a:cubicBezTo>
                    <a:pt x="12130" y="15019"/>
                    <a:pt x="14722" y="12723"/>
                    <a:pt x="15512" y="9678"/>
                  </a:cubicBezTo>
                  <a:cubicBezTo>
                    <a:pt x="16582" y="5547"/>
                    <a:pt x="14089" y="1318"/>
                    <a:pt x="9958" y="248"/>
                  </a:cubicBezTo>
                  <a:cubicBezTo>
                    <a:pt x="9324" y="83"/>
                    <a:pt x="8666" y="1"/>
                    <a:pt x="8015" y="1"/>
                  </a:cubicBezTo>
                  <a:close/>
                </a:path>
              </a:pathLst>
            </a:custGeom>
            <a:solidFill>
              <a:schemeClr val="lt1"/>
            </a:solidFill>
            <a:ln>
              <a:noFill/>
            </a:ln>
            <a:effectLst>
              <a:outerShdw blurRad="71438" dist="66675" dir="456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3"/>
            <p:cNvSpPr/>
            <p:nvPr/>
          </p:nvSpPr>
          <p:spPr>
            <a:xfrm>
              <a:off x="2722175" y="-2043700"/>
              <a:ext cx="334975" cy="302725"/>
            </a:xfrm>
            <a:custGeom>
              <a:avLst/>
              <a:gdLst/>
              <a:ahLst/>
              <a:cxnLst/>
              <a:rect l="l" t="t" r="r" b="b"/>
              <a:pathLst>
                <a:path w="13399" h="12109" extrusionOk="0">
                  <a:moveTo>
                    <a:pt x="6701" y="1448"/>
                  </a:moveTo>
                  <a:cubicBezTo>
                    <a:pt x="7081" y="1448"/>
                    <a:pt x="7467" y="1495"/>
                    <a:pt x="7852" y="1594"/>
                  </a:cubicBezTo>
                  <a:cubicBezTo>
                    <a:pt x="10312" y="2228"/>
                    <a:pt x="11793" y="4746"/>
                    <a:pt x="11160" y="7207"/>
                  </a:cubicBezTo>
                  <a:cubicBezTo>
                    <a:pt x="10625" y="9282"/>
                    <a:pt x="8749" y="10661"/>
                    <a:pt x="6698" y="10661"/>
                  </a:cubicBezTo>
                  <a:cubicBezTo>
                    <a:pt x="6318" y="10661"/>
                    <a:pt x="5932" y="10614"/>
                    <a:pt x="5547" y="10515"/>
                  </a:cubicBezTo>
                  <a:cubicBezTo>
                    <a:pt x="3087" y="9873"/>
                    <a:pt x="1606" y="7363"/>
                    <a:pt x="2239" y="4902"/>
                  </a:cubicBezTo>
                  <a:cubicBezTo>
                    <a:pt x="2781" y="2827"/>
                    <a:pt x="4652" y="1448"/>
                    <a:pt x="6701" y="1448"/>
                  </a:cubicBezTo>
                  <a:close/>
                  <a:moveTo>
                    <a:pt x="6691" y="0"/>
                  </a:moveTo>
                  <a:cubicBezTo>
                    <a:pt x="4001" y="0"/>
                    <a:pt x="1547" y="1809"/>
                    <a:pt x="840" y="4540"/>
                  </a:cubicBezTo>
                  <a:cubicBezTo>
                    <a:pt x="1" y="7774"/>
                    <a:pt x="1951" y="11074"/>
                    <a:pt x="5185" y="11914"/>
                  </a:cubicBezTo>
                  <a:cubicBezTo>
                    <a:pt x="5693" y="12046"/>
                    <a:pt x="6203" y="12109"/>
                    <a:pt x="6705" y="12109"/>
                  </a:cubicBezTo>
                  <a:cubicBezTo>
                    <a:pt x="9398" y="12109"/>
                    <a:pt x="11858" y="10295"/>
                    <a:pt x="12559" y="7569"/>
                  </a:cubicBezTo>
                  <a:cubicBezTo>
                    <a:pt x="13398" y="4335"/>
                    <a:pt x="11456" y="1027"/>
                    <a:pt x="8214" y="195"/>
                  </a:cubicBezTo>
                  <a:cubicBezTo>
                    <a:pt x="7704" y="63"/>
                    <a:pt x="7193" y="0"/>
                    <a:pt x="6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3"/>
            <p:cNvSpPr/>
            <p:nvPr/>
          </p:nvSpPr>
          <p:spPr>
            <a:xfrm>
              <a:off x="2728350" y="-2048275"/>
              <a:ext cx="333725" cy="311700"/>
            </a:xfrm>
            <a:custGeom>
              <a:avLst/>
              <a:gdLst/>
              <a:ahLst/>
              <a:cxnLst/>
              <a:rect l="l" t="t" r="r" b="b"/>
              <a:pathLst>
                <a:path w="13349" h="12468" extrusionOk="0">
                  <a:moveTo>
                    <a:pt x="6444" y="1810"/>
                  </a:moveTo>
                  <a:cubicBezTo>
                    <a:pt x="6815" y="1810"/>
                    <a:pt x="7193" y="1860"/>
                    <a:pt x="7563" y="1950"/>
                  </a:cubicBezTo>
                  <a:cubicBezTo>
                    <a:pt x="9925" y="2559"/>
                    <a:pt x="11349" y="4979"/>
                    <a:pt x="10740" y="7340"/>
                  </a:cubicBezTo>
                  <a:cubicBezTo>
                    <a:pt x="10220" y="9330"/>
                    <a:pt x="8426" y="10660"/>
                    <a:pt x="6461" y="10660"/>
                  </a:cubicBezTo>
                  <a:cubicBezTo>
                    <a:pt x="6094" y="10660"/>
                    <a:pt x="5721" y="10614"/>
                    <a:pt x="5350" y="10517"/>
                  </a:cubicBezTo>
                  <a:cubicBezTo>
                    <a:pt x="4206" y="10220"/>
                    <a:pt x="3243" y="9496"/>
                    <a:pt x="2642" y="8484"/>
                  </a:cubicBezTo>
                  <a:cubicBezTo>
                    <a:pt x="2042" y="7464"/>
                    <a:pt x="1877" y="6270"/>
                    <a:pt x="2173" y="5127"/>
                  </a:cubicBezTo>
                  <a:cubicBezTo>
                    <a:pt x="2470" y="3983"/>
                    <a:pt x="3194" y="3020"/>
                    <a:pt x="4206" y="2427"/>
                  </a:cubicBezTo>
                  <a:cubicBezTo>
                    <a:pt x="4897" y="2016"/>
                    <a:pt x="5662" y="1810"/>
                    <a:pt x="6444" y="1810"/>
                  </a:cubicBezTo>
                  <a:close/>
                  <a:moveTo>
                    <a:pt x="6444" y="1450"/>
                  </a:moveTo>
                  <a:cubicBezTo>
                    <a:pt x="5601" y="1450"/>
                    <a:pt x="4771" y="1675"/>
                    <a:pt x="4025" y="2115"/>
                  </a:cubicBezTo>
                  <a:cubicBezTo>
                    <a:pt x="2922" y="2765"/>
                    <a:pt x="2140" y="3802"/>
                    <a:pt x="1819" y="5036"/>
                  </a:cubicBezTo>
                  <a:cubicBezTo>
                    <a:pt x="1499" y="6279"/>
                    <a:pt x="1680" y="7562"/>
                    <a:pt x="2330" y="8665"/>
                  </a:cubicBezTo>
                  <a:cubicBezTo>
                    <a:pt x="2980" y="9768"/>
                    <a:pt x="4017" y="10550"/>
                    <a:pt x="5259" y="10871"/>
                  </a:cubicBezTo>
                  <a:cubicBezTo>
                    <a:pt x="5654" y="10969"/>
                    <a:pt x="6057" y="11019"/>
                    <a:pt x="6452" y="11019"/>
                  </a:cubicBezTo>
                  <a:cubicBezTo>
                    <a:pt x="8584" y="11019"/>
                    <a:pt x="10526" y="9587"/>
                    <a:pt x="11085" y="7431"/>
                  </a:cubicBezTo>
                  <a:cubicBezTo>
                    <a:pt x="11744" y="4880"/>
                    <a:pt x="10205" y="2263"/>
                    <a:pt x="7654" y="1605"/>
                  </a:cubicBezTo>
                  <a:cubicBezTo>
                    <a:pt x="7252" y="1501"/>
                    <a:pt x="6847" y="1450"/>
                    <a:pt x="6444" y="1450"/>
                  </a:cubicBezTo>
                  <a:close/>
                  <a:moveTo>
                    <a:pt x="6452" y="362"/>
                  </a:moveTo>
                  <a:cubicBezTo>
                    <a:pt x="6938" y="362"/>
                    <a:pt x="7432" y="420"/>
                    <a:pt x="7925" y="551"/>
                  </a:cubicBezTo>
                  <a:cubicBezTo>
                    <a:pt x="11061" y="1358"/>
                    <a:pt x="12954" y="4567"/>
                    <a:pt x="12139" y="7702"/>
                  </a:cubicBezTo>
                  <a:cubicBezTo>
                    <a:pt x="11458" y="10349"/>
                    <a:pt x="9060" y="12110"/>
                    <a:pt x="6443" y="12110"/>
                  </a:cubicBezTo>
                  <a:cubicBezTo>
                    <a:pt x="5959" y="12110"/>
                    <a:pt x="5468" y="12050"/>
                    <a:pt x="4979" y="11924"/>
                  </a:cubicBezTo>
                  <a:cubicBezTo>
                    <a:pt x="3465" y="11529"/>
                    <a:pt x="2190" y="10566"/>
                    <a:pt x="1392" y="9217"/>
                  </a:cubicBezTo>
                  <a:cubicBezTo>
                    <a:pt x="593" y="7867"/>
                    <a:pt x="371" y="6287"/>
                    <a:pt x="766" y="4765"/>
                  </a:cubicBezTo>
                  <a:cubicBezTo>
                    <a:pt x="1449" y="2123"/>
                    <a:pt x="3844" y="362"/>
                    <a:pt x="6452" y="362"/>
                  </a:cubicBezTo>
                  <a:close/>
                  <a:moveTo>
                    <a:pt x="6461" y="0"/>
                  </a:moveTo>
                  <a:cubicBezTo>
                    <a:pt x="3682" y="0"/>
                    <a:pt x="1143" y="1868"/>
                    <a:pt x="420" y="4674"/>
                  </a:cubicBezTo>
                  <a:cubicBezTo>
                    <a:pt x="1" y="6287"/>
                    <a:pt x="239" y="7966"/>
                    <a:pt x="1079" y="9398"/>
                  </a:cubicBezTo>
                  <a:cubicBezTo>
                    <a:pt x="1926" y="10838"/>
                    <a:pt x="3284" y="11858"/>
                    <a:pt x="4897" y="12270"/>
                  </a:cubicBezTo>
                  <a:cubicBezTo>
                    <a:pt x="5416" y="12409"/>
                    <a:pt x="5934" y="12467"/>
                    <a:pt x="6452" y="12467"/>
                  </a:cubicBezTo>
                  <a:cubicBezTo>
                    <a:pt x="9226" y="12467"/>
                    <a:pt x="11760" y="10599"/>
                    <a:pt x="12493" y="7793"/>
                  </a:cubicBezTo>
                  <a:cubicBezTo>
                    <a:pt x="13349" y="4468"/>
                    <a:pt x="11341" y="1061"/>
                    <a:pt x="8016" y="197"/>
                  </a:cubicBezTo>
                  <a:cubicBezTo>
                    <a:pt x="7496" y="64"/>
                    <a:pt x="6974" y="0"/>
                    <a:pt x="6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3"/>
            <p:cNvSpPr/>
            <p:nvPr/>
          </p:nvSpPr>
          <p:spPr>
            <a:xfrm>
              <a:off x="2817450" y="-1752650"/>
              <a:ext cx="57625" cy="56375"/>
            </a:xfrm>
            <a:custGeom>
              <a:avLst/>
              <a:gdLst/>
              <a:ahLst/>
              <a:cxnLst/>
              <a:rect l="l" t="t" r="r" b="b"/>
              <a:pathLst>
                <a:path w="2305" h="2255" extrusionOk="0">
                  <a:moveTo>
                    <a:pt x="461" y="0"/>
                  </a:moveTo>
                  <a:lnTo>
                    <a:pt x="0" y="1786"/>
                  </a:lnTo>
                  <a:lnTo>
                    <a:pt x="1843" y="2255"/>
                  </a:lnTo>
                  <a:lnTo>
                    <a:pt x="2304" y="477"/>
                  </a:lnTo>
                  <a:lnTo>
                    <a:pt x="4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3"/>
            <p:cNvSpPr/>
            <p:nvPr/>
          </p:nvSpPr>
          <p:spPr>
            <a:xfrm>
              <a:off x="2813725" y="-1756225"/>
              <a:ext cx="65050" cy="63675"/>
            </a:xfrm>
            <a:custGeom>
              <a:avLst/>
              <a:gdLst/>
              <a:ahLst/>
              <a:cxnLst/>
              <a:rect l="l" t="t" r="r" b="b"/>
              <a:pathLst>
                <a:path w="2602" h="2547" extrusionOk="0">
                  <a:moveTo>
                    <a:pt x="717" y="316"/>
                  </a:moveTo>
                  <a:lnTo>
                    <a:pt x="2280" y="727"/>
                  </a:lnTo>
                  <a:lnTo>
                    <a:pt x="1885" y="2225"/>
                  </a:lnTo>
                  <a:lnTo>
                    <a:pt x="322" y="1822"/>
                  </a:lnTo>
                  <a:lnTo>
                    <a:pt x="717" y="316"/>
                  </a:lnTo>
                  <a:close/>
                  <a:moveTo>
                    <a:pt x="614" y="0"/>
                  </a:moveTo>
                  <a:cubicBezTo>
                    <a:pt x="550" y="0"/>
                    <a:pt x="491" y="46"/>
                    <a:pt x="470" y="110"/>
                  </a:cubicBezTo>
                  <a:lnTo>
                    <a:pt x="9" y="1888"/>
                  </a:lnTo>
                  <a:cubicBezTo>
                    <a:pt x="1" y="1929"/>
                    <a:pt x="9" y="1962"/>
                    <a:pt x="26" y="1995"/>
                  </a:cubicBezTo>
                  <a:cubicBezTo>
                    <a:pt x="42" y="2028"/>
                    <a:pt x="75" y="2052"/>
                    <a:pt x="116" y="2061"/>
                  </a:cubicBezTo>
                  <a:lnTo>
                    <a:pt x="1959" y="2538"/>
                  </a:lnTo>
                  <a:cubicBezTo>
                    <a:pt x="1968" y="2546"/>
                    <a:pt x="1984" y="2546"/>
                    <a:pt x="1992" y="2546"/>
                  </a:cubicBezTo>
                  <a:cubicBezTo>
                    <a:pt x="2058" y="2546"/>
                    <a:pt x="2116" y="2505"/>
                    <a:pt x="2132" y="2439"/>
                  </a:cubicBezTo>
                  <a:lnTo>
                    <a:pt x="2593" y="653"/>
                  </a:lnTo>
                  <a:cubicBezTo>
                    <a:pt x="2601" y="620"/>
                    <a:pt x="2593" y="579"/>
                    <a:pt x="2577" y="546"/>
                  </a:cubicBezTo>
                  <a:cubicBezTo>
                    <a:pt x="2560" y="513"/>
                    <a:pt x="2527" y="489"/>
                    <a:pt x="2486" y="481"/>
                  </a:cubicBezTo>
                  <a:lnTo>
                    <a:pt x="643" y="3"/>
                  </a:lnTo>
                  <a:cubicBezTo>
                    <a:pt x="633" y="1"/>
                    <a:pt x="623" y="0"/>
                    <a:pt x="6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3"/>
            <p:cNvSpPr/>
            <p:nvPr/>
          </p:nvSpPr>
          <p:spPr>
            <a:xfrm>
              <a:off x="2760250" y="-1710475"/>
              <a:ext cx="112750" cy="208225"/>
            </a:xfrm>
            <a:custGeom>
              <a:avLst/>
              <a:gdLst/>
              <a:ahLst/>
              <a:cxnLst/>
              <a:rect l="l" t="t" r="r" b="b"/>
              <a:pathLst>
                <a:path w="4510" h="8329" extrusionOk="0">
                  <a:moveTo>
                    <a:pt x="1909" y="0"/>
                  </a:moveTo>
                  <a:lnTo>
                    <a:pt x="190" y="6641"/>
                  </a:lnTo>
                  <a:cubicBezTo>
                    <a:pt x="0" y="7365"/>
                    <a:pt x="436" y="8098"/>
                    <a:pt x="1152" y="8287"/>
                  </a:cubicBezTo>
                  <a:cubicBezTo>
                    <a:pt x="1265" y="8315"/>
                    <a:pt x="1377" y="8328"/>
                    <a:pt x="1487" y="8328"/>
                  </a:cubicBezTo>
                  <a:cubicBezTo>
                    <a:pt x="2090" y="8328"/>
                    <a:pt x="2637" y="7928"/>
                    <a:pt x="2790" y="7316"/>
                  </a:cubicBezTo>
                  <a:lnTo>
                    <a:pt x="4510" y="667"/>
                  </a:lnTo>
                  <a:lnTo>
                    <a:pt x="19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3"/>
            <p:cNvSpPr/>
            <p:nvPr/>
          </p:nvSpPr>
          <p:spPr>
            <a:xfrm>
              <a:off x="2757975" y="-1715150"/>
              <a:ext cx="120175" cy="217425"/>
            </a:xfrm>
            <a:custGeom>
              <a:avLst/>
              <a:gdLst/>
              <a:ahLst/>
              <a:cxnLst/>
              <a:rect l="l" t="t" r="r" b="b"/>
              <a:pathLst>
                <a:path w="4807" h="8697" extrusionOk="0">
                  <a:moveTo>
                    <a:pt x="2132" y="401"/>
                  </a:moveTo>
                  <a:lnTo>
                    <a:pt x="4387" y="985"/>
                  </a:lnTo>
                  <a:lnTo>
                    <a:pt x="2708" y="7462"/>
                  </a:lnTo>
                  <a:cubicBezTo>
                    <a:pt x="2577" y="7981"/>
                    <a:pt x="2101" y="8331"/>
                    <a:pt x="1586" y="8331"/>
                  </a:cubicBezTo>
                  <a:cubicBezTo>
                    <a:pt x="1489" y="8331"/>
                    <a:pt x="1391" y="8319"/>
                    <a:pt x="1293" y="8293"/>
                  </a:cubicBezTo>
                  <a:cubicBezTo>
                    <a:pt x="988" y="8219"/>
                    <a:pt x="733" y="8030"/>
                    <a:pt x="577" y="7758"/>
                  </a:cubicBezTo>
                  <a:cubicBezTo>
                    <a:pt x="420" y="7495"/>
                    <a:pt x="379" y="7182"/>
                    <a:pt x="453" y="6877"/>
                  </a:cubicBezTo>
                  <a:lnTo>
                    <a:pt x="2132" y="401"/>
                  </a:lnTo>
                  <a:close/>
                  <a:moveTo>
                    <a:pt x="1999" y="0"/>
                  </a:moveTo>
                  <a:cubicBezTo>
                    <a:pt x="1922" y="0"/>
                    <a:pt x="1849" y="54"/>
                    <a:pt x="1828" y="138"/>
                  </a:cubicBezTo>
                  <a:lnTo>
                    <a:pt x="108" y="6787"/>
                  </a:lnTo>
                  <a:cubicBezTo>
                    <a:pt x="1" y="7182"/>
                    <a:pt x="58" y="7593"/>
                    <a:pt x="264" y="7947"/>
                  </a:cubicBezTo>
                  <a:cubicBezTo>
                    <a:pt x="478" y="8293"/>
                    <a:pt x="807" y="8540"/>
                    <a:pt x="1202" y="8647"/>
                  </a:cubicBezTo>
                  <a:cubicBezTo>
                    <a:pt x="1326" y="8680"/>
                    <a:pt x="1457" y="8696"/>
                    <a:pt x="1581" y="8696"/>
                  </a:cubicBezTo>
                  <a:cubicBezTo>
                    <a:pt x="2264" y="8696"/>
                    <a:pt x="2881" y="8235"/>
                    <a:pt x="3062" y="7552"/>
                  </a:cubicBezTo>
                  <a:lnTo>
                    <a:pt x="4782" y="903"/>
                  </a:lnTo>
                  <a:cubicBezTo>
                    <a:pt x="4807" y="804"/>
                    <a:pt x="4749" y="706"/>
                    <a:pt x="4650" y="681"/>
                  </a:cubicBezTo>
                  <a:lnTo>
                    <a:pt x="2042" y="6"/>
                  </a:lnTo>
                  <a:cubicBezTo>
                    <a:pt x="2028" y="2"/>
                    <a:pt x="2013" y="0"/>
                    <a:pt x="1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3"/>
            <p:cNvSpPr/>
            <p:nvPr/>
          </p:nvSpPr>
          <p:spPr>
            <a:xfrm>
              <a:off x="2760250" y="-1562575"/>
              <a:ext cx="74500" cy="60325"/>
            </a:xfrm>
            <a:custGeom>
              <a:avLst/>
              <a:gdLst/>
              <a:ahLst/>
              <a:cxnLst/>
              <a:rect l="l" t="t" r="r" b="b"/>
              <a:pathLst>
                <a:path w="2980" h="2413" extrusionOk="0">
                  <a:moveTo>
                    <a:pt x="379" y="1"/>
                  </a:moveTo>
                  <a:lnTo>
                    <a:pt x="190" y="725"/>
                  </a:lnTo>
                  <a:cubicBezTo>
                    <a:pt x="0" y="1449"/>
                    <a:pt x="436" y="2182"/>
                    <a:pt x="1152" y="2371"/>
                  </a:cubicBezTo>
                  <a:cubicBezTo>
                    <a:pt x="1265" y="2399"/>
                    <a:pt x="1377" y="2412"/>
                    <a:pt x="1487" y="2412"/>
                  </a:cubicBezTo>
                  <a:cubicBezTo>
                    <a:pt x="2090" y="2412"/>
                    <a:pt x="2637" y="2012"/>
                    <a:pt x="2790" y="1400"/>
                  </a:cubicBezTo>
                  <a:lnTo>
                    <a:pt x="2979" y="676"/>
                  </a:lnTo>
                  <a:lnTo>
                    <a:pt x="3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3"/>
            <p:cNvSpPr/>
            <p:nvPr/>
          </p:nvSpPr>
          <p:spPr>
            <a:xfrm>
              <a:off x="2757975" y="-1567100"/>
              <a:ext cx="81925" cy="69375"/>
            </a:xfrm>
            <a:custGeom>
              <a:avLst/>
              <a:gdLst/>
              <a:ahLst/>
              <a:cxnLst/>
              <a:rect l="l" t="t" r="r" b="b"/>
              <a:pathLst>
                <a:path w="3277" h="2775" extrusionOk="0">
                  <a:moveTo>
                    <a:pt x="602" y="404"/>
                  </a:moveTo>
                  <a:lnTo>
                    <a:pt x="2856" y="988"/>
                  </a:lnTo>
                  <a:lnTo>
                    <a:pt x="2708" y="1540"/>
                  </a:lnTo>
                  <a:cubicBezTo>
                    <a:pt x="2577" y="2059"/>
                    <a:pt x="2101" y="2409"/>
                    <a:pt x="1586" y="2409"/>
                  </a:cubicBezTo>
                  <a:cubicBezTo>
                    <a:pt x="1489" y="2409"/>
                    <a:pt x="1391" y="2397"/>
                    <a:pt x="1293" y="2371"/>
                  </a:cubicBezTo>
                  <a:cubicBezTo>
                    <a:pt x="988" y="2297"/>
                    <a:pt x="733" y="2108"/>
                    <a:pt x="577" y="1836"/>
                  </a:cubicBezTo>
                  <a:cubicBezTo>
                    <a:pt x="420" y="1573"/>
                    <a:pt x="379" y="1260"/>
                    <a:pt x="453" y="955"/>
                  </a:cubicBezTo>
                  <a:lnTo>
                    <a:pt x="602" y="404"/>
                  </a:lnTo>
                  <a:close/>
                  <a:moveTo>
                    <a:pt x="465" y="1"/>
                  </a:moveTo>
                  <a:cubicBezTo>
                    <a:pt x="436" y="1"/>
                    <a:pt x="406" y="10"/>
                    <a:pt x="379" y="26"/>
                  </a:cubicBezTo>
                  <a:cubicBezTo>
                    <a:pt x="338" y="50"/>
                    <a:pt x="305" y="91"/>
                    <a:pt x="297" y="133"/>
                  </a:cubicBezTo>
                  <a:lnTo>
                    <a:pt x="108" y="865"/>
                  </a:lnTo>
                  <a:cubicBezTo>
                    <a:pt x="1" y="1260"/>
                    <a:pt x="58" y="1671"/>
                    <a:pt x="264" y="2017"/>
                  </a:cubicBezTo>
                  <a:cubicBezTo>
                    <a:pt x="478" y="2371"/>
                    <a:pt x="807" y="2618"/>
                    <a:pt x="1202" y="2725"/>
                  </a:cubicBezTo>
                  <a:cubicBezTo>
                    <a:pt x="1326" y="2758"/>
                    <a:pt x="1457" y="2774"/>
                    <a:pt x="1581" y="2774"/>
                  </a:cubicBezTo>
                  <a:cubicBezTo>
                    <a:pt x="2264" y="2774"/>
                    <a:pt x="2881" y="2313"/>
                    <a:pt x="3062" y="1630"/>
                  </a:cubicBezTo>
                  <a:lnTo>
                    <a:pt x="3243" y="898"/>
                  </a:lnTo>
                  <a:cubicBezTo>
                    <a:pt x="3276" y="807"/>
                    <a:pt x="3210" y="709"/>
                    <a:pt x="3120" y="684"/>
                  </a:cubicBezTo>
                  <a:lnTo>
                    <a:pt x="511" y="9"/>
                  </a:lnTo>
                  <a:cubicBezTo>
                    <a:pt x="496" y="3"/>
                    <a:pt x="481" y="1"/>
                    <a:pt x="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33"/>
          <p:cNvGrpSpPr/>
          <p:nvPr/>
        </p:nvGrpSpPr>
        <p:grpSpPr>
          <a:xfrm rot="-934093">
            <a:off x="118972" y="2576331"/>
            <a:ext cx="1639459" cy="1678473"/>
            <a:chOff x="1823775" y="-1222075"/>
            <a:chExt cx="760600" cy="778700"/>
          </a:xfrm>
        </p:grpSpPr>
        <p:sp>
          <p:nvSpPr>
            <p:cNvPr id="271" name="Google Shape;271;p33"/>
            <p:cNvSpPr/>
            <p:nvPr/>
          </p:nvSpPr>
          <p:spPr>
            <a:xfrm>
              <a:off x="1827250" y="-1218575"/>
              <a:ext cx="753625" cy="771700"/>
            </a:xfrm>
            <a:custGeom>
              <a:avLst/>
              <a:gdLst/>
              <a:ahLst/>
              <a:cxnLst/>
              <a:rect l="l" t="t" r="r" b="b"/>
              <a:pathLst>
                <a:path w="30145" h="30868" extrusionOk="0">
                  <a:moveTo>
                    <a:pt x="16369" y="11389"/>
                  </a:moveTo>
                  <a:cubicBezTo>
                    <a:pt x="16402" y="11389"/>
                    <a:pt x="16426" y="11397"/>
                    <a:pt x="16459" y="11414"/>
                  </a:cubicBezTo>
                  <a:lnTo>
                    <a:pt x="16772" y="11595"/>
                  </a:lnTo>
                  <a:lnTo>
                    <a:pt x="16665" y="11784"/>
                  </a:lnTo>
                  <a:cubicBezTo>
                    <a:pt x="16344" y="11817"/>
                    <a:pt x="16048" y="11957"/>
                    <a:pt x="15809" y="12163"/>
                  </a:cubicBezTo>
                  <a:lnTo>
                    <a:pt x="16212" y="11480"/>
                  </a:lnTo>
                  <a:cubicBezTo>
                    <a:pt x="16237" y="11430"/>
                    <a:pt x="16270" y="11406"/>
                    <a:pt x="16319" y="11389"/>
                  </a:cubicBezTo>
                  <a:close/>
                  <a:moveTo>
                    <a:pt x="14707" y="14064"/>
                  </a:moveTo>
                  <a:cubicBezTo>
                    <a:pt x="14657" y="14302"/>
                    <a:pt x="14665" y="14541"/>
                    <a:pt x="14731" y="14780"/>
                  </a:cubicBezTo>
                  <a:cubicBezTo>
                    <a:pt x="14748" y="14854"/>
                    <a:pt x="14772" y="14920"/>
                    <a:pt x="14797" y="14994"/>
                  </a:cubicBezTo>
                  <a:lnTo>
                    <a:pt x="14600" y="15339"/>
                  </a:lnTo>
                  <a:cubicBezTo>
                    <a:pt x="14394" y="15693"/>
                    <a:pt x="14336" y="16113"/>
                    <a:pt x="14443" y="16516"/>
                  </a:cubicBezTo>
                  <a:cubicBezTo>
                    <a:pt x="14443" y="16532"/>
                    <a:pt x="14451" y="16549"/>
                    <a:pt x="14451" y="16565"/>
                  </a:cubicBezTo>
                  <a:lnTo>
                    <a:pt x="13735" y="16154"/>
                  </a:lnTo>
                  <a:cubicBezTo>
                    <a:pt x="13678" y="16113"/>
                    <a:pt x="13612" y="16088"/>
                    <a:pt x="13554" y="16063"/>
                  </a:cubicBezTo>
                  <a:lnTo>
                    <a:pt x="14707" y="14064"/>
                  </a:lnTo>
                  <a:close/>
                  <a:moveTo>
                    <a:pt x="23676" y="0"/>
                  </a:moveTo>
                  <a:cubicBezTo>
                    <a:pt x="23125" y="0"/>
                    <a:pt x="22607" y="296"/>
                    <a:pt x="22335" y="774"/>
                  </a:cubicBezTo>
                  <a:lnTo>
                    <a:pt x="21718" y="1835"/>
                  </a:lnTo>
                  <a:cubicBezTo>
                    <a:pt x="21553" y="2115"/>
                    <a:pt x="21479" y="2444"/>
                    <a:pt x="21512" y="2765"/>
                  </a:cubicBezTo>
                  <a:cubicBezTo>
                    <a:pt x="21224" y="2897"/>
                    <a:pt x="20969" y="3119"/>
                    <a:pt x="20804" y="3407"/>
                  </a:cubicBezTo>
                  <a:lnTo>
                    <a:pt x="20195" y="4460"/>
                  </a:lnTo>
                  <a:cubicBezTo>
                    <a:pt x="20162" y="4518"/>
                    <a:pt x="20130" y="4576"/>
                    <a:pt x="20105" y="4625"/>
                  </a:cubicBezTo>
                  <a:cubicBezTo>
                    <a:pt x="19809" y="4682"/>
                    <a:pt x="19512" y="4773"/>
                    <a:pt x="19241" y="4905"/>
                  </a:cubicBezTo>
                  <a:lnTo>
                    <a:pt x="17760" y="4041"/>
                  </a:lnTo>
                  <a:cubicBezTo>
                    <a:pt x="16920" y="3555"/>
                    <a:pt x="15966" y="3300"/>
                    <a:pt x="15003" y="3300"/>
                  </a:cubicBezTo>
                  <a:cubicBezTo>
                    <a:pt x="14525" y="3300"/>
                    <a:pt x="14048" y="3358"/>
                    <a:pt x="13587" y="3481"/>
                  </a:cubicBezTo>
                  <a:cubicBezTo>
                    <a:pt x="12172" y="3860"/>
                    <a:pt x="10979" y="4765"/>
                    <a:pt x="10246" y="6040"/>
                  </a:cubicBezTo>
                  <a:lnTo>
                    <a:pt x="6033" y="13290"/>
                  </a:lnTo>
                  <a:cubicBezTo>
                    <a:pt x="5301" y="14566"/>
                    <a:pt x="5095" y="16039"/>
                    <a:pt x="5473" y="17462"/>
                  </a:cubicBezTo>
                  <a:cubicBezTo>
                    <a:pt x="5597" y="17931"/>
                    <a:pt x="5786" y="18376"/>
                    <a:pt x="6017" y="18787"/>
                  </a:cubicBezTo>
                  <a:lnTo>
                    <a:pt x="3260" y="17183"/>
                  </a:lnTo>
                  <a:cubicBezTo>
                    <a:pt x="3021" y="17051"/>
                    <a:pt x="2750" y="16977"/>
                    <a:pt x="2478" y="16977"/>
                  </a:cubicBezTo>
                  <a:cubicBezTo>
                    <a:pt x="1927" y="16977"/>
                    <a:pt x="1408" y="17273"/>
                    <a:pt x="1137" y="17750"/>
                  </a:cubicBezTo>
                  <a:lnTo>
                    <a:pt x="264" y="19248"/>
                  </a:lnTo>
                  <a:cubicBezTo>
                    <a:pt x="59" y="19602"/>
                    <a:pt x="1" y="20022"/>
                    <a:pt x="108" y="20425"/>
                  </a:cubicBezTo>
                  <a:cubicBezTo>
                    <a:pt x="207" y="20820"/>
                    <a:pt x="470" y="21166"/>
                    <a:pt x="824" y="21371"/>
                  </a:cubicBezTo>
                  <a:lnTo>
                    <a:pt x="16830" y="30654"/>
                  </a:lnTo>
                  <a:cubicBezTo>
                    <a:pt x="17068" y="30794"/>
                    <a:pt x="17332" y="30868"/>
                    <a:pt x="17611" y="30868"/>
                  </a:cubicBezTo>
                  <a:cubicBezTo>
                    <a:pt x="18163" y="30868"/>
                    <a:pt x="18673" y="30571"/>
                    <a:pt x="18953" y="30094"/>
                  </a:cubicBezTo>
                  <a:lnTo>
                    <a:pt x="19825" y="28596"/>
                  </a:lnTo>
                  <a:cubicBezTo>
                    <a:pt x="20031" y="28243"/>
                    <a:pt x="20088" y="27823"/>
                    <a:pt x="19981" y="27420"/>
                  </a:cubicBezTo>
                  <a:cubicBezTo>
                    <a:pt x="19874" y="27025"/>
                    <a:pt x="19611" y="26679"/>
                    <a:pt x="19257" y="26473"/>
                  </a:cubicBezTo>
                  <a:lnTo>
                    <a:pt x="17208" y="25280"/>
                  </a:lnTo>
                  <a:cubicBezTo>
                    <a:pt x="17455" y="25148"/>
                    <a:pt x="17669" y="24943"/>
                    <a:pt x="17817" y="24696"/>
                  </a:cubicBezTo>
                  <a:lnTo>
                    <a:pt x="18401" y="23692"/>
                  </a:lnTo>
                  <a:cubicBezTo>
                    <a:pt x="18640" y="23774"/>
                    <a:pt x="18895" y="23824"/>
                    <a:pt x="19159" y="23824"/>
                  </a:cubicBezTo>
                  <a:cubicBezTo>
                    <a:pt x="19348" y="23824"/>
                    <a:pt x="19545" y="23799"/>
                    <a:pt x="19726" y="23741"/>
                  </a:cubicBezTo>
                  <a:cubicBezTo>
                    <a:pt x="20311" y="23593"/>
                    <a:pt x="20788" y="23223"/>
                    <a:pt x="21092" y="22704"/>
                  </a:cubicBezTo>
                  <a:lnTo>
                    <a:pt x="21331" y="22293"/>
                  </a:lnTo>
                  <a:cubicBezTo>
                    <a:pt x="21742" y="21577"/>
                    <a:pt x="21504" y="20655"/>
                    <a:pt x="20788" y="20244"/>
                  </a:cubicBezTo>
                  <a:lnTo>
                    <a:pt x="20072" y="19824"/>
                  </a:lnTo>
                  <a:cubicBezTo>
                    <a:pt x="20088" y="19824"/>
                    <a:pt x="20105" y="19824"/>
                    <a:pt x="20121" y="19816"/>
                  </a:cubicBezTo>
                  <a:cubicBezTo>
                    <a:pt x="20516" y="19709"/>
                    <a:pt x="20862" y="19446"/>
                    <a:pt x="21068" y="19092"/>
                  </a:cubicBezTo>
                  <a:lnTo>
                    <a:pt x="21273" y="18746"/>
                  </a:lnTo>
                  <a:cubicBezTo>
                    <a:pt x="21751" y="18689"/>
                    <a:pt x="22187" y="18409"/>
                    <a:pt x="22434" y="17981"/>
                  </a:cubicBezTo>
                  <a:lnTo>
                    <a:pt x="23043" y="16927"/>
                  </a:lnTo>
                  <a:cubicBezTo>
                    <a:pt x="23257" y="16565"/>
                    <a:pt x="23314" y="16146"/>
                    <a:pt x="23207" y="15751"/>
                  </a:cubicBezTo>
                  <a:cubicBezTo>
                    <a:pt x="23183" y="15677"/>
                    <a:pt x="23158" y="15611"/>
                    <a:pt x="23133" y="15537"/>
                  </a:cubicBezTo>
                  <a:lnTo>
                    <a:pt x="26573" y="9604"/>
                  </a:lnTo>
                  <a:cubicBezTo>
                    <a:pt x="27059" y="9546"/>
                    <a:pt x="27495" y="9266"/>
                    <a:pt x="27733" y="8846"/>
                  </a:cubicBezTo>
                  <a:lnTo>
                    <a:pt x="28351" y="7785"/>
                  </a:lnTo>
                  <a:cubicBezTo>
                    <a:pt x="28515" y="7497"/>
                    <a:pt x="28589" y="7176"/>
                    <a:pt x="28556" y="6847"/>
                  </a:cubicBezTo>
                  <a:cubicBezTo>
                    <a:pt x="28844" y="6715"/>
                    <a:pt x="29099" y="6501"/>
                    <a:pt x="29264" y="6213"/>
                  </a:cubicBezTo>
                  <a:lnTo>
                    <a:pt x="29873" y="5152"/>
                  </a:lnTo>
                  <a:cubicBezTo>
                    <a:pt x="30087" y="4798"/>
                    <a:pt x="30144" y="4378"/>
                    <a:pt x="30037" y="3975"/>
                  </a:cubicBezTo>
                  <a:cubicBezTo>
                    <a:pt x="29931" y="3580"/>
                    <a:pt x="29667" y="3234"/>
                    <a:pt x="29313" y="3028"/>
                  </a:cubicBezTo>
                  <a:lnTo>
                    <a:pt x="24458" y="214"/>
                  </a:lnTo>
                  <a:cubicBezTo>
                    <a:pt x="24219" y="74"/>
                    <a:pt x="23948" y="0"/>
                    <a:pt x="23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3"/>
            <p:cNvSpPr/>
            <p:nvPr/>
          </p:nvSpPr>
          <p:spPr>
            <a:xfrm>
              <a:off x="1823775" y="-1222075"/>
              <a:ext cx="760600" cy="778700"/>
            </a:xfrm>
            <a:custGeom>
              <a:avLst/>
              <a:gdLst/>
              <a:ahLst/>
              <a:cxnLst/>
              <a:rect l="l" t="t" r="r" b="b"/>
              <a:pathLst>
                <a:path w="30424" h="31148" extrusionOk="0">
                  <a:moveTo>
                    <a:pt x="23815" y="0"/>
                  </a:moveTo>
                  <a:cubicBezTo>
                    <a:pt x="23215" y="0"/>
                    <a:pt x="22655" y="329"/>
                    <a:pt x="22351" y="848"/>
                  </a:cubicBezTo>
                  <a:lnTo>
                    <a:pt x="21742" y="1901"/>
                  </a:lnTo>
                  <a:cubicBezTo>
                    <a:pt x="21577" y="2189"/>
                    <a:pt x="21495" y="2502"/>
                    <a:pt x="21511" y="2823"/>
                  </a:cubicBezTo>
                  <a:cubicBezTo>
                    <a:pt x="21223" y="2971"/>
                    <a:pt x="20993" y="3193"/>
                    <a:pt x="20828" y="3473"/>
                  </a:cubicBezTo>
                  <a:lnTo>
                    <a:pt x="20211" y="4534"/>
                  </a:lnTo>
                  <a:cubicBezTo>
                    <a:pt x="20195" y="4567"/>
                    <a:pt x="20170" y="4609"/>
                    <a:pt x="20153" y="4650"/>
                  </a:cubicBezTo>
                  <a:cubicBezTo>
                    <a:pt x="19890" y="4699"/>
                    <a:pt x="19627" y="4773"/>
                    <a:pt x="19380" y="4888"/>
                  </a:cubicBezTo>
                  <a:lnTo>
                    <a:pt x="17964" y="4065"/>
                  </a:lnTo>
                  <a:cubicBezTo>
                    <a:pt x="17109" y="3563"/>
                    <a:pt x="16129" y="3300"/>
                    <a:pt x="15142" y="3300"/>
                  </a:cubicBezTo>
                  <a:cubicBezTo>
                    <a:pt x="14656" y="3300"/>
                    <a:pt x="14171" y="3366"/>
                    <a:pt x="13693" y="3489"/>
                  </a:cubicBezTo>
                  <a:cubicBezTo>
                    <a:pt x="12237" y="3876"/>
                    <a:pt x="11019" y="4806"/>
                    <a:pt x="10262" y="6106"/>
                  </a:cubicBezTo>
                  <a:lnTo>
                    <a:pt x="6057" y="13364"/>
                  </a:lnTo>
                  <a:cubicBezTo>
                    <a:pt x="5300" y="14665"/>
                    <a:pt x="5094" y="16179"/>
                    <a:pt x="5481" y="17635"/>
                  </a:cubicBezTo>
                  <a:cubicBezTo>
                    <a:pt x="5571" y="17956"/>
                    <a:pt x="5678" y="18277"/>
                    <a:pt x="5818" y="18573"/>
                  </a:cubicBezTo>
                  <a:lnTo>
                    <a:pt x="3465" y="17207"/>
                  </a:lnTo>
                  <a:cubicBezTo>
                    <a:pt x="3209" y="17059"/>
                    <a:pt x="2913" y="16977"/>
                    <a:pt x="2617" y="16977"/>
                  </a:cubicBezTo>
                  <a:cubicBezTo>
                    <a:pt x="2016" y="16977"/>
                    <a:pt x="1457" y="17298"/>
                    <a:pt x="1152" y="17816"/>
                  </a:cubicBezTo>
                  <a:lnTo>
                    <a:pt x="288" y="19314"/>
                  </a:lnTo>
                  <a:cubicBezTo>
                    <a:pt x="58" y="19709"/>
                    <a:pt x="0" y="20162"/>
                    <a:pt x="115" y="20598"/>
                  </a:cubicBezTo>
                  <a:cubicBezTo>
                    <a:pt x="222" y="21026"/>
                    <a:pt x="510" y="21404"/>
                    <a:pt x="897" y="21626"/>
                  </a:cubicBezTo>
                  <a:lnTo>
                    <a:pt x="16895" y="30917"/>
                  </a:lnTo>
                  <a:cubicBezTo>
                    <a:pt x="17158" y="31065"/>
                    <a:pt x="17454" y="31148"/>
                    <a:pt x="17750" y="31148"/>
                  </a:cubicBezTo>
                  <a:cubicBezTo>
                    <a:pt x="18351" y="31148"/>
                    <a:pt x="18911" y="30827"/>
                    <a:pt x="19207" y="30300"/>
                  </a:cubicBezTo>
                  <a:lnTo>
                    <a:pt x="20079" y="28811"/>
                  </a:lnTo>
                  <a:cubicBezTo>
                    <a:pt x="20310" y="28416"/>
                    <a:pt x="20367" y="27963"/>
                    <a:pt x="20252" y="27527"/>
                  </a:cubicBezTo>
                  <a:cubicBezTo>
                    <a:pt x="20137" y="27091"/>
                    <a:pt x="19857" y="26720"/>
                    <a:pt x="19470" y="26498"/>
                  </a:cubicBezTo>
                  <a:lnTo>
                    <a:pt x="17611" y="25420"/>
                  </a:lnTo>
                  <a:cubicBezTo>
                    <a:pt x="17800" y="25280"/>
                    <a:pt x="17956" y="25107"/>
                    <a:pt x="18080" y="24902"/>
                  </a:cubicBezTo>
                  <a:lnTo>
                    <a:pt x="18606" y="23996"/>
                  </a:lnTo>
                  <a:cubicBezTo>
                    <a:pt x="18828" y="24062"/>
                    <a:pt x="19059" y="24095"/>
                    <a:pt x="19298" y="24095"/>
                  </a:cubicBezTo>
                  <a:cubicBezTo>
                    <a:pt x="19495" y="24095"/>
                    <a:pt x="19701" y="24071"/>
                    <a:pt x="19906" y="24021"/>
                  </a:cubicBezTo>
                  <a:cubicBezTo>
                    <a:pt x="20515" y="23857"/>
                    <a:pt x="21026" y="23462"/>
                    <a:pt x="21347" y="22918"/>
                  </a:cubicBezTo>
                  <a:lnTo>
                    <a:pt x="21593" y="22499"/>
                  </a:lnTo>
                  <a:cubicBezTo>
                    <a:pt x="22038" y="21717"/>
                    <a:pt x="21775" y="20713"/>
                    <a:pt x="20993" y="20260"/>
                  </a:cubicBezTo>
                  <a:lnTo>
                    <a:pt x="20540" y="20005"/>
                  </a:lnTo>
                  <a:cubicBezTo>
                    <a:pt x="20869" y="19857"/>
                    <a:pt x="21149" y="19610"/>
                    <a:pt x="21322" y="19306"/>
                  </a:cubicBezTo>
                  <a:lnTo>
                    <a:pt x="21495" y="19010"/>
                  </a:lnTo>
                  <a:cubicBezTo>
                    <a:pt x="21988" y="18936"/>
                    <a:pt x="22433" y="18631"/>
                    <a:pt x="22688" y="18195"/>
                  </a:cubicBezTo>
                  <a:lnTo>
                    <a:pt x="23305" y="17133"/>
                  </a:lnTo>
                  <a:cubicBezTo>
                    <a:pt x="23527" y="16747"/>
                    <a:pt x="23593" y="16286"/>
                    <a:pt x="23478" y="15858"/>
                  </a:cubicBezTo>
                  <a:cubicBezTo>
                    <a:pt x="23461" y="15800"/>
                    <a:pt x="23445" y="15743"/>
                    <a:pt x="23420" y="15693"/>
                  </a:cubicBezTo>
                  <a:lnTo>
                    <a:pt x="26803" y="9875"/>
                  </a:lnTo>
                  <a:cubicBezTo>
                    <a:pt x="27296" y="9793"/>
                    <a:pt x="27741" y="9488"/>
                    <a:pt x="27996" y="9052"/>
                  </a:cubicBezTo>
                  <a:lnTo>
                    <a:pt x="28605" y="7991"/>
                  </a:lnTo>
                  <a:cubicBezTo>
                    <a:pt x="28769" y="7711"/>
                    <a:pt x="28852" y="7390"/>
                    <a:pt x="28835" y="7069"/>
                  </a:cubicBezTo>
                  <a:cubicBezTo>
                    <a:pt x="29123" y="6921"/>
                    <a:pt x="29362" y="6699"/>
                    <a:pt x="29518" y="6419"/>
                  </a:cubicBezTo>
                  <a:lnTo>
                    <a:pt x="30135" y="5366"/>
                  </a:lnTo>
                  <a:cubicBezTo>
                    <a:pt x="30366" y="4971"/>
                    <a:pt x="30423" y="4518"/>
                    <a:pt x="30308" y="4082"/>
                  </a:cubicBezTo>
                  <a:cubicBezTo>
                    <a:pt x="30193" y="3654"/>
                    <a:pt x="29905" y="3275"/>
                    <a:pt x="29526" y="3053"/>
                  </a:cubicBezTo>
                  <a:lnTo>
                    <a:pt x="24663" y="231"/>
                  </a:lnTo>
                  <a:cubicBezTo>
                    <a:pt x="24408" y="82"/>
                    <a:pt x="24112" y="0"/>
                    <a:pt x="23815" y="0"/>
                  </a:cubicBezTo>
                  <a:close/>
                </a:path>
              </a:pathLst>
            </a:custGeom>
            <a:solidFill>
              <a:schemeClr val="lt1"/>
            </a:solidFill>
            <a:ln>
              <a:noFill/>
            </a:ln>
            <a:effectLst>
              <a:outerShdw blurRad="71438" dist="66675" dir="44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3"/>
            <p:cNvSpPr/>
            <p:nvPr/>
          </p:nvSpPr>
          <p:spPr>
            <a:xfrm>
              <a:off x="1984225" y="-1097400"/>
              <a:ext cx="384325" cy="476700"/>
            </a:xfrm>
            <a:custGeom>
              <a:avLst/>
              <a:gdLst/>
              <a:ahLst/>
              <a:cxnLst/>
              <a:rect l="l" t="t" r="r" b="b"/>
              <a:pathLst>
                <a:path w="15373" h="19068" extrusionOk="0">
                  <a:moveTo>
                    <a:pt x="8723" y="1"/>
                  </a:moveTo>
                  <a:cubicBezTo>
                    <a:pt x="7364" y="1"/>
                    <a:pt x="6041" y="706"/>
                    <a:pt x="5309" y="1967"/>
                  </a:cubicBezTo>
                  <a:lnTo>
                    <a:pt x="1095" y="9225"/>
                  </a:lnTo>
                  <a:cubicBezTo>
                    <a:pt x="1" y="11109"/>
                    <a:pt x="643" y="13521"/>
                    <a:pt x="2527" y="14615"/>
                  </a:cubicBezTo>
                  <a:lnTo>
                    <a:pt x="10197" y="19067"/>
                  </a:lnTo>
                  <a:lnTo>
                    <a:pt x="11629" y="16598"/>
                  </a:lnTo>
                  <a:lnTo>
                    <a:pt x="9250" y="15224"/>
                  </a:lnTo>
                  <a:lnTo>
                    <a:pt x="8872" y="15874"/>
                  </a:lnTo>
                  <a:lnTo>
                    <a:pt x="5811" y="14097"/>
                  </a:lnTo>
                  <a:cubicBezTo>
                    <a:pt x="4980" y="13611"/>
                    <a:pt x="4700" y="12550"/>
                    <a:pt x="5177" y="11727"/>
                  </a:cubicBezTo>
                  <a:lnTo>
                    <a:pt x="8592" y="5851"/>
                  </a:lnTo>
                  <a:cubicBezTo>
                    <a:pt x="8911" y="5296"/>
                    <a:pt x="9489" y="4987"/>
                    <a:pt x="10086" y="4987"/>
                  </a:cubicBezTo>
                  <a:cubicBezTo>
                    <a:pt x="10384" y="4987"/>
                    <a:pt x="10686" y="5064"/>
                    <a:pt x="10962" y="5226"/>
                  </a:cubicBezTo>
                  <a:lnTo>
                    <a:pt x="13406" y="6641"/>
                  </a:lnTo>
                  <a:lnTo>
                    <a:pt x="15373" y="3251"/>
                  </a:lnTo>
                  <a:lnTo>
                    <a:pt x="14048" y="2477"/>
                  </a:lnTo>
                  <a:lnTo>
                    <a:pt x="10699" y="535"/>
                  </a:lnTo>
                  <a:cubicBezTo>
                    <a:pt x="10076" y="173"/>
                    <a:pt x="9395" y="1"/>
                    <a:pt x="87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3"/>
            <p:cNvSpPr/>
            <p:nvPr/>
          </p:nvSpPr>
          <p:spPr>
            <a:xfrm>
              <a:off x="1990200" y="-1101900"/>
              <a:ext cx="382875" cy="485725"/>
            </a:xfrm>
            <a:custGeom>
              <a:avLst/>
              <a:gdLst/>
              <a:ahLst/>
              <a:cxnLst/>
              <a:rect l="l" t="t" r="r" b="b"/>
              <a:pathLst>
                <a:path w="15315" h="19429" extrusionOk="0">
                  <a:moveTo>
                    <a:pt x="8485" y="361"/>
                  </a:moveTo>
                  <a:cubicBezTo>
                    <a:pt x="9143" y="361"/>
                    <a:pt x="9785" y="534"/>
                    <a:pt x="10369" y="871"/>
                  </a:cubicBezTo>
                  <a:lnTo>
                    <a:pt x="13719" y="2813"/>
                  </a:lnTo>
                  <a:lnTo>
                    <a:pt x="14887" y="3496"/>
                  </a:lnTo>
                  <a:lnTo>
                    <a:pt x="13101" y="6574"/>
                  </a:lnTo>
                  <a:lnTo>
                    <a:pt x="10814" y="5249"/>
                  </a:lnTo>
                  <a:cubicBezTo>
                    <a:pt x="10511" y="5072"/>
                    <a:pt x="10179" y="4988"/>
                    <a:pt x="9852" y="4988"/>
                  </a:cubicBezTo>
                  <a:cubicBezTo>
                    <a:pt x="9191" y="4988"/>
                    <a:pt x="8549" y="5330"/>
                    <a:pt x="8197" y="5940"/>
                  </a:cubicBezTo>
                  <a:lnTo>
                    <a:pt x="4782" y="11816"/>
                  </a:lnTo>
                  <a:cubicBezTo>
                    <a:pt x="4255" y="12730"/>
                    <a:pt x="4568" y="13898"/>
                    <a:pt x="5481" y="14433"/>
                  </a:cubicBezTo>
                  <a:lnTo>
                    <a:pt x="8542" y="16210"/>
                  </a:lnTo>
                  <a:cubicBezTo>
                    <a:pt x="8569" y="16226"/>
                    <a:pt x="8599" y="16236"/>
                    <a:pt x="8630" y="16236"/>
                  </a:cubicBezTo>
                  <a:cubicBezTo>
                    <a:pt x="8647" y="16236"/>
                    <a:pt x="8665" y="16233"/>
                    <a:pt x="8682" y="16227"/>
                  </a:cubicBezTo>
                  <a:cubicBezTo>
                    <a:pt x="8732" y="16219"/>
                    <a:pt x="8765" y="16186"/>
                    <a:pt x="8789" y="16145"/>
                  </a:cubicBezTo>
                  <a:lnTo>
                    <a:pt x="9077" y="15651"/>
                  </a:lnTo>
                  <a:lnTo>
                    <a:pt x="11143" y="16844"/>
                  </a:lnTo>
                  <a:lnTo>
                    <a:pt x="9892" y="19000"/>
                  </a:lnTo>
                  <a:lnTo>
                    <a:pt x="2379" y="14639"/>
                  </a:lnTo>
                  <a:cubicBezTo>
                    <a:pt x="1506" y="14137"/>
                    <a:pt x="889" y="13322"/>
                    <a:pt x="634" y="12351"/>
                  </a:cubicBezTo>
                  <a:cubicBezTo>
                    <a:pt x="371" y="11380"/>
                    <a:pt x="511" y="10368"/>
                    <a:pt x="1013" y="9495"/>
                  </a:cubicBezTo>
                  <a:lnTo>
                    <a:pt x="5226" y="2237"/>
                  </a:lnTo>
                  <a:cubicBezTo>
                    <a:pt x="5728" y="1373"/>
                    <a:pt x="6543" y="748"/>
                    <a:pt x="7514" y="493"/>
                  </a:cubicBezTo>
                  <a:cubicBezTo>
                    <a:pt x="7835" y="402"/>
                    <a:pt x="8164" y="361"/>
                    <a:pt x="8485" y="361"/>
                  </a:cubicBezTo>
                  <a:close/>
                  <a:moveTo>
                    <a:pt x="8483" y="1"/>
                  </a:moveTo>
                  <a:cubicBezTo>
                    <a:pt x="8129" y="1"/>
                    <a:pt x="7774" y="47"/>
                    <a:pt x="7423" y="139"/>
                  </a:cubicBezTo>
                  <a:cubicBezTo>
                    <a:pt x="6353" y="427"/>
                    <a:pt x="5465" y="1102"/>
                    <a:pt x="4913" y="2056"/>
                  </a:cubicBezTo>
                  <a:lnTo>
                    <a:pt x="700" y="9314"/>
                  </a:lnTo>
                  <a:cubicBezTo>
                    <a:pt x="149" y="10269"/>
                    <a:pt x="1" y="11380"/>
                    <a:pt x="280" y="12442"/>
                  </a:cubicBezTo>
                  <a:cubicBezTo>
                    <a:pt x="568" y="13503"/>
                    <a:pt x="1243" y="14400"/>
                    <a:pt x="2198" y="14951"/>
                  </a:cubicBezTo>
                  <a:lnTo>
                    <a:pt x="9867" y="19403"/>
                  </a:lnTo>
                  <a:cubicBezTo>
                    <a:pt x="9900" y="19420"/>
                    <a:pt x="9925" y="19428"/>
                    <a:pt x="9958" y="19428"/>
                  </a:cubicBezTo>
                  <a:cubicBezTo>
                    <a:pt x="10024" y="19428"/>
                    <a:pt x="10081" y="19395"/>
                    <a:pt x="10114" y="19338"/>
                  </a:cubicBezTo>
                  <a:lnTo>
                    <a:pt x="11546" y="16869"/>
                  </a:lnTo>
                  <a:cubicBezTo>
                    <a:pt x="11595" y="16787"/>
                    <a:pt x="11562" y="16680"/>
                    <a:pt x="11480" y="16622"/>
                  </a:cubicBezTo>
                  <a:lnTo>
                    <a:pt x="9102" y="15248"/>
                  </a:lnTo>
                  <a:cubicBezTo>
                    <a:pt x="9075" y="15232"/>
                    <a:pt x="9045" y="15223"/>
                    <a:pt x="9016" y="15223"/>
                  </a:cubicBezTo>
                  <a:cubicBezTo>
                    <a:pt x="9000" y="15223"/>
                    <a:pt x="8985" y="15225"/>
                    <a:pt x="8970" y="15231"/>
                  </a:cubicBezTo>
                  <a:cubicBezTo>
                    <a:pt x="8921" y="15239"/>
                    <a:pt x="8880" y="15272"/>
                    <a:pt x="8855" y="15314"/>
                  </a:cubicBezTo>
                  <a:lnTo>
                    <a:pt x="8567" y="15807"/>
                  </a:lnTo>
                  <a:lnTo>
                    <a:pt x="5662" y="14120"/>
                  </a:lnTo>
                  <a:cubicBezTo>
                    <a:pt x="5300" y="13906"/>
                    <a:pt x="5045" y="13577"/>
                    <a:pt x="4938" y="13174"/>
                  </a:cubicBezTo>
                  <a:cubicBezTo>
                    <a:pt x="4831" y="12771"/>
                    <a:pt x="4889" y="12359"/>
                    <a:pt x="5094" y="11997"/>
                  </a:cubicBezTo>
                  <a:lnTo>
                    <a:pt x="8509" y="6122"/>
                  </a:lnTo>
                  <a:cubicBezTo>
                    <a:pt x="8715" y="5759"/>
                    <a:pt x="9053" y="5504"/>
                    <a:pt x="9448" y="5397"/>
                  </a:cubicBezTo>
                  <a:cubicBezTo>
                    <a:pt x="9580" y="5362"/>
                    <a:pt x="9714" y="5345"/>
                    <a:pt x="9847" y="5345"/>
                  </a:cubicBezTo>
                  <a:cubicBezTo>
                    <a:pt x="10120" y="5345"/>
                    <a:pt x="10389" y="5418"/>
                    <a:pt x="10633" y="5562"/>
                  </a:cubicBezTo>
                  <a:lnTo>
                    <a:pt x="13077" y="6977"/>
                  </a:lnTo>
                  <a:cubicBezTo>
                    <a:pt x="13103" y="6993"/>
                    <a:pt x="13133" y="7002"/>
                    <a:pt x="13162" y="7002"/>
                  </a:cubicBezTo>
                  <a:cubicBezTo>
                    <a:pt x="13178" y="7002"/>
                    <a:pt x="13194" y="7000"/>
                    <a:pt x="13208" y="6994"/>
                  </a:cubicBezTo>
                  <a:cubicBezTo>
                    <a:pt x="13258" y="6986"/>
                    <a:pt x="13299" y="6953"/>
                    <a:pt x="13324" y="6912"/>
                  </a:cubicBezTo>
                  <a:lnTo>
                    <a:pt x="15290" y="3521"/>
                  </a:lnTo>
                  <a:cubicBezTo>
                    <a:pt x="15315" y="3480"/>
                    <a:pt x="15315" y="3431"/>
                    <a:pt x="15307" y="3381"/>
                  </a:cubicBezTo>
                  <a:cubicBezTo>
                    <a:pt x="15299" y="3340"/>
                    <a:pt x="15266" y="3299"/>
                    <a:pt x="15224" y="3274"/>
                  </a:cubicBezTo>
                  <a:lnTo>
                    <a:pt x="10550" y="559"/>
                  </a:lnTo>
                  <a:cubicBezTo>
                    <a:pt x="9911" y="189"/>
                    <a:pt x="9201" y="1"/>
                    <a:pt x="84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3"/>
            <p:cNvSpPr/>
            <p:nvPr/>
          </p:nvSpPr>
          <p:spPr>
            <a:xfrm>
              <a:off x="2404125" y="-1151100"/>
              <a:ext cx="102275" cy="98150"/>
            </a:xfrm>
            <a:custGeom>
              <a:avLst/>
              <a:gdLst/>
              <a:ahLst/>
              <a:cxnLst/>
              <a:rect l="l" t="t" r="r" b="b"/>
              <a:pathLst>
                <a:path w="4091" h="3926" extrusionOk="0">
                  <a:moveTo>
                    <a:pt x="1358" y="0"/>
                  </a:moveTo>
                  <a:lnTo>
                    <a:pt x="1" y="2337"/>
                  </a:lnTo>
                  <a:lnTo>
                    <a:pt x="2733" y="3926"/>
                  </a:lnTo>
                  <a:lnTo>
                    <a:pt x="4091" y="1588"/>
                  </a:lnTo>
                  <a:lnTo>
                    <a:pt x="13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3"/>
            <p:cNvSpPr/>
            <p:nvPr/>
          </p:nvSpPr>
          <p:spPr>
            <a:xfrm>
              <a:off x="2398975" y="-1155600"/>
              <a:ext cx="112575" cy="107175"/>
            </a:xfrm>
            <a:custGeom>
              <a:avLst/>
              <a:gdLst/>
              <a:ahLst/>
              <a:cxnLst/>
              <a:rect l="l" t="t" r="r" b="b"/>
              <a:pathLst>
                <a:path w="4503" h="4287" extrusionOk="0">
                  <a:moveTo>
                    <a:pt x="1630" y="427"/>
                  </a:moveTo>
                  <a:lnTo>
                    <a:pt x="4050" y="1834"/>
                  </a:lnTo>
                  <a:lnTo>
                    <a:pt x="2873" y="3859"/>
                  </a:lnTo>
                  <a:lnTo>
                    <a:pt x="453" y="2452"/>
                  </a:lnTo>
                  <a:lnTo>
                    <a:pt x="1630" y="427"/>
                  </a:lnTo>
                  <a:close/>
                  <a:moveTo>
                    <a:pt x="1569" y="1"/>
                  </a:moveTo>
                  <a:cubicBezTo>
                    <a:pt x="1506" y="1"/>
                    <a:pt x="1442" y="34"/>
                    <a:pt x="1408" y="90"/>
                  </a:cubicBezTo>
                  <a:lnTo>
                    <a:pt x="50" y="2427"/>
                  </a:lnTo>
                  <a:cubicBezTo>
                    <a:pt x="1" y="2517"/>
                    <a:pt x="34" y="2624"/>
                    <a:pt x="116" y="2674"/>
                  </a:cubicBezTo>
                  <a:lnTo>
                    <a:pt x="2848" y="4262"/>
                  </a:lnTo>
                  <a:cubicBezTo>
                    <a:pt x="2873" y="4278"/>
                    <a:pt x="2906" y="4287"/>
                    <a:pt x="2939" y="4287"/>
                  </a:cubicBezTo>
                  <a:cubicBezTo>
                    <a:pt x="2955" y="4287"/>
                    <a:pt x="2972" y="4278"/>
                    <a:pt x="2988" y="4278"/>
                  </a:cubicBezTo>
                  <a:cubicBezTo>
                    <a:pt x="3029" y="4262"/>
                    <a:pt x="3070" y="4237"/>
                    <a:pt x="3095" y="4196"/>
                  </a:cubicBezTo>
                  <a:lnTo>
                    <a:pt x="4453" y="1859"/>
                  </a:lnTo>
                  <a:cubicBezTo>
                    <a:pt x="4502" y="1768"/>
                    <a:pt x="4469" y="1662"/>
                    <a:pt x="4387" y="1612"/>
                  </a:cubicBezTo>
                  <a:lnTo>
                    <a:pt x="1655" y="24"/>
                  </a:lnTo>
                  <a:cubicBezTo>
                    <a:pt x="1629" y="8"/>
                    <a:pt x="1599" y="1"/>
                    <a:pt x="1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3"/>
            <p:cNvSpPr/>
            <p:nvPr/>
          </p:nvSpPr>
          <p:spPr>
            <a:xfrm>
              <a:off x="2225750" y="-1098450"/>
              <a:ext cx="258850" cy="337850"/>
            </a:xfrm>
            <a:custGeom>
              <a:avLst/>
              <a:gdLst/>
              <a:ahLst/>
              <a:cxnLst/>
              <a:rect l="l" t="t" r="r" b="b"/>
              <a:pathLst>
                <a:path w="10354" h="13514" extrusionOk="0">
                  <a:moveTo>
                    <a:pt x="6568" y="1"/>
                  </a:moveTo>
                  <a:lnTo>
                    <a:pt x="1" y="11316"/>
                  </a:lnTo>
                  <a:lnTo>
                    <a:pt x="3786" y="13513"/>
                  </a:lnTo>
                  <a:lnTo>
                    <a:pt x="10353" y="2198"/>
                  </a:lnTo>
                  <a:lnTo>
                    <a:pt x="6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3"/>
            <p:cNvSpPr/>
            <p:nvPr/>
          </p:nvSpPr>
          <p:spPr>
            <a:xfrm>
              <a:off x="2220625" y="-1102975"/>
              <a:ext cx="268700" cy="346900"/>
            </a:xfrm>
            <a:custGeom>
              <a:avLst/>
              <a:gdLst/>
              <a:ahLst/>
              <a:cxnLst/>
              <a:rect l="l" t="t" r="r" b="b"/>
              <a:pathLst>
                <a:path w="10748" h="13876" extrusionOk="0">
                  <a:moveTo>
                    <a:pt x="6839" y="429"/>
                  </a:moveTo>
                  <a:lnTo>
                    <a:pt x="10311" y="2445"/>
                  </a:lnTo>
                  <a:lnTo>
                    <a:pt x="3926" y="13447"/>
                  </a:lnTo>
                  <a:lnTo>
                    <a:pt x="453" y="11431"/>
                  </a:lnTo>
                  <a:lnTo>
                    <a:pt x="6839" y="429"/>
                  </a:lnTo>
                  <a:close/>
                  <a:moveTo>
                    <a:pt x="6768" y="1"/>
                  </a:moveTo>
                  <a:cubicBezTo>
                    <a:pt x="6707" y="1"/>
                    <a:pt x="6649" y="32"/>
                    <a:pt x="6616" y="91"/>
                  </a:cubicBezTo>
                  <a:lnTo>
                    <a:pt x="50" y="11407"/>
                  </a:lnTo>
                  <a:cubicBezTo>
                    <a:pt x="0" y="11489"/>
                    <a:pt x="25" y="11604"/>
                    <a:pt x="115" y="11653"/>
                  </a:cubicBezTo>
                  <a:lnTo>
                    <a:pt x="3901" y="13851"/>
                  </a:lnTo>
                  <a:cubicBezTo>
                    <a:pt x="3926" y="13867"/>
                    <a:pt x="3958" y="13875"/>
                    <a:pt x="3991" y="13875"/>
                  </a:cubicBezTo>
                  <a:cubicBezTo>
                    <a:pt x="4008" y="13875"/>
                    <a:pt x="4024" y="13867"/>
                    <a:pt x="4041" y="13867"/>
                  </a:cubicBezTo>
                  <a:cubicBezTo>
                    <a:pt x="4082" y="13851"/>
                    <a:pt x="4123" y="13826"/>
                    <a:pt x="4148" y="13785"/>
                  </a:cubicBezTo>
                  <a:lnTo>
                    <a:pt x="10715" y="2470"/>
                  </a:lnTo>
                  <a:cubicBezTo>
                    <a:pt x="10739" y="2428"/>
                    <a:pt x="10747" y="2379"/>
                    <a:pt x="10731" y="2330"/>
                  </a:cubicBezTo>
                  <a:cubicBezTo>
                    <a:pt x="10723" y="2289"/>
                    <a:pt x="10690" y="2247"/>
                    <a:pt x="10649" y="2223"/>
                  </a:cubicBezTo>
                  <a:lnTo>
                    <a:pt x="6863" y="26"/>
                  </a:lnTo>
                  <a:cubicBezTo>
                    <a:pt x="6833" y="9"/>
                    <a:pt x="6800" y="1"/>
                    <a:pt x="6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3"/>
            <p:cNvSpPr/>
            <p:nvPr/>
          </p:nvSpPr>
          <p:spPr>
            <a:xfrm>
              <a:off x="2365650" y="-1114075"/>
              <a:ext cx="136850" cy="97125"/>
            </a:xfrm>
            <a:custGeom>
              <a:avLst/>
              <a:gdLst/>
              <a:ahLst/>
              <a:cxnLst/>
              <a:rect l="l" t="t" r="r" b="b"/>
              <a:pathLst>
                <a:path w="5474" h="3885" extrusionOk="0">
                  <a:moveTo>
                    <a:pt x="610" y="1"/>
                  </a:moveTo>
                  <a:lnTo>
                    <a:pt x="1" y="1062"/>
                  </a:lnTo>
                  <a:lnTo>
                    <a:pt x="4856" y="3885"/>
                  </a:lnTo>
                  <a:lnTo>
                    <a:pt x="5473" y="2823"/>
                  </a:lnTo>
                  <a:lnTo>
                    <a:pt x="6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3"/>
            <p:cNvSpPr/>
            <p:nvPr/>
          </p:nvSpPr>
          <p:spPr>
            <a:xfrm>
              <a:off x="2360925" y="-1118575"/>
              <a:ext cx="146300" cy="106150"/>
            </a:xfrm>
            <a:custGeom>
              <a:avLst/>
              <a:gdLst/>
              <a:ahLst/>
              <a:cxnLst/>
              <a:rect l="l" t="t" r="r" b="b"/>
              <a:pathLst>
                <a:path w="5852" h="4246" extrusionOk="0">
                  <a:moveTo>
                    <a:pt x="865" y="427"/>
                  </a:moveTo>
                  <a:lnTo>
                    <a:pt x="5415" y="3069"/>
                  </a:lnTo>
                  <a:lnTo>
                    <a:pt x="4979" y="3818"/>
                  </a:lnTo>
                  <a:lnTo>
                    <a:pt x="437" y="1176"/>
                  </a:lnTo>
                  <a:lnTo>
                    <a:pt x="865" y="427"/>
                  </a:lnTo>
                  <a:close/>
                  <a:moveTo>
                    <a:pt x="805" y="1"/>
                  </a:moveTo>
                  <a:cubicBezTo>
                    <a:pt x="744" y="1"/>
                    <a:pt x="684" y="34"/>
                    <a:pt x="651" y="90"/>
                  </a:cubicBezTo>
                  <a:lnTo>
                    <a:pt x="33" y="1152"/>
                  </a:lnTo>
                  <a:cubicBezTo>
                    <a:pt x="9" y="1193"/>
                    <a:pt x="0" y="1242"/>
                    <a:pt x="17" y="1291"/>
                  </a:cubicBezTo>
                  <a:cubicBezTo>
                    <a:pt x="25" y="1333"/>
                    <a:pt x="58" y="1374"/>
                    <a:pt x="99" y="1398"/>
                  </a:cubicBezTo>
                  <a:lnTo>
                    <a:pt x="4954" y="4221"/>
                  </a:lnTo>
                  <a:cubicBezTo>
                    <a:pt x="4987" y="4237"/>
                    <a:pt x="5020" y="4246"/>
                    <a:pt x="5045" y="4246"/>
                  </a:cubicBezTo>
                  <a:cubicBezTo>
                    <a:pt x="5111" y="4246"/>
                    <a:pt x="5168" y="4213"/>
                    <a:pt x="5201" y="4155"/>
                  </a:cubicBezTo>
                  <a:lnTo>
                    <a:pt x="5819" y="3094"/>
                  </a:lnTo>
                  <a:cubicBezTo>
                    <a:pt x="5843" y="3052"/>
                    <a:pt x="5851" y="3003"/>
                    <a:pt x="5835" y="2954"/>
                  </a:cubicBezTo>
                  <a:cubicBezTo>
                    <a:pt x="5827" y="2913"/>
                    <a:pt x="5794" y="2871"/>
                    <a:pt x="5753" y="2847"/>
                  </a:cubicBezTo>
                  <a:lnTo>
                    <a:pt x="889" y="24"/>
                  </a:lnTo>
                  <a:cubicBezTo>
                    <a:pt x="863" y="8"/>
                    <a:pt x="834" y="1"/>
                    <a:pt x="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3"/>
            <p:cNvSpPr/>
            <p:nvPr/>
          </p:nvSpPr>
          <p:spPr>
            <a:xfrm>
              <a:off x="2403725" y="-1179700"/>
              <a:ext cx="137025" cy="96925"/>
            </a:xfrm>
            <a:custGeom>
              <a:avLst/>
              <a:gdLst/>
              <a:ahLst/>
              <a:cxnLst/>
              <a:rect l="l" t="t" r="r" b="b"/>
              <a:pathLst>
                <a:path w="5481" h="3877" extrusionOk="0">
                  <a:moveTo>
                    <a:pt x="617" y="0"/>
                  </a:moveTo>
                  <a:lnTo>
                    <a:pt x="0" y="1062"/>
                  </a:lnTo>
                  <a:lnTo>
                    <a:pt x="4864" y="3876"/>
                  </a:lnTo>
                  <a:lnTo>
                    <a:pt x="5481" y="2823"/>
                  </a:lnTo>
                  <a:lnTo>
                    <a:pt x="6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3"/>
            <p:cNvSpPr/>
            <p:nvPr/>
          </p:nvSpPr>
          <p:spPr>
            <a:xfrm>
              <a:off x="2399200" y="-1184225"/>
              <a:ext cx="146075" cy="105975"/>
            </a:xfrm>
            <a:custGeom>
              <a:avLst/>
              <a:gdLst/>
              <a:ahLst/>
              <a:cxnLst/>
              <a:rect l="l" t="t" r="r" b="b"/>
              <a:pathLst>
                <a:path w="5843" h="4239" extrusionOk="0">
                  <a:moveTo>
                    <a:pt x="864" y="428"/>
                  </a:moveTo>
                  <a:lnTo>
                    <a:pt x="5415" y="3062"/>
                  </a:lnTo>
                  <a:lnTo>
                    <a:pt x="4979" y="3810"/>
                  </a:lnTo>
                  <a:lnTo>
                    <a:pt x="428" y="1177"/>
                  </a:lnTo>
                  <a:lnTo>
                    <a:pt x="864" y="428"/>
                  </a:lnTo>
                  <a:close/>
                  <a:moveTo>
                    <a:pt x="797" y="0"/>
                  </a:moveTo>
                  <a:cubicBezTo>
                    <a:pt x="736" y="0"/>
                    <a:pt x="675" y="31"/>
                    <a:pt x="642" y="91"/>
                  </a:cubicBezTo>
                  <a:lnTo>
                    <a:pt x="25" y="1144"/>
                  </a:lnTo>
                  <a:cubicBezTo>
                    <a:pt x="0" y="1194"/>
                    <a:pt x="0" y="1243"/>
                    <a:pt x="8" y="1284"/>
                  </a:cubicBezTo>
                  <a:cubicBezTo>
                    <a:pt x="17" y="1333"/>
                    <a:pt x="49" y="1375"/>
                    <a:pt x="91" y="1391"/>
                  </a:cubicBezTo>
                  <a:lnTo>
                    <a:pt x="4954" y="4214"/>
                  </a:lnTo>
                  <a:cubicBezTo>
                    <a:pt x="4979" y="4230"/>
                    <a:pt x="5012" y="4238"/>
                    <a:pt x="5045" y="4238"/>
                  </a:cubicBezTo>
                  <a:cubicBezTo>
                    <a:pt x="5102" y="4238"/>
                    <a:pt x="5168" y="4205"/>
                    <a:pt x="5201" y="4148"/>
                  </a:cubicBezTo>
                  <a:lnTo>
                    <a:pt x="5810" y="3095"/>
                  </a:lnTo>
                  <a:cubicBezTo>
                    <a:pt x="5835" y="3045"/>
                    <a:pt x="5843" y="3004"/>
                    <a:pt x="5835" y="2955"/>
                  </a:cubicBezTo>
                  <a:cubicBezTo>
                    <a:pt x="5818" y="2905"/>
                    <a:pt x="5793" y="2864"/>
                    <a:pt x="5752" y="2848"/>
                  </a:cubicBezTo>
                  <a:lnTo>
                    <a:pt x="889" y="25"/>
                  </a:lnTo>
                  <a:cubicBezTo>
                    <a:pt x="861" y="8"/>
                    <a:pt x="829" y="0"/>
                    <a:pt x="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3"/>
            <p:cNvSpPr/>
            <p:nvPr/>
          </p:nvSpPr>
          <p:spPr>
            <a:xfrm>
              <a:off x="2232950" y="-885500"/>
              <a:ext cx="136850" cy="97125"/>
            </a:xfrm>
            <a:custGeom>
              <a:avLst/>
              <a:gdLst/>
              <a:ahLst/>
              <a:cxnLst/>
              <a:rect l="l" t="t" r="r" b="b"/>
              <a:pathLst>
                <a:path w="5474" h="3885" extrusionOk="0">
                  <a:moveTo>
                    <a:pt x="618" y="0"/>
                  </a:moveTo>
                  <a:lnTo>
                    <a:pt x="1" y="1062"/>
                  </a:lnTo>
                  <a:lnTo>
                    <a:pt x="4864" y="3884"/>
                  </a:lnTo>
                  <a:lnTo>
                    <a:pt x="5473" y="2823"/>
                  </a:lnTo>
                  <a:lnTo>
                    <a:pt x="6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3"/>
            <p:cNvSpPr/>
            <p:nvPr/>
          </p:nvSpPr>
          <p:spPr>
            <a:xfrm>
              <a:off x="2228225" y="-890000"/>
              <a:ext cx="146300" cy="106150"/>
            </a:xfrm>
            <a:custGeom>
              <a:avLst/>
              <a:gdLst/>
              <a:ahLst/>
              <a:cxnLst/>
              <a:rect l="l" t="t" r="r" b="b"/>
              <a:pathLst>
                <a:path w="5852" h="4246" extrusionOk="0">
                  <a:moveTo>
                    <a:pt x="873" y="427"/>
                  </a:moveTo>
                  <a:lnTo>
                    <a:pt x="5415" y="3069"/>
                  </a:lnTo>
                  <a:lnTo>
                    <a:pt x="4988" y="3817"/>
                  </a:lnTo>
                  <a:lnTo>
                    <a:pt x="437" y="1176"/>
                  </a:lnTo>
                  <a:lnTo>
                    <a:pt x="873" y="427"/>
                  </a:lnTo>
                  <a:close/>
                  <a:moveTo>
                    <a:pt x="808" y="1"/>
                  </a:moveTo>
                  <a:cubicBezTo>
                    <a:pt x="744" y="1"/>
                    <a:pt x="684" y="34"/>
                    <a:pt x="651" y="90"/>
                  </a:cubicBezTo>
                  <a:lnTo>
                    <a:pt x="34" y="1151"/>
                  </a:lnTo>
                  <a:cubicBezTo>
                    <a:pt x="9" y="1192"/>
                    <a:pt x="1" y="1242"/>
                    <a:pt x="17" y="1291"/>
                  </a:cubicBezTo>
                  <a:cubicBezTo>
                    <a:pt x="25" y="1332"/>
                    <a:pt x="58" y="1373"/>
                    <a:pt x="99" y="1398"/>
                  </a:cubicBezTo>
                  <a:lnTo>
                    <a:pt x="4963" y="4221"/>
                  </a:lnTo>
                  <a:cubicBezTo>
                    <a:pt x="4988" y="4237"/>
                    <a:pt x="5020" y="4245"/>
                    <a:pt x="5053" y="4245"/>
                  </a:cubicBezTo>
                  <a:cubicBezTo>
                    <a:pt x="5111" y="4245"/>
                    <a:pt x="5169" y="4212"/>
                    <a:pt x="5202" y="4155"/>
                  </a:cubicBezTo>
                  <a:lnTo>
                    <a:pt x="5819" y="3093"/>
                  </a:lnTo>
                  <a:cubicBezTo>
                    <a:pt x="5843" y="3052"/>
                    <a:pt x="5852" y="3003"/>
                    <a:pt x="5835" y="2953"/>
                  </a:cubicBezTo>
                  <a:cubicBezTo>
                    <a:pt x="5827" y="2912"/>
                    <a:pt x="5794" y="2871"/>
                    <a:pt x="5753" y="2846"/>
                  </a:cubicBezTo>
                  <a:lnTo>
                    <a:pt x="898" y="24"/>
                  </a:lnTo>
                  <a:cubicBezTo>
                    <a:pt x="869" y="8"/>
                    <a:pt x="838" y="1"/>
                    <a:pt x="8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3"/>
            <p:cNvSpPr/>
            <p:nvPr/>
          </p:nvSpPr>
          <p:spPr>
            <a:xfrm>
              <a:off x="2227600" y="-809600"/>
              <a:ext cx="82525" cy="58175"/>
            </a:xfrm>
            <a:custGeom>
              <a:avLst/>
              <a:gdLst/>
              <a:ahLst/>
              <a:cxnLst/>
              <a:rect l="l" t="t" r="r" b="b"/>
              <a:pathLst>
                <a:path w="3301" h="2327" extrusionOk="0">
                  <a:moveTo>
                    <a:pt x="338" y="1"/>
                  </a:moveTo>
                  <a:lnTo>
                    <a:pt x="338" y="1"/>
                  </a:lnTo>
                  <a:cubicBezTo>
                    <a:pt x="1" y="585"/>
                    <a:pt x="198" y="1334"/>
                    <a:pt x="783" y="1671"/>
                  </a:cubicBezTo>
                  <a:lnTo>
                    <a:pt x="1622" y="2157"/>
                  </a:lnTo>
                  <a:cubicBezTo>
                    <a:pt x="1817" y="2272"/>
                    <a:pt x="2030" y="2327"/>
                    <a:pt x="2240" y="2327"/>
                  </a:cubicBezTo>
                  <a:cubicBezTo>
                    <a:pt x="2661" y="2327"/>
                    <a:pt x="3070" y="2107"/>
                    <a:pt x="3301" y="1712"/>
                  </a:cubicBezTo>
                  <a:lnTo>
                    <a:pt x="3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3"/>
            <p:cNvSpPr/>
            <p:nvPr/>
          </p:nvSpPr>
          <p:spPr>
            <a:xfrm>
              <a:off x="2223075" y="-813675"/>
              <a:ext cx="91175" cy="66225"/>
            </a:xfrm>
            <a:custGeom>
              <a:avLst/>
              <a:gdLst/>
              <a:ahLst/>
              <a:cxnLst/>
              <a:rect l="l" t="t" r="r" b="b"/>
              <a:pathLst>
                <a:path w="3647" h="2649" extrusionOk="0">
                  <a:moveTo>
                    <a:pt x="593" y="386"/>
                  </a:moveTo>
                  <a:lnTo>
                    <a:pt x="3251" y="1933"/>
                  </a:lnTo>
                  <a:cubicBezTo>
                    <a:pt x="3042" y="2190"/>
                    <a:pt x="2733" y="2330"/>
                    <a:pt x="2416" y="2330"/>
                  </a:cubicBezTo>
                  <a:cubicBezTo>
                    <a:pt x="2236" y="2330"/>
                    <a:pt x="2053" y="2284"/>
                    <a:pt x="1885" y="2188"/>
                  </a:cubicBezTo>
                  <a:lnTo>
                    <a:pt x="1046" y="1694"/>
                  </a:lnTo>
                  <a:cubicBezTo>
                    <a:pt x="585" y="1431"/>
                    <a:pt x="404" y="871"/>
                    <a:pt x="593" y="386"/>
                  </a:cubicBezTo>
                  <a:close/>
                  <a:moveTo>
                    <a:pt x="524" y="0"/>
                  </a:moveTo>
                  <a:cubicBezTo>
                    <a:pt x="468" y="0"/>
                    <a:pt x="413" y="32"/>
                    <a:pt x="379" y="81"/>
                  </a:cubicBezTo>
                  <a:cubicBezTo>
                    <a:pt x="1" y="740"/>
                    <a:pt x="223" y="1596"/>
                    <a:pt x="881" y="1974"/>
                  </a:cubicBezTo>
                  <a:lnTo>
                    <a:pt x="1721" y="2460"/>
                  </a:lnTo>
                  <a:cubicBezTo>
                    <a:pt x="1943" y="2591"/>
                    <a:pt x="2182" y="2649"/>
                    <a:pt x="2420" y="2649"/>
                  </a:cubicBezTo>
                  <a:cubicBezTo>
                    <a:pt x="2898" y="2649"/>
                    <a:pt x="3358" y="2402"/>
                    <a:pt x="3622" y="1958"/>
                  </a:cubicBezTo>
                  <a:cubicBezTo>
                    <a:pt x="3638" y="1925"/>
                    <a:pt x="3646" y="1875"/>
                    <a:pt x="3638" y="1834"/>
                  </a:cubicBezTo>
                  <a:cubicBezTo>
                    <a:pt x="3622" y="1793"/>
                    <a:pt x="3597" y="1760"/>
                    <a:pt x="3556" y="1744"/>
                  </a:cubicBezTo>
                  <a:lnTo>
                    <a:pt x="602" y="24"/>
                  </a:lnTo>
                  <a:cubicBezTo>
                    <a:pt x="577" y="8"/>
                    <a:pt x="551"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3"/>
            <p:cNvSpPr/>
            <p:nvPr/>
          </p:nvSpPr>
          <p:spPr>
            <a:xfrm>
              <a:off x="2293650" y="-1066125"/>
              <a:ext cx="98775" cy="86675"/>
            </a:xfrm>
            <a:custGeom>
              <a:avLst/>
              <a:gdLst/>
              <a:ahLst/>
              <a:cxnLst/>
              <a:rect l="l" t="t" r="r" b="b"/>
              <a:pathLst>
                <a:path w="3951" h="3467" extrusionOk="0">
                  <a:moveTo>
                    <a:pt x="1972" y="0"/>
                  </a:moveTo>
                  <a:cubicBezTo>
                    <a:pt x="1375" y="0"/>
                    <a:pt x="796" y="309"/>
                    <a:pt x="478" y="864"/>
                  </a:cubicBezTo>
                  <a:cubicBezTo>
                    <a:pt x="1" y="1695"/>
                    <a:pt x="280" y="2748"/>
                    <a:pt x="1103" y="3234"/>
                  </a:cubicBezTo>
                  <a:cubicBezTo>
                    <a:pt x="1378" y="3391"/>
                    <a:pt x="1677" y="3467"/>
                    <a:pt x="1972" y="3467"/>
                  </a:cubicBezTo>
                  <a:cubicBezTo>
                    <a:pt x="2571" y="3467"/>
                    <a:pt x="3153" y="3157"/>
                    <a:pt x="3473" y="2600"/>
                  </a:cubicBezTo>
                  <a:cubicBezTo>
                    <a:pt x="3951" y="1777"/>
                    <a:pt x="3671" y="716"/>
                    <a:pt x="2848" y="239"/>
                  </a:cubicBezTo>
                  <a:cubicBezTo>
                    <a:pt x="2571" y="77"/>
                    <a:pt x="2269" y="0"/>
                    <a:pt x="19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3"/>
            <p:cNvSpPr/>
            <p:nvPr/>
          </p:nvSpPr>
          <p:spPr>
            <a:xfrm>
              <a:off x="2294475" y="-1069775"/>
              <a:ext cx="97125" cy="93975"/>
            </a:xfrm>
            <a:custGeom>
              <a:avLst/>
              <a:gdLst/>
              <a:ahLst/>
              <a:cxnLst/>
              <a:rect l="l" t="t" r="r" b="b"/>
              <a:pathLst>
                <a:path w="3885" h="3759" extrusionOk="0">
                  <a:moveTo>
                    <a:pt x="1943" y="294"/>
                  </a:moveTo>
                  <a:cubicBezTo>
                    <a:pt x="2214" y="294"/>
                    <a:pt x="2486" y="360"/>
                    <a:pt x="2741" y="508"/>
                  </a:cubicBezTo>
                  <a:cubicBezTo>
                    <a:pt x="3103" y="722"/>
                    <a:pt x="3366" y="1059"/>
                    <a:pt x="3473" y="1471"/>
                  </a:cubicBezTo>
                  <a:cubicBezTo>
                    <a:pt x="3588" y="1882"/>
                    <a:pt x="3531" y="2310"/>
                    <a:pt x="3317" y="2672"/>
                  </a:cubicBezTo>
                  <a:cubicBezTo>
                    <a:pt x="3103" y="3043"/>
                    <a:pt x="2757" y="3306"/>
                    <a:pt x="2354" y="3413"/>
                  </a:cubicBezTo>
                  <a:cubicBezTo>
                    <a:pt x="2218" y="3448"/>
                    <a:pt x="2080" y="3466"/>
                    <a:pt x="1943" y="3466"/>
                  </a:cubicBezTo>
                  <a:cubicBezTo>
                    <a:pt x="1666" y="3466"/>
                    <a:pt x="1392" y="3394"/>
                    <a:pt x="1144" y="3257"/>
                  </a:cubicBezTo>
                  <a:cubicBezTo>
                    <a:pt x="782" y="3043"/>
                    <a:pt x="519" y="2697"/>
                    <a:pt x="412" y="2285"/>
                  </a:cubicBezTo>
                  <a:cubicBezTo>
                    <a:pt x="297" y="1874"/>
                    <a:pt x="354" y="1446"/>
                    <a:pt x="568" y="1084"/>
                  </a:cubicBezTo>
                  <a:cubicBezTo>
                    <a:pt x="865" y="574"/>
                    <a:pt x="1399" y="294"/>
                    <a:pt x="1943" y="294"/>
                  </a:cubicBezTo>
                  <a:close/>
                  <a:moveTo>
                    <a:pt x="1949" y="0"/>
                  </a:moveTo>
                  <a:cubicBezTo>
                    <a:pt x="1300" y="0"/>
                    <a:pt x="669" y="335"/>
                    <a:pt x="321" y="936"/>
                  </a:cubicBezTo>
                  <a:cubicBezTo>
                    <a:pt x="66" y="1372"/>
                    <a:pt x="0" y="1874"/>
                    <a:pt x="132" y="2360"/>
                  </a:cubicBezTo>
                  <a:cubicBezTo>
                    <a:pt x="256" y="2845"/>
                    <a:pt x="568" y="3248"/>
                    <a:pt x="996" y="3503"/>
                  </a:cubicBezTo>
                  <a:cubicBezTo>
                    <a:pt x="1292" y="3668"/>
                    <a:pt x="1613" y="3759"/>
                    <a:pt x="1943" y="3759"/>
                  </a:cubicBezTo>
                  <a:cubicBezTo>
                    <a:pt x="2099" y="3759"/>
                    <a:pt x="2263" y="3734"/>
                    <a:pt x="2428" y="3693"/>
                  </a:cubicBezTo>
                  <a:cubicBezTo>
                    <a:pt x="2905" y="3561"/>
                    <a:pt x="3317" y="3257"/>
                    <a:pt x="3564" y="2820"/>
                  </a:cubicBezTo>
                  <a:cubicBezTo>
                    <a:pt x="3819" y="2384"/>
                    <a:pt x="3885" y="1882"/>
                    <a:pt x="3753" y="1397"/>
                  </a:cubicBezTo>
                  <a:cubicBezTo>
                    <a:pt x="3630" y="911"/>
                    <a:pt x="3317" y="508"/>
                    <a:pt x="2889" y="253"/>
                  </a:cubicBezTo>
                  <a:cubicBezTo>
                    <a:pt x="2593" y="82"/>
                    <a:pt x="2269" y="0"/>
                    <a:pt x="1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3"/>
            <p:cNvSpPr/>
            <p:nvPr/>
          </p:nvSpPr>
          <p:spPr>
            <a:xfrm>
              <a:off x="2314025" y="-1048150"/>
              <a:ext cx="58025" cy="50675"/>
            </a:xfrm>
            <a:custGeom>
              <a:avLst/>
              <a:gdLst/>
              <a:ahLst/>
              <a:cxnLst/>
              <a:rect l="l" t="t" r="r" b="b"/>
              <a:pathLst>
                <a:path w="2321" h="2027" extrusionOk="0">
                  <a:moveTo>
                    <a:pt x="1164" y="0"/>
                  </a:moveTo>
                  <a:cubicBezTo>
                    <a:pt x="814" y="0"/>
                    <a:pt x="473" y="182"/>
                    <a:pt x="280" y="507"/>
                  </a:cubicBezTo>
                  <a:cubicBezTo>
                    <a:pt x="0" y="993"/>
                    <a:pt x="165" y="1610"/>
                    <a:pt x="650" y="1890"/>
                  </a:cubicBezTo>
                  <a:cubicBezTo>
                    <a:pt x="811" y="1982"/>
                    <a:pt x="986" y="2026"/>
                    <a:pt x="1159" y="2026"/>
                  </a:cubicBezTo>
                  <a:cubicBezTo>
                    <a:pt x="1508" y="2026"/>
                    <a:pt x="1848" y="1847"/>
                    <a:pt x="2041" y="1527"/>
                  </a:cubicBezTo>
                  <a:cubicBezTo>
                    <a:pt x="2321" y="1042"/>
                    <a:pt x="2156" y="417"/>
                    <a:pt x="1671" y="137"/>
                  </a:cubicBezTo>
                  <a:cubicBezTo>
                    <a:pt x="1511" y="44"/>
                    <a:pt x="1336" y="0"/>
                    <a:pt x="11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3"/>
            <p:cNvSpPr/>
            <p:nvPr/>
          </p:nvSpPr>
          <p:spPr>
            <a:xfrm>
              <a:off x="2311750" y="-1050325"/>
              <a:ext cx="62575" cy="54975"/>
            </a:xfrm>
            <a:custGeom>
              <a:avLst/>
              <a:gdLst/>
              <a:ahLst/>
              <a:cxnLst/>
              <a:rect l="l" t="t" r="r" b="b"/>
              <a:pathLst>
                <a:path w="2503" h="2199" extrusionOk="0">
                  <a:moveTo>
                    <a:pt x="1252" y="174"/>
                  </a:moveTo>
                  <a:cubicBezTo>
                    <a:pt x="1416" y="174"/>
                    <a:pt x="1572" y="216"/>
                    <a:pt x="1721" y="298"/>
                  </a:cubicBezTo>
                  <a:cubicBezTo>
                    <a:pt x="2165" y="553"/>
                    <a:pt x="2313" y="1121"/>
                    <a:pt x="2058" y="1565"/>
                  </a:cubicBezTo>
                  <a:cubicBezTo>
                    <a:pt x="1882" y="1862"/>
                    <a:pt x="1569" y="2031"/>
                    <a:pt x="1249" y="2031"/>
                  </a:cubicBezTo>
                  <a:cubicBezTo>
                    <a:pt x="1090" y="2031"/>
                    <a:pt x="930" y="1990"/>
                    <a:pt x="782" y="1902"/>
                  </a:cubicBezTo>
                  <a:cubicBezTo>
                    <a:pt x="338" y="1647"/>
                    <a:pt x="190" y="1080"/>
                    <a:pt x="445" y="635"/>
                  </a:cubicBezTo>
                  <a:cubicBezTo>
                    <a:pt x="569" y="421"/>
                    <a:pt x="774" y="265"/>
                    <a:pt x="1013" y="199"/>
                  </a:cubicBezTo>
                  <a:cubicBezTo>
                    <a:pt x="1095" y="183"/>
                    <a:pt x="1169" y="174"/>
                    <a:pt x="1252" y="174"/>
                  </a:cubicBezTo>
                  <a:close/>
                  <a:moveTo>
                    <a:pt x="1262" y="1"/>
                  </a:moveTo>
                  <a:cubicBezTo>
                    <a:pt x="1165" y="1"/>
                    <a:pt x="1067" y="15"/>
                    <a:pt x="972" y="43"/>
                  </a:cubicBezTo>
                  <a:cubicBezTo>
                    <a:pt x="684" y="117"/>
                    <a:pt x="445" y="298"/>
                    <a:pt x="297" y="553"/>
                  </a:cubicBezTo>
                  <a:cubicBezTo>
                    <a:pt x="1" y="1071"/>
                    <a:pt x="174" y="1746"/>
                    <a:pt x="700" y="2051"/>
                  </a:cubicBezTo>
                  <a:cubicBezTo>
                    <a:pt x="873" y="2149"/>
                    <a:pt x="1062" y="2199"/>
                    <a:pt x="1252" y="2199"/>
                  </a:cubicBezTo>
                  <a:cubicBezTo>
                    <a:pt x="1630" y="2199"/>
                    <a:pt x="2000" y="2001"/>
                    <a:pt x="2206" y="1656"/>
                  </a:cubicBezTo>
                  <a:cubicBezTo>
                    <a:pt x="2502" y="1129"/>
                    <a:pt x="2330" y="454"/>
                    <a:pt x="1803" y="150"/>
                  </a:cubicBezTo>
                  <a:cubicBezTo>
                    <a:pt x="1635" y="52"/>
                    <a:pt x="1449" y="1"/>
                    <a:pt x="1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3"/>
            <p:cNvSpPr/>
            <p:nvPr/>
          </p:nvSpPr>
          <p:spPr>
            <a:xfrm>
              <a:off x="1990825" y="-723900"/>
              <a:ext cx="182900" cy="149475"/>
            </a:xfrm>
            <a:custGeom>
              <a:avLst/>
              <a:gdLst/>
              <a:ahLst/>
              <a:cxnLst/>
              <a:rect l="l" t="t" r="r" b="b"/>
              <a:pathLst>
                <a:path w="7316" h="5979" extrusionOk="0">
                  <a:moveTo>
                    <a:pt x="5279" y="1"/>
                  </a:moveTo>
                  <a:cubicBezTo>
                    <a:pt x="5171" y="1"/>
                    <a:pt x="5061" y="18"/>
                    <a:pt x="4954" y="54"/>
                  </a:cubicBezTo>
                  <a:lnTo>
                    <a:pt x="0" y="1741"/>
                  </a:lnTo>
                  <a:lnTo>
                    <a:pt x="7316" y="5979"/>
                  </a:lnTo>
                  <a:lnTo>
                    <a:pt x="7316" y="5979"/>
                  </a:lnTo>
                  <a:lnTo>
                    <a:pt x="6320" y="852"/>
                  </a:lnTo>
                  <a:cubicBezTo>
                    <a:pt x="6226" y="346"/>
                    <a:pt x="5767" y="1"/>
                    <a:pt x="52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3"/>
            <p:cNvSpPr/>
            <p:nvPr/>
          </p:nvSpPr>
          <p:spPr>
            <a:xfrm>
              <a:off x="1986300" y="-728425"/>
              <a:ext cx="192175" cy="158525"/>
            </a:xfrm>
            <a:custGeom>
              <a:avLst/>
              <a:gdLst/>
              <a:ahLst/>
              <a:cxnLst/>
              <a:rect l="l" t="t" r="r" b="b"/>
              <a:pathLst>
                <a:path w="7687" h="6341" extrusionOk="0">
                  <a:moveTo>
                    <a:pt x="5460" y="362"/>
                  </a:moveTo>
                  <a:cubicBezTo>
                    <a:pt x="5613" y="362"/>
                    <a:pt x="5769" y="404"/>
                    <a:pt x="5909" y="481"/>
                  </a:cubicBezTo>
                  <a:cubicBezTo>
                    <a:pt x="6123" y="613"/>
                    <a:pt x="6279" y="827"/>
                    <a:pt x="6328" y="1066"/>
                  </a:cubicBezTo>
                  <a:lnTo>
                    <a:pt x="7242" y="5806"/>
                  </a:lnTo>
                  <a:lnTo>
                    <a:pt x="617" y="1963"/>
                  </a:lnTo>
                  <a:lnTo>
                    <a:pt x="5193" y="407"/>
                  </a:lnTo>
                  <a:cubicBezTo>
                    <a:pt x="5278" y="377"/>
                    <a:pt x="5369" y="362"/>
                    <a:pt x="5460" y="362"/>
                  </a:cubicBezTo>
                  <a:close/>
                  <a:moveTo>
                    <a:pt x="5463" y="1"/>
                  </a:moveTo>
                  <a:cubicBezTo>
                    <a:pt x="5332" y="1"/>
                    <a:pt x="5202" y="21"/>
                    <a:pt x="5078" y="62"/>
                  </a:cubicBezTo>
                  <a:lnTo>
                    <a:pt x="124" y="1749"/>
                  </a:lnTo>
                  <a:cubicBezTo>
                    <a:pt x="58" y="1773"/>
                    <a:pt x="8" y="1831"/>
                    <a:pt x="8" y="1905"/>
                  </a:cubicBezTo>
                  <a:cubicBezTo>
                    <a:pt x="0" y="1971"/>
                    <a:pt x="33" y="2037"/>
                    <a:pt x="91" y="2078"/>
                  </a:cubicBezTo>
                  <a:lnTo>
                    <a:pt x="7406" y="6316"/>
                  </a:lnTo>
                  <a:cubicBezTo>
                    <a:pt x="7431" y="6332"/>
                    <a:pt x="7464" y="6341"/>
                    <a:pt x="7497" y="6341"/>
                  </a:cubicBezTo>
                  <a:cubicBezTo>
                    <a:pt x="7530" y="6341"/>
                    <a:pt x="7571" y="6332"/>
                    <a:pt x="7604" y="6308"/>
                  </a:cubicBezTo>
                  <a:cubicBezTo>
                    <a:pt x="7662" y="6267"/>
                    <a:pt x="7686" y="6201"/>
                    <a:pt x="7678" y="6127"/>
                  </a:cubicBezTo>
                  <a:lnTo>
                    <a:pt x="6682" y="1000"/>
                  </a:lnTo>
                  <a:cubicBezTo>
                    <a:pt x="6616" y="654"/>
                    <a:pt x="6394" y="350"/>
                    <a:pt x="6090" y="169"/>
                  </a:cubicBezTo>
                  <a:cubicBezTo>
                    <a:pt x="5895" y="56"/>
                    <a:pt x="5679" y="1"/>
                    <a:pt x="5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3"/>
            <p:cNvSpPr/>
            <p:nvPr/>
          </p:nvSpPr>
          <p:spPr>
            <a:xfrm>
              <a:off x="1867375" y="-755500"/>
              <a:ext cx="421975" cy="269750"/>
            </a:xfrm>
            <a:custGeom>
              <a:avLst/>
              <a:gdLst/>
              <a:ahLst/>
              <a:cxnLst/>
              <a:rect l="l" t="t" r="r" b="b"/>
              <a:pathLst>
                <a:path w="16879" h="10790" extrusionOk="0">
                  <a:moveTo>
                    <a:pt x="873" y="1"/>
                  </a:moveTo>
                  <a:lnTo>
                    <a:pt x="1" y="1507"/>
                  </a:lnTo>
                  <a:lnTo>
                    <a:pt x="16006" y="10789"/>
                  </a:lnTo>
                  <a:lnTo>
                    <a:pt x="16879" y="9292"/>
                  </a:lnTo>
                  <a:lnTo>
                    <a:pt x="8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3"/>
            <p:cNvSpPr/>
            <p:nvPr/>
          </p:nvSpPr>
          <p:spPr>
            <a:xfrm>
              <a:off x="1862650" y="-759975"/>
              <a:ext cx="431225" cy="278750"/>
            </a:xfrm>
            <a:custGeom>
              <a:avLst/>
              <a:gdLst/>
              <a:ahLst/>
              <a:cxnLst/>
              <a:rect l="l" t="t" r="r" b="b"/>
              <a:pathLst>
                <a:path w="17249" h="11150" extrusionOk="0">
                  <a:moveTo>
                    <a:pt x="1128" y="427"/>
                  </a:moveTo>
                  <a:lnTo>
                    <a:pt x="16821" y="9537"/>
                  </a:lnTo>
                  <a:lnTo>
                    <a:pt x="16130" y="10722"/>
                  </a:lnTo>
                  <a:lnTo>
                    <a:pt x="437" y="1620"/>
                  </a:lnTo>
                  <a:lnTo>
                    <a:pt x="1128" y="427"/>
                  </a:lnTo>
                  <a:close/>
                  <a:moveTo>
                    <a:pt x="1063" y="0"/>
                  </a:moveTo>
                  <a:cubicBezTo>
                    <a:pt x="999" y="0"/>
                    <a:pt x="939" y="34"/>
                    <a:pt x="906" y="89"/>
                  </a:cubicBezTo>
                  <a:lnTo>
                    <a:pt x="33" y="1595"/>
                  </a:lnTo>
                  <a:cubicBezTo>
                    <a:pt x="9" y="1637"/>
                    <a:pt x="0" y="1686"/>
                    <a:pt x="17" y="1727"/>
                  </a:cubicBezTo>
                  <a:cubicBezTo>
                    <a:pt x="25" y="1776"/>
                    <a:pt x="58" y="1818"/>
                    <a:pt x="99" y="1842"/>
                  </a:cubicBezTo>
                  <a:lnTo>
                    <a:pt x="16105" y="11125"/>
                  </a:lnTo>
                  <a:cubicBezTo>
                    <a:pt x="16130" y="11141"/>
                    <a:pt x="16163" y="11149"/>
                    <a:pt x="16195" y="11149"/>
                  </a:cubicBezTo>
                  <a:cubicBezTo>
                    <a:pt x="16253" y="11149"/>
                    <a:pt x="16319" y="11117"/>
                    <a:pt x="16352" y="11059"/>
                  </a:cubicBezTo>
                  <a:lnTo>
                    <a:pt x="17224" y="9561"/>
                  </a:lnTo>
                  <a:cubicBezTo>
                    <a:pt x="17249" y="9520"/>
                    <a:pt x="17249" y="9471"/>
                    <a:pt x="17241" y="9430"/>
                  </a:cubicBezTo>
                  <a:cubicBezTo>
                    <a:pt x="17224" y="9380"/>
                    <a:pt x="17199" y="9339"/>
                    <a:pt x="17158" y="9314"/>
                  </a:cubicBezTo>
                  <a:lnTo>
                    <a:pt x="1152" y="24"/>
                  </a:lnTo>
                  <a:cubicBezTo>
                    <a:pt x="1123" y="8"/>
                    <a:pt x="1093" y="0"/>
                    <a:pt x="1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3"/>
            <p:cNvSpPr/>
            <p:nvPr/>
          </p:nvSpPr>
          <p:spPr>
            <a:xfrm>
              <a:off x="2140800" y="-782450"/>
              <a:ext cx="187450" cy="121900"/>
            </a:xfrm>
            <a:custGeom>
              <a:avLst/>
              <a:gdLst/>
              <a:ahLst/>
              <a:cxnLst/>
              <a:rect l="l" t="t" r="r" b="b"/>
              <a:pathLst>
                <a:path w="7498" h="4876" extrusionOk="0">
                  <a:moveTo>
                    <a:pt x="445" y="1"/>
                  </a:moveTo>
                  <a:lnTo>
                    <a:pt x="206" y="421"/>
                  </a:lnTo>
                  <a:cubicBezTo>
                    <a:pt x="0" y="774"/>
                    <a:pt x="115" y="1219"/>
                    <a:pt x="469" y="1425"/>
                  </a:cubicBezTo>
                  <a:lnTo>
                    <a:pt x="6246" y="4774"/>
                  </a:lnTo>
                  <a:cubicBezTo>
                    <a:pt x="6365" y="4843"/>
                    <a:pt x="6493" y="4876"/>
                    <a:pt x="6620" y="4876"/>
                  </a:cubicBezTo>
                  <a:cubicBezTo>
                    <a:pt x="6871" y="4876"/>
                    <a:pt x="7113" y="4746"/>
                    <a:pt x="7250" y="4511"/>
                  </a:cubicBezTo>
                  <a:lnTo>
                    <a:pt x="7497" y="4091"/>
                  </a:lnTo>
                  <a:lnTo>
                    <a:pt x="44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3"/>
            <p:cNvSpPr/>
            <p:nvPr/>
          </p:nvSpPr>
          <p:spPr>
            <a:xfrm>
              <a:off x="2137100" y="-785600"/>
              <a:ext cx="194625" cy="128275"/>
            </a:xfrm>
            <a:custGeom>
              <a:avLst/>
              <a:gdLst/>
              <a:ahLst/>
              <a:cxnLst/>
              <a:rect l="l" t="t" r="r" b="b"/>
              <a:pathLst>
                <a:path w="7785" h="5131" extrusionOk="0">
                  <a:moveTo>
                    <a:pt x="642" y="300"/>
                  </a:moveTo>
                  <a:lnTo>
                    <a:pt x="7472" y="4266"/>
                  </a:lnTo>
                  <a:lnTo>
                    <a:pt x="7291" y="4571"/>
                  </a:lnTo>
                  <a:cubicBezTo>
                    <a:pt x="7209" y="4711"/>
                    <a:pt x="7077" y="4818"/>
                    <a:pt x="6921" y="4859"/>
                  </a:cubicBezTo>
                  <a:cubicBezTo>
                    <a:pt x="6871" y="4872"/>
                    <a:pt x="6820" y="4878"/>
                    <a:pt x="6770" y="4878"/>
                  </a:cubicBezTo>
                  <a:cubicBezTo>
                    <a:pt x="6661" y="4878"/>
                    <a:pt x="6553" y="4849"/>
                    <a:pt x="6452" y="4793"/>
                  </a:cubicBezTo>
                  <a:lnTo>
                    <a:pt x="683" y="1444"/>
                  </a:lnTo>
                  <a:cubicBezTo>
                    <a:pt x="395" y="1279"/>
                    <a:pt x="288" y="900"/>
                    <a:pt x="461" y="604"/>
                  </a:cubicBezTo>
                  <a:lnTo>
                    <a:pt x="642" y="300"/>
                  </a:lnTo>
                  <a:close/>
                  <a:moveTo>
                    <a:pt x="586" y="0"/>
                  </a:moveTo>
                  <a:cubicBezTo>
                    <a:pt x="577" y="0"/>
                    <a:pt x="569" y="1"/>
                    <a:pt x="560" y="3"/>
                  </a:cubicBezTo>
                  <a:cubicBezTo>
                    <a:pt x="527" y="12"/>
                    <a:pt x="502" y="36"/>
                    <a:pt x="486" y="61"/>
                  </a:cubicBezTo>
                  <a:lnTo>
                    <a:pt x="239" y="481"/>
                  </a:lnTo>
                  <a:cubicBezTo>
                    <a:pt x="0" y="892"/>
                    <a:pt x="148" y="1427"/>
                    <a:pt x="560" y="1666"/>
                  </a:cubicBezTo>
                  <a:lnTo>
                    <a:pt x="6328" y="5015"/>
                  </a:lnTo>
                  <a:cubicBezTo>
                    <a:pt x="6460" y="5089"/>
                    <a:pt x="6608" y="5130"/>
                    <a:pt x="6765" y="5130"/>
                  </a:cubicBezTo>
                  <a:cubicBezTo>
                    <a:pt x="6839" y="5130"/>
                    <a:pt x="6913" y="5122"/>
                    <a:pt x="6987" y="5097"/>
                  </a:cubicBezTo>
                  <a:cubicBezTo>
                    <a:pt x="7209" y="5040"/>
                    <a:pt x="7390" y="4900"/>
                    <a:pt x="7513" y="4702"/>
                  </a:cubicBezTo>
                  <a:lnTo>
                    <a:pt x="7752" y="4283"/>
                  </a:lnTo>
                  <a:cubicBezTo>
                    <a:pt x="7785" y="4225"/>
                    <a:pt x="7768" y="4143"/>
                    <a:pt x="7703" y="4110"/>
                  </a:cubicBezTo>
                  <a:lnTo>
                    <a:pt x="658" y="20"/>
                  </a:lnTo>
                  <a:cubicBezTo>
                    <a:pt x="634" y="8"/>
                    <a:pt x="610"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3"/>
            <p:cNvSpPr/>
            <p:nvPr/>
          </p:nvSpPr>
          <p:spPr>
            <a:xfrm>
              <a:off x="2106850" y="-699300"/>
              <a:ext cx="22850" cy="20000"/>
            </a:xfrm>
            <a:custGeom>
              <a:avLst/>
              <a:gdLst/>
              <a:ahLst/>
              <a:cxnLst/>
              <a:rect l="l" t="t" r="r" b="b"/>
              <a:pathLst>
                <a:path w="914" h="800" extrusionOk="0">
                  <a:moveTo>
                    <a:pt x="456" y="0"/>
                  </a:moveTo>
                  <a:cubicBezTo>
                    <a:pt x="318" y="0"/>
                    <a:pt x="184" y="71"/>
                    <a:pt x="107" y="197"/>
                  </a:cubicBezTo>
                  <a:cubicBezTo>
                    <a:pt x="0" y="395"/>
                    <a:pt x="66" y="633"/>
                    <a:pt x="256" y="748"/>
                  </a:cubicBezTo>
                  <a:cubicBezTo>
                    <a:pt x="317" y="783"/>
                    <a:pt x="384" y="800"/>
                    <a:pt x="451" y="800"/>
                  </a:cubicBezTo>
                  <a:cubicBezTo>
                    <a:pt x="590" y="800"/>
                    <a:pt x="726" y="728"/>
                    <a:pt x="799" y="600"/>
                  </a:cubicBezTo>
                  <a:cubicBezTo>
                    <a:pt x="914" y="411"/>
                    <a:pt x="848" y="164"/>
                    <a:pt x="659" y="57"/>
                  </a:cubicBezTo>
                  <a:cubicBezTo>
                    <a:pt x="595" y="18"/>
                    <a:pt x="525" y="0"/>
                    <a:pt x="4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3"/>
            <p:cNvSpPr/>
            <p:nvPr/>
          </p:nvSpPr>
          <p:spPr>
            <a:xfrm>
              <a:off x="2105625" y="-701525"/>
              <a:ext cx="25325" cy="24450"/>
            </a:xfrm>
            <a:custGeom>
              <a:avLst/>
              <a:gdLst/>
              <a:ahLst/>
              <a:cxnLst/>
              <a:rect l="l" t="t" r="r" b="b"/>
              <a:pathLst>
                <a:path w="1013" h="978" extrusionOk="0">
                  <a:moveTo>
                    <a:pt x="502" y="179"/>
                  </a:moveTo>
                  <a:cubicBezTo>
                    <a:pt x="560" y="179"/>
                    <a:pt x="609" y="195"/>
                    <a:pt x="658" y="220"/>
                  </a:cubicBezTo>
                  <a:cubicBezTo>
                    <a:pt x="732" y="261"/>
                    <a:pt x="782" y="327"/>
                    <a:pt x="807" y="409"/>
                  </a:cubicBezTo>
                  <a:cubicBezTo>
                    <a:pt x="823" y="492"/>
                    <a:pt x="815" y="574"/>
                    <a:pt x="774" y="648"/>
                  </a:cubicBezTo>
                  <a:cubicBezTo>
                    <a:pt x="713" y="742"/>
                    <a:pt x="608" y="799"/>
                    <a:pt x="501" y="799"/>
                  </a:cubicBezTo>
                  <a:cubicBezTo>
                    <a:pt x="448" y="799"/>
                    <a:pt x="395" y="785"/>
                    <a:pt x="346" y="755"/>
                  </a:cubicBezTo>
                  <a:cubicBezTo>
                    <a:pt x="280" y="714"/>
                    <a:pt x="230" y="648"/>
                    <a:pt x="206" y="566"/>
                  </a:cubicBezTo>
                  <a:cubicBezTo>
                    <a:pt x="181" y="492"/>
                    <a:pt x="198" y="409"/>
                    <a:pt x="239" y="335"/>
                  </a:cubicBezTo>
                  <a:cubicBezTo>
                    <a:pt x="296" y="237"/>
                    <a:pt x="395" y="179"/>
                    <a:pt x="502" y="179"/>
                  </a:cubicBezTo>
                  <a:close/>
                  <a:moveTo>
                    <a:pt x="510" y="1"/>
                  </a:moveTo>
                  <a:cubicBezTo>
                    <a:pt x="339" y="1"/>
                    <a:pt x="171" y="89"/>
                    <a:pt x="82" y="245"/>
                  </a:cubicBezTo>
                  <a:cubicBezTo>
                    <a:pt x="17" y="360"/>
                    <a:pt x="0" y="492"/>
                    <a:pt x="33" y="615"/>
                  </a:cubicBezTo>
                  <a:cubicBezTo>
                    <a:pt x="66" y="739"/>
                    <a:pt x="148" y="846"/>
                    <a:pt x="255" y="911"/>
                  </a:cubicBezTo>
                  <a:cubicBezTo>
                    <a:pt x="337" y="961"/>
                    <a:pt x="420" y="977"/>
                    <a:pt x="502" y="977"/>
                  </a:cubicBezTo>
                  <a:cubicBezTo>
                    <a:pt x="675" y="977"/>
                    <a:pt x="839" y="895"/>
                    <a:pt x="930" y="739"/>
                  </a:cubicBezTo>
                  <a:cubicBezTo>
                    <a:pt x="996" y="623"/>
                    <a:pt x="1012" y="492"/>
                    <a:pt x="979" y="368"/>
                  </a:cubicBezTo>
                  <a:cubicBezTo>
                    <a:pt x="946" y="237"/>
                    <a:pt x="864" y="130"/>
                    <a:pt x="749" y="64"/>
                  </a:cubicBezTo>
                  <a:cubicBezTo>
                    <a:pt x="674" y="21"/>
                    <a:pt x="592"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299;p33"/>
          <p:cNvGrpSpPr/>
          <p:nvPr/>
        </p:nvGrpSpPr>
        <p:grpSpPr>
          <a:xfrm rot="-770047">
            <a:off x="872798" y="389482"/>
            <a:ext cx="884792" cy="955041"/>
            <a:chOff x="713225" y="-1539100"/>
            <a:chExt cx="414375" cy="447275"/>
          </a:xfrm>
        </p:grpSpPr>
        <p:sp>
          <p:nvSpPr>
            <p:cNvPr id="300" name="Google Shape;300;p33"/>
            <p:cNvSpPr/>
            <p:nvPr/>
          </p:nvSpPr>
          <p:spPr>
            <a:xfrm>
              <a:off x="838325" y="-1397775"/>
              <a:ext cx="164400" cy="164600"/>
            </a:xfrm>
            <a:custGeom>
              <a:avLst/>
              <a:gdLst/>
              <a:ahLst/>
              <a:cxnLst/>
              <a:rect l="l" t="t" r="r" b="b"/>
              <a:pathLst>
                <a:path w="6576" h="6584" extrusionOk="0">
                  <a:moveTo>
                    <a:pt x="3284" y="0"/>
                  </a:moveTo>
                  <a:cubicBezTo>
                    <a:pt x="1473" y="0"/>
                    <a:pt x="0" y="1482"/>
                    <a:pt x="0" y="3292"/>
                  </a:cubicBezTo>
                  <a:cubicBezTo>
                    <a:pt x="0" y="5111"/>
                    <a:pt x="1473" y="6584"/>
                    <a:pt x="3284" y="6584"/>
                  </a:cubicBezTo>
                  <a:cubicBezTo>
                    <a:pt x="5102" y="6584"/>
                    <a:pt x="6575" y="5111"/>
                    <a:pt x="6575" y="3292"/>
                  </a:cubicBezTo>
                  <a:cubicBezTo>
                    <a:pt x="6575" y="1482"/>
                    <a:pt x="5102" y="0"/>
                    <a:pt x="3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3"/>
            <p:cNvSpPr/>
            <p:nvPr/>
          </p:nvSpPr>
          <p:spPr>
            <a:xfrm>
              <a:off x="716525" y="-1535625"/>
              <a:ext cx="407775" cy="440500"/>
            </a:xfrm>
            <a:custGeom>
              <a:avLst/>
              <a:gdLst/>
              <a:ahLst/>
              <a:cxnLst/>
              <a:rect l="l" t="t" r="r" b="b"/>
              <a:pathLst>
                <a:path w="16311" h="17620" extrusionOk="0">
                  <a:moveTo>
                    <a:pt x="3844" y="5547"/>
                  </a:moveTo>
                  <a:lnTo>
                    <a:pt x="3844" y="5547"/>
                  </a:lnTo>
                  <a:cubicBezTo>
                    <a:pt x="3794" y="5803"/>
                    <a:pt x="3753" y="6058"/>
                    <a:pt x="3720" y="6321"/>
                  </a:cubicBezTo>
                  <a:cubicBezTo>
                    <a:pt x="3547" y="5975"/>
                    <a:pt x="3490" y="5728"/>
                    <a:pt x="3482" y="5605"/>
                  </a:cubicBezTo>
                  <a:cubicBezTo>
                    <a:pt x="3547" y="5580"/>
                    <a:pt x="3671" y="5556"/>
                    <a:pt x="3844" y="5547"/>
                  </a:cubicBezTo>
                  <a:close/>
                  <a:moveTo>
                    <a:pt x="12476" y="5547"/>
                  </a:moveTo>
                  <a:lnTo>
                    <a:pt x="12476" y="5547"/>
                  </a:lnTo>
                  <a:cubicBezTo>
                    <a:pt x="12649" y="5556"/>
                    <a:pt x="12772" y="5580"/>
                    <a:pt x="12838" y="5605"/>
                  </a:cubicBezTo>
                  <a:cubicBezTo>
                    <a:pt x="12830" y="5728"/>
                    <a:pt x="12772" y="5975"/>
                    <a:pt x="12600" y="6321"/>
                  </a:cubicBezTo>
                  <a:cubicBezTo>
                    <a:pt x="12567" y="6058"/>
                    <a:pt x="12525" y="5803"/>
                    <a:pt x="12476" y="5547"/>
                  </a:cubicBezTo>
                  <a:close/>
                  <a:moveTo>
                    <a:pt x="8164" y="7029"/>
                  </a:moveTo>
                  <a:cubicBezTo>
                    <a:pt x="8444" y="7193"/>
                    <a:pt x="8732" y="7374"/>
                    <a:pt x="9012" y="7564"/>
                  </a:cubicBezTo>
                  <a:cubicBezTo>
                    <a:pt x="9226" y="7712"/>
                    <a:pt x="9431" y="7868"/>
                    <a:pt x="9645" y="8024"/>
                  </a:cubicBezTo>
                  <a:cubicBezTo>
                    <a:pt x="9653" y="8288"/>
                    <a:pt x="9662" y="8551"/>
                    <a:pt x="9662" y="8806"/>
                  </a:cubicBezTo>
                  <a:cubicBezTo>
                    <a:pt x="9662" y="9069"/>
                    <a:pt x="9653" y="9325"/>
                    <a:pt x="9645" y="9588"/>
                  </a:cubicBezTo>
                  <a:cubicBezTo>
                    <a:pt x="9431" y="9744"/>
                    <a:pt x="9226" y="9901"/>
                    <a:pt x="9012" y="10049"/>
                  </a:cubicBezTo>
                  <a:cubicBezTo>
                    <a:pt x="8732" y="10238"/>
                    <a:pt x="8444" y="10419"/>
                    <a:pt x="8164" y="10592"/>
                  </a:cubicBezTo>
                  <a:cubicBezTo>
                    <a:pt x="7876" y="10419"/>
                    <a:pt x="7588" y="10238"/>
                    <a:pt x="7308" y="10049"/>
                  </a:cubicBezTo>
                  <a:cubicBezTo>
                    <a:pt x="7094" y="9901"/>
                    <a:pt x="6888" y="9744"/>
                    <a:pt x="6675" y="9588"/>
                  </a:cubicBezTo>
                  <a:cubicBezTo>
                    <a:pt x="6666" y="9325"/>
                    <a:pt x="6658" y="9069"/>
                    <a:pt x="6658" y="8806"/>
                  </a:cubicBezTo>
                  <a:cubicBezTo>
                    <a:pt x="6658" y="8551"/>
                    <a:pt x="6666" y="8288"/>
                    <a:pt x="6675" y="8024"/>
                  </a:cubicBezTo>
                  <a:cubicBezTo>
                    <a:pt x="6888" y="7868"/>
                    <a:pt x="7094" y="7712"/>
                    <a:pt x="7308" y="7564"/>
                  </a:cubicBezTo>
                  <a:cubicBezTo>
                    <a:pt x="7588" y="7374"/>
                    <a:pt x="7876" y="7193"/>
                    <a:pt x="8164" y="7029"/>
                  </a:cubicBezTo>
                  <a:close/>
                  <a:moveTo>
                    <a:pt x="3720" y="11291"/>
                  </a:moveTo>
                  <a:cubicBezTo>
                    <a:pt x="3728" y="11374"/>
                    <a:pt x="3737" y="11456"/>
                    <a:pt x="3753" y="11538"/>
                  </a:cubicBezTo>
                  <a:cubicBezTo>
                    <a:pt x="3712" y="11522"/>
                    <a:pt x="3671" y="11505"/>
                    <a:pt x="3621" y="11497"/>
                  </a:cubicBezTo>
                  <a:cubicBezTo>
                    <a:pt x="3654" y="11431"/>
                    <a:pt x="3679" y="11365"/>
                    <a:pt x="3720" y="11291"/>
                  </a:cubicBezTo>
                  <a:close/>
                  <a:moveTo>
                    <a:pt x="12484" y="12040"/>
                  </a:moveTo>
                  <a:cubicBezTo>
                    <a:pt x="12484" y="12048"/>
                    <a:pt x="12493" y="12057"/>
                    <a:pt x="12501" y="12065"/>
                  </a:cubicBezTo>
                  <a:lnTo>
                    <a:pt x="12476" y="12065"/>
                  </a:lnTo>
                  <a:cubicBezTo>
                    <a:pt x="12476" y="12057"/>
                    <a:pt x="12476" y="12048"/>
                    <a:pt x="12484" y="12040"/>
                  </a:cubicBezTo>
                  <a:close/>
                  <a:moveTo>
                    <a:pt x="8156" y="14098"/>
                  </a:moveTo>
                  <a:cubicBezTo>
                    <a:pt x="8238" y="14130"/>
                    <a:pt x="8320" y="14172"/>
                    <a:pt x="8411" y="14204"/>
                  </a:cubicBezTo>
                  <a:cubicBezTo>
                    <a:pt x="8304" y="14344"/>
                    <a:pt x="8222" y="14435"/>
                    <a:pt x="8156" y="14476"/>
                  </a:cubicBezTo>
                  <a:cubicBezTo>
                    <a:pt x="8098" y="14435"/>
                    <a:pt x="8016" y="14344"/>
                    <a:pt x="7909" y="14204"/>
                  </a:cubicBezTo>
                  <a:cubicBezTo>
                    <a:pt x="7991" y="14172"/>
                    <a:pt x="8073" y="14130"/>
                    <a:pt x="8156" y="14098"/>
                  </a:cubicBezTo>
                  <a:close/>
                  <a:moveTo>
                    <a:pt x="8156" y="1"/>
                  </a:moveTo>
                  <a:cubicBezTo>
                    <a:pt x="7341" y="1"/>
                    <a:pt x="5917" y="355"/>
                    <a:pt x="4831" y="2503"/>
                  </a:cubicBezTo>
                  <a:cubicBezTo>
                    <a:pt x="4527" y="2461"/>
                    <a:pt x="4230" y="2437"/>
                    <a:pt x="3959" y="2437"/>
                  </a:cubicBezTo>
                  <a:cubicBezTo>
                    <a:pt x="2206" y="2437"/>
                    <a:pt x="1326" y="3194"/>
                    <a:pt x="889" y="3828"/>
                  </a:cubicBezTo>
                  <a:cubicBezTo>
                    <a:pt x="1" y="5128"/>
                    <a:pt x="264" y="6905"/>
                    <a:pt x="1581" y="8806"/>
                  </a:cubicBezTo>
                  <a:cubicBezTo>
                    <a:pt x="264" y="10715"/>
                    <a:pt x="1" y="12493"/>
                    <a:pt x="889" y="13785"/>
                  </a:cubicBezTo>
                  <a:cubicBezTo>
                    <a:pt x="947" y="13867"/>
                    <a:pt x="1013" y="13949"/>
                    <a:pt x="1079" y="14023"/>
                  </a:cubicBezTo>
                  <a:cubicBezTo>
                    <a:pt x="1326" y="14879"/>
                    <a:pt x="2116" y="15505"/>
                    <a:pt x="3045" y="15505"/>
                  </a:cubicBezTo>
                  <a:cubicBezTo>
                    <a:pt x="3440" y="15505"/>
                    <a:pt x="3827" y="15381"/>
                    <a:pt x="4148" y="15167"/>
                  </a:cubicBezTo>
                  <a:cubicBezTo>
                    <a:pt x="4370" y="15167"/>
                    <a:pt x="4593" y="15143"/>
                    <a:pt x="4831" y="15118"/>
                  </a:cubicBezTo>
                  <a:cubicBezTo>
                    <a:pt x="5917" y="17266"/>
                    <a:pt x="7341" y="17620"/>
                    <a:pt x="8156" y="17620"/>
                  </a:cubicBezTo>
                  <a:cubicBezTo>
                    <a:pt x="8979" y="17620"/>
                    <a:pt x="10394" y="17266"/>
                    <a:pt x="11489" y="15118"/>
                  </a:cubicBezTo>
                  <a:cubicBezTo>
                    <a:pt x="11785" y="15159"/>
                    <a:pt x="12073" y="15176"/>
                    <a:pt x="12353" y="15176"/>
                  </a:cubicBezTo>
                  <a:cubicBezTo>
                    <a:pt x="14105" y="15176"/>
                    <a:pt x="14994" y="14418"/>
                    <a:pt x="15430" y="13785"/>
                  </a:cubicBezTo>
                  <a:cubicBezTo>
                    <a:pt x="15735" y="13340"/>
                    <a:pt x="16031" y="12624"/>
                    <a:pt x="15924" y="11621"/>
                  </a:cubicBezTo>
                  <a:cubicBezTo>
                    <a:pt x="16048" y="11349"/>
                    <a:pt x="16113" y="11061"/>
                    <a:pt x="16113" y="10756"/>
                  </a:cubicBezTo>
                  <a:cubicBezTo>
                    <a:pt x="16113" y="9868"/>
                    <a:pt x="15546" y="9111"/>
                    <a:pt x="14756" y="8823"/>
                  </a:cubicBezTo>
                  <a:lnTo>
                    <a:pt x="14739" y="8806"/>
                  </a:lnTo>
                  <a:cubicBezTo>
                    <a:pt x="16056" y="6905"/>
                    <a:pt x="16311" y="5128"/>
                    <a:pt x="15430" y="3828"/>
                  </a:cubicBezTo>
                  <a:cubicBezTo>
                    <a:pt x="14994" y="3194"/>
                    <a:pt x="14105" y="2437"/>
                    <a:pt x="12353" y="2437"/>
                  </a:cubicBezTo>
                  <a:cubicBezTo>
                    <a:pt x="12089" y="2437"/>
                    <a:pt x="11826" y="2453"/>
                    <a:pt x="11546" y="2486"/>
                  </a:cubicBezTo>
                  <a:cubicBezTo>
                    <a:pt x="11546" y="2453"/>
                    <a:pt x="11546" y="2412"/>
                    <a:pt x="11546" y="2379"/>
                  </a:cubicBezTo>
                  <a:cubicBezTo>
                    <a:pt x="11546" y="1252"/>
                    <a:pt x="10633" y="338"/>
                    <a:pt x="9514" y="330"/>
                  </a:cubicBezTo>
                  <a:cubicBezTo>
                    <a:pt x="9077" y="108"/>
                    <a:pt x="8625" y="1"/>
                    <a:pt x="8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3"/>
            <p:cNvSpPr/>
            <p:nvPr/>
          </p:nvSpPr>
          <p:spPr>
            <a:xfrm>
              <a:off x="713225" y="-1539100"/>
              <a:ext cx="414375" cy="447275"/>
            </a:xfrm>
            <a:custGeom>
              <a:avLst/>
              <a:gdLst/>
              <a:ahLst/>
              <a:cxnLst/>
              <a:rect l="l" t="t" r="r" b="b"/>
              <a:pathLst>
                <a:path w="16575" h="17891" extrusionOk="0">
                  <a:moveTo>
                    <a:pt x="3811" y="5843"/>
                  </a:moveTo>
                  <a:cubicBezTo>
                    <a:pt x="3803" y="5876"/>
                    <a:pt x="3795" y="5909"/>
                    <a:pt x="3786" y="5942"/>
                  </a:cubicBezTo>
                  <a:cubicBezTo>
                    <a:pt x="3778" y="5909"/>
                    <a:pt x="3770" y="5876"/>
                    <a:pt x="3770" y="5851"/>
                  </a:cubicBezTo>
                  <a:cubicBezTo>
                    <a:pt x="3778" y="5843"/>
                    <a:pt x="3795" y="5843"/>
                    <a:pt x="3811" y="5843"/>
                  </a:cubicBezTo>
                  <a:close/>
                  <a:moveTo>
                    <a:pt x="12814" y="5843"/>
                  </a:moveTo>
                  <a:cubicBezTo>
                    <a:pt x="12814" y="5876"/>
                    <a:pt x="12806" y="5909"/>
                    <a:pt x="12789" y="5942"/>
                  </a:cubicBezTo>
                  <a:cubicBezTo>
                    <a:pt x="12789" y="5909"/>
                    <a:pt x="12781" y="5876"/>
                    <a:pt x="12773" y="5843"/>
                  </a:cubicBezTo>
                  <a:close/>
                  <a:moveTo>
                    <a:pt x="8288" y="14385"/>
                  </a:moveTo>
                  <a:cubicBezTo>
                    <a:pt x="8296" y="14393"/>
                    <a:pt x="8312" y="14393"/>
                    <a:pt x="8321" y="14401"/>
                  </a:cubicBezTo>
                  <a:cubicBezTo>
                    <a:pt x="8312" y="14409"/>
                    <a:pt x="8304" y="14426"/>
                    <a:pt x="8288" y="14434"/>
                  </a:cubicBezTo>
                  <a:cubicBezTo>
                    <a:pt x="8280" y="14426"/>
                    <a:pt x="8271" y="14409"/>
                    <a:pt x="8263" y="14401"/>
                  </a:cubicBezTo>
                  <a:cubicBezTo>
                    <a:pt x="8271" y="14393"/>
                    <a:pt x="8280" y="14393"/>
                    <a:pt x="8288" y="14385"/>
                  </a:cubicBezTo>
                  <a:close/>
                  <a:moveTo>
                    <a:pt x="8288" y="0"/>
                  </a:moveTo>
                  <a:cubicBezTo>
                    <a:pt x="7498" y="0"/>
                    <a:pt x="6017" y="329"/>
                    <a:pt x="4881" y="2493"/>
                  </a:cubicBezTo>
                  <a:cubicBezTo>
                    <a:pt x="4609" y="2461"/>
                    <a:pt x="4338" y="2444"/>
                    <a:pt x="4091" y="2444"/>
                  </a:cubicBezTo>
                  <a:cubicBezTo>
                    <a:pt x="2280" y="2444"/>
                    <a:pt x="1359" y="3226"/>
                    <a:pt x="906" y="3892"/>
                  </a:cubicBezTo>
                  <a:cubicBezTo>
                    <a:pt x="1" y="5217"/>
                    <a:pt x="231" y="7003"/>
                    <a:pt x="1548" y="8945"/>
                  </a:cubicBezTo>
                  <a:cubicBezTo>
                    <a:pt x="231" y="10887"/>
                    <a:pt x="1" y="12681"/>
                    <a:pt x="914" y="13998"/>
                  </a:cubicBezTo>
                  <a:cubicBezTo>
                    <a:pt x="964" y="14080"/>
                    <a:pt x="1021" y="14162"/>
                    <a:pt x="1087" y="14237"/>
                  </a:cubicBezTo>
                  <a:cubicBezTo>
                    <a:pt x="1367" y="15142"/>
                    <a:pt x="2223" y="15775"/>
                    <a:pt x="3177" y="15775"/>
                  </a:cubicBezTo>
                  <a:cubicBezTo>
                    <a:pt x="3581" y="15775"/>
                    <a:pt x="3976" y="15660"/>
                    <a:pt x="4330" y="15446"/>
                  </a:cubicBezTo>
                  <a:cubicBezTo>
                    <a:pt x="4502" y="15438"/>
                    <a:pt x="4692" y="15422"/>
                    <a:pt x="4881" y="15405"/>
                  </a:cubicBezTo>
                  <a:cubicBezTo>
                    <a:pt x="6017" y="17569"/>
                    <a:pt x="7498" y="17890"/>
                    <a:pt x="8288" y="17890"/>
                  </a:cubicBezTo>
                  <a:cubicBezTo>
                    <a:pt x="9078" y="17890"/>
                    <a:pt x="10567" y="17569"/>
                    <a:pt x="11703" y="15405"/>
                  </a:cubicBezTo>
                  <a:cubicBezTo>
                    <a:pt x="11966" y="15438"/>
                    <a:pt x="12230" y="15454"/>
                    <a:pt x="12485" y="15454"/>
                  </a:cubicBezTo>
                  <a:cubicBezTo>
                    <a:pt x="14295" y="15454"/>
                    <a:pt x="15217" y="14664"/>
                    <a:pt x="15669" y="13998"/>
                  </a:cubicBezTo>
                  <a:cubicBezTo>
                    <a:pt x="15974" y="13562"/>
                    <a:pt x="16303" y="12829"/>
                    <a:pt x="16196" y="11784"/>
                  </a:cubicBezTo>
                  <a:cubicBezTo>
                    <a:pt x="16319" y="11504"/>
                    <a:pt x="16385" y="11200"/>
                    <a:pt x="16385" y="10895"/>
                  </a:cubicBezTo>
                  <a:cubicBezTo>
                    <a:pt x="16385" y="10023"/>
                    <a:pt x="15867" y="9241"/>
                    <a:pt x="15077" y="8896"/>
                  </a:cubicBezTo>
                  <a:cubicBezTo>
                    <a:pt x="16361" y="6970"/>
                    <a:pt x="16575" y="5201"/>
                    <a:pt x="15669" y="3892"/>
                  </a:cubicBezTo>
                  <a:cubicBezTo>
                    <a:pt x="15217" y="3226"/>
                    <a:pt x="14295" y="2436"/>
                    <a:pt x="12485" y="2436"/>
                  </a:cubicBezTo>
                  <a:cubicBezTo>
                    <a:pt x="12271" y="2436"/>
                    <a:pt x="12049" y="2452"/>
                    <a:pt x="11818" y="2477"/>
                  </a:cubicBezTo>
                  <a:cubicBezTo>
                    <a:pt x="11793" y="1300"/>
                    <a:pt x="10847" y="354"/>
                    <a:pt x="9679" y="337"/>
                  </a:cubicBezTo>
                  <a:cubicBezTo>
                    <a:pt x="9234" y="115"/>
                    <a:pt x="8765" y="0"/>
                    <a:pt x="8288" y="0"/>
                  </a:cubicBezTo>
                  <a:close/>
                </a:path>
              </a:pathLst>
            </a:custGeom>
            <a:solidFill>
              <a:schemeClr val="lt1"/>
            </a:solidFill>
            <a:ln>
              <a:noFill/>
            </a:ln>
            <a:effectLst>
              <a:outerShdw blurRad="85725" dist="76200" dir="4980000" algn="bl" rotWithShape="0">
                <a:schemeClr val="dk1">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3"/>
            <p:cNvSpPr/>
            <p:nvPr/>
          </p:nvSpPr>
          <p:spPr>
            <a:xfrm>
              <a:off x="875775" y="-1360325"/>
              <a:ext cx="89500" cy="89725"/>
            </a:xfrm>
            <a:custGeom>
              <a:avLst/>
              <a:gdLst/>
              <a:ahLst/>
              <a:cxnLst/>
              <a:rect l="l" t="t" r="r" b="b"/>
              <a:pathLst>
                <a:path w="3580" h="3589" extrusionOk="0">
                  <a:moveTo>
                    <a:pt x="1786" y="0"/>
                  </a:moveTo>
                  <a:cubicBezTo>
                    <a:pt x="798" y="0"/>
                    <a:pt x="0" y="807"/>
                    <a:pt x="0" y="1794"/>
                  </a:cubicBezTo>
                  <a:cubicBezTo>
                    <a:pt x="0" y="2782"/>
                    <a:pt x="798" y="3588"/>
                    <a:pt x="1786" y="3588"/>
                  </a:cubicBezTo>
                  <a:cubicBezTo>
                    <a:pt x="2782" y="3588"/>
                    <a:pt x="3580" y="2782"/>
                    <a:pt x="3580" y="1794"/>
                  </a:cubicBezTo>
                  <a:cubicBezTo>
                    <a:pt x="3580" y="807"/>
                    <a:pt x="2782" y="0"/>
                    <a:pt x="17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3"/>
            <p:cNvSpPr/>
            <p:nvPr/>
          </p:nvSpPr>
          <p:spPr>
            <a:xfrm>
              <a:off x="872475" y="-1363425"/>
              <a:ext cx="96100" cy="95900"/>
            </a:xfrm>
            <a:custGeom>
              <a:avLst/>
              <a:gdLst/>
              <a:ahLst/>
              <a:cxnLst/>
              <a:rect l="l" t="t" r="r" b="b"/>
              <a:pathLst>
                <a:path w="3844" h="3836" extrusionOk="0">
                  <a:moveTo>
                    <a:pt x="1918" y="256"/>
                  </a:moveTo>
                  <a:cubicBezTo>
                    <a:pt x="2839" y="256"/>
                    <a:pt x="3588" y="996"/>
                    <a:pt x="3588" y="1918"/>
                  </a:cubicBezTo>
                  <a:cubicBezTo>
                    <a:pt x="3588" y="2840"/>
                    <a:pt x="2839" y="3589"/>
                    <a:pt x="1918" y="3589"/>
                  </a:cubicBezTo>
                  <a:cubicBezTo>
                    <a:pt x="1004" y="3589"/>
                    <a:pt x="255" y="2840"/>
                    <a:pt x="255" y="1918"/>
                  </a:cubicBezTo>
                  <a:cubicBezTo>
                    <a:pt x="255" y="996"/>
                    <a:pt x="1004" y="256"/>
                    <a:pt x="1918" y="256"/>
                  </a:cubicBezTo>
                  <a:close/>
                  <a:moveTo>
                    <a:pt x="1918" y="1"/>
                  </a:moveTo>
                  <a:cubicBezTo>
                    <a:pt x="864" y="1"/>
                    <a:pt x="0" y="865"/>
                    <a:pt x="0" y="1918"/>
                  </a:cubicBezTo>
                  <a:cubicBezTo>
                    <a:pt x="0" y="2980"/>
                    <a:pt x="864" y="3836"/>
                    <a:pt x="1918" y="3836"/>
                  </a:cubicBezTo>
                  <a:cubicBezTo>
                    <a:pt x="2979" y="3836"/>
                    <a:pt x="3843" y="2980"/>
                    <a:pt x="3843" y="1918"/>
                  </a:cubicBezTo>
                  <a:cubicBezTo>
                    <a:pt x="3843" y="865"/>
                    <a:pt x="2979" y="1"/>
                    <a:pt x="1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3"/>
            <p:cNvSpPr/>
            <p:nvPr/>
          </p:nvSpPr>
          <p:spPr>
            <a:xfrm>
              <a:off x="839550" y="-1501475"/>
              <a:ext cx="161950" cy="372000"/>
            </a:xfrm>
            <a:custGeom>
              <a:avLst/>
              <a:gdLst/>
              <a:ahLst/>
              <a:cxnLst/>
              <a:rect l="l" t="t" r="r" b="b"/>
              <a:pathLst>
                <a:path w="6478" h="14880" extrusionOk="0">
                  <a:moveTo>
                    <a:pt x="3235" y="363"/>
                  </a:moveTo>
                  <a:cubicBezTo>
                    <a:pt x="4798" y="363"/>
                    <a:pt x="6115" y="3605"/>
                    <a:pt x="6115" y="7440"/>
                  </a:cubicBezTo>
                  <a:cubicBezTo>
                    <a:pt x="6115" y="11275"/>
                    <a:pt x="4798" y="14517"/>
                    <a:pt x="3235" y="14517"/>
                  </a:cubicBezTo>
                  <a:cubicBezTo>
                    <a:pt x="1679" y="14517"/>
                    <a:pt x="363" y="11275"/>
                    <a:pt x="363" y="7440"/>
                  </a:cubicBezTo>
                  <a:cubicBezTo>
                    <a:pt x="363" y="3605"/>
                    <a:pt x="1679" y="363"/>
                    <a:pt x="3235" y="363"/>
                  </a:cubicBezTo>
                  <a:close/>
                  <a:moveTo>
                    <a:pt x="3235" y="1"/>
                  </a:moveTo>
                  <a:cubicBezTo>
                    <a:pt x="1424" y="1"/>
                    <a:pt x="1" y="3268"/>
                    <a:pt x="1" y="7440"/>
                  </a:cubicBezTo>
                  <a:cubicBezTo>
                    <a:pt x="1" y="11612"/>
                    <a:pt x="1424" y="14879"/>
                    <a:pt x="3235" y="14879"/>
                  </a:cubicBezTo>
                  <a:cubicBezTo>
                    <a:pt x="5053" y="14879"/>
                    <a:pt x="6477" y="11612"/>
                    <a:pt x="6477" y="7440"/>
                  </a:cubicBezTo>
                  <a:cubicBezTo>
                    <a:pt x="6477" y="3268"/>
                    <a:pt x="5053" y="1"/>
                    <a:pt x="3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3"/>
            <p:cNvSpPr/>
            <p:nvPr/>
          </p:nvSpPr>
          <p:spPr>
            <a:xfrm>
              <a:off x="741425" y="-1440500"/>
              <a:ext cx="358200" cy="249925"/>
            </a:xfrm>
            <a:custGeom>
              <a:avLst/>
              <a:gdLst/>
              <a:ahLst/>
              <a:cxnLst/>
              <a:rect l="l" t="t" r="r" b="b"/>
              <a:pathLst>
                <a:path w="14328" h="9997" extrusionOk="0">
                  <a:moveTo>
                    <a:pt x="11381" y="368"/>
                  </a:moveTo>
                  <a:cubicBezTo>
                    <a:pt x="12130" y="368"/>
                    <a:pt x="12706" y="574"/>
                    <a:pt x="13002" y="1002"/>
                  </a:cubicBezTo>
                  <a:cubicBezTo>
                    <a:pt x="13883" y="2286"/>
                    <a:pt x="11949" y="5207"/>
                    <a:pt x="8789" y="7371"/>
                  </a:cubicBezTo>
                  <a:cubicBezTo>
                    <a:pt x="7209" y="8457"/>
                    <a:pt x="5547" y="9214"/>
                    <a:pt x="4115" y="9511"/>
                  </a:cubicBezTo>
                  <a:cubicBezTo>
                    <a:pt x="3703" y="9593"/>
                    <a:pt x="3322" y="9634"/>
                    <a:pt x="2980" y="9634"/>
                  </a:cubicBezTo>
                  <a:cubicBezTo>
                    <a:pt x="2194" y="9634"/>
                    <a:pt x="1612" y="9419"/>
                    <a:pt x="1325" y="9001"/>
                  </a:cubicBezTo>
                  <a:cubicBezTo>
                    <a:pt x="445" y="7717"/>
                    <a:pt x="2370" y="4795"/>
                    <a:pt x="5539" y="2631"/>
                  </a:cubicBezTo>
                  <a:cubicBezTo>
                    <a:pt x="7654" y="1183"/>
                    <a:pt x="9875" y="368"/>
                    <a:pt x="11381" y="368"/>
                  </a:cubicBezTo>
                  <a:close/>
                  <a:moveTo>
                    <a:pt x="11356" y="1"/>
                  </a:moveTo>
                  <a:cubicBezTo>
                    <a:pt x="9769" y="1"/>
                    <a:pt x="7537" y="821"/>
                    <a:pt x="5333" y="2335"/>
                  </a:cubicBezTo>
                  <a:cubicBezTo>
                    <a:pt x="1893" y="4688"/>
                    <a:pt x="0" y="7709"/>
                    <a:pt x="1029" y="9206"/>
                  </a:cubicBezTo>
                  <a:cubicBezTo>
                    <a:pt x="1383" y="9725"/>
                    <a:pt x="2058" y="9996"/>
                    <a:pt x="2963" y="9996"/>
                  </a:cubicBezTo>
                  <a:cubicBezTo>
                    <a:pt x="3333" y="9996"/>
                    <a:pt x="3745" y="9955"/>
                    <a:pt x="4189" y="9865"/>
                  </a:cubicBezTo>
                  <a:cubicBezTo>
                    <a:pt x="5670" y="9560"/>
                    <a:pt x="7374" y="8778"/>
                    <a:pt x="8995" y="7667"/>
                  </a:cubicBezTo>
                  <a:cubicBezTo>
                    <a:pt x="12435" y="5314"/>
                    <a:pt x="14327" y="2294"/>
                    <a:pt x="13299" y="796"/>
                  </a:cubicBezTo>
                  <a:cubicBezTo>
                    <a:pt x="12932" y="258"/>
                    <a:pt x="12245" y="1"/>
                    <a:pt x="11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3"/>
            <p:cNvSpPr/>
            <p:nvPr/>
          </p:nvSpPr>
          <p:spPr>
            <a:xfrm>
              <a:off x="741425" y="-1440350"/>
              <a:ext cx="358200" cy="249775"/>
            </a:xfrm>
            <a:custGeom>
              <a:avLst/>
              <a:gdLst/>
              <a:ahLst/>
              <a:cxnLst/>
              <a:rect l="l" t="t" r="r" b="b"/>
              <a:pathLst>
                <a:path w="14328" h="9991" extrusionOk="0">
                  <a:moveTo>
                    <a:pt x="2971" y="362"/>
                  </a:moveTo>
                  <a:cubicBezTo>
                    <a:pt x="3317" y="362"/>
                    <a:pt x="3695" y="403"/>
                    <a:pt x="4115" y="494"/>
                  </a:cubicBezTo>
                  <a:cubicBezTo>
                    <a:pt x="5547" y="782"/>
                    <a:pt x="7209" y="1539"/>
                    <a:pt x="8789" y="2625"/>
                  </a:cubicBezTo>
                  <a:cubicBezTo>
                    <a:pt x="11949" y="4789"/>
                    <a:pt x="13883" y="7711"/>
                    <a:pt x="13002" y="8995"/>
                  </a:cubicBezTo>
                  <a:cubicBezTo>
                    <a:pt x="12709" y="9422"/>
                    <a:pt x="12134" y="9625"/>
                    <a:pt x="11380" y="9625"/>
                  </a:cubicBezTo>
                  <a:cubicBezTo>
                    <a:pt x="9873" y="9625"/>
                    <a:pt x="7651" y="8813"/>
                    <a:pt x="5539" y="7365"/>
                  </a:cubicBezTo>
                  <a:cubicBezTo>
                    <a:pt x="2370" y="5201"/>
                    <a:pt x="445" y="2280"/>
                    <a:pt x="1325" y="996"/>
                  </a:cubicBezTo>
                  <a:cubicBezTo>
                    <a:pt x="1613" y="576"/>
                    <a:pt x="2189" y="362"/>
                    <a:pt x="2971" y="362"/>
                  </a:cubicBezTo>
                  <a:close/>
                  <a:moveTo>
                    <a:pt x="2958" y="0"/>
                  </a:moveTo>
                  <a:cubicBezTo>
                    <a:pt x="2054" y="0"/>
                    <a:pt x="1385" y="271"/>
                    <a:pt x="1029" y="790"/>
                  </a:cubicBezTo>
                  <a:cubicBezTo>
                    <a:pt x="0" y="2288"/>
                    <a:pt x="1893" y="5308"/>
                    <a:pt x="5333" y="7661"/>
                  </a:cubicBezTo>
                  <a:cubicBezTo>
                    <a:pt x="7538" y="9176"/>
                    <a:pt x="9768" y="9990"/>
                    <a:pt x="11357" y="9990"/>
                  </a:cubicBezTo>
                  <a:cubicBezTo>
                    <a:pt x="12245" y="9990"/>
                    <a:pt x="12928" y="9735"/>
                    <a:pt x="13299" y="9200"/>
                  </a:cubicBezTo>
                  <a:cubicBezTo>
                    <a:pt x="14327" y="7703"/>
                    <a:pt x="12435" y="4682"/>
                    <a:pt x="8995" y="2329"/>
                  </a:cubicBezTo>
                  <a:cubicBezTo>
                    <a:pt x="7374" y="1218"/>
                    <a:pt x="5670" y="444"/>
                    <a:pt x="4189" y="140"/>
                  </a:cubicBezTo>
                  <a:cubicBezTo>
                    <a:pt x="3742" y="46"/>
                    <a:pt x="3330" y="0"/>
                    <a:pt x="2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3"/>
            <p:cNvSpPr/>
            <p:nvPr/>
          </p:nvSpPr>
          <p:spPr>
            <a:xfrm>
              <a:off x="1054550" y="-1280500"/>
              <a:ext cx="27375" cy="27375"/>
            </a:xfrm>
            <a:custGeom>
              <a:avLst/>
              <a:gdLst/>
              <a:ahLst/>
              <a:cxnLst/>
              <a:rect l="l" t="t" r="r" b="b"/>
              <a:pathLst>
                <a:path w="1095" h="1095" extrusionOk="0">
                  <a:moveTo>
                    <a:pt x="552" y="0"/>
                  </a:moveTo>
                  <a:cubicBezTo>
                    <a:pt x="247" y="0"/>
                    <a:pt x="0" y="247"/>
                    <a:pt x="0" y="551"/>
                  </a:cubicBezTo>
                  <a:cubicBezTo>
                    <a:pt x="0" y="856"/>
                    <a:pt x="247" y="1095"/>
                    <a:pt x="552" y="1095"/>
                  </a:cubicBezTo>
                  <a:cubicBezTo>
                    <a:pt x="848" y="1095"/>
                    <a:pt x="1095" y="856"/>
                    <a:pt x="1095" y="551"/>
                  </a:cubicBezTo>
                  <a:cubicBezTo>
                    <a:pt x="1095" y="247"/>
                    <a:pt x="848" y="0"/>
                    <a:pt x="5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3"/>
            <p:cNvSpPr/>
            <p:nvPr/>
          </p:nvSpPr>
          <p:spPr>
            <a:xfrm>
              <a:off x="1051450" y="-1283600"/>
              <a:ext cx="33575" cy="33775"/>
            </a:xfrm>
            <a:custGeom>
              <a:avLst/>
              <a:gdLst/>
              <a:ahLst/>
              <a:cxnLst/>
              <a:rect l="l" t="t" r="r" b="b"/>
              <a:pathLst>
                <a:path w="1343" h="1351" extrusionOk="0">
                  <a:moveTo>
                    <a:pt x="676" y="256"/>
                  </a:moveTo>
                  <a:cubicBezTo>
                    <a:pt x="906" y="256"/>
                    <a:pt x="1095" y="445"/>
                    <a:pt x="1095" y="675"/>
                  </a:cubicBezTo>
                  <a:cubicBezTo>
                    <a:pt x="1095" y="906"/>
                    <a:pt x="906" y="1095"/>
                    <a:pt x="676" y="1095"/>
                  </a:cubicBezTo>
                  <a:cubicBezTo>
                    <a:pt x="437" y="1095"/>
                    <a:pt x="248" y="906"/>
                    <a:pt x="248" y="675"/>
                  </a:cubicBezTo>
                  <a:cubicBezTo>
                    <a:pt x="248" y="445"/>
                    <a:pt x="437" y="256"/>
                    <a:pt x="676" y="256"/>
                  </a:cubicBezTo>
                  <a:close/>
                  <a:moveTo>
                    <a:pt x="676" y="1"/>
                  </a:moveTo>
                  <a:cubicBezTo>
                    <a:pt x="297" y="1"/>
                    <a:pt x="1" y="305"/>
                    <a:pt x="1" y="675"/>
                  </a:cubicBezTo>
                  <a:cubicBezTo>
                    <a:pt x="1" y="1046"/>
                    <a:pt x="297" y="1350"/>
                    <a:pt x="676" y="1350"/>
                  </a:cubicBezTo>
                  <a:cubicBezTo>
                    <a:pt x="1046" y="1350"/>
                    <a:pt x="1342" y="1046"/>
                    <a:pt x="1342" y="675"/>
                  </a:cubicBezTo>
                  <a:cubicBezTo>
                    <a:pt x="1342" y="305"/>
                    <a:pt x="1046" y="1"/>
                    <a:pt x="6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3"/>
            <p:cNvSpPr/>
            <p:nvPr/>
          </p:nvSpPr>
          <p:spPr>
            <a:xfrm>
              <a:off x="778875" y="-1213025"/>
              <a:ext cx="27375" cy="27575"/>
            </a:xfrm>
            <a:custGeom>
              <a:avLst/>
              <a:gdLst/>
              <a:ahLst/>
              <a:cxnLst/>
              <a:rect l="l" t="t" r="r" b="b"/>
              <a:pathLst>
                <a:path w="1095" h="1103" extrusionOk="0">
                  <a:moveTo>
                    <a:pt x="551" y="0"/>
                  </a:moveTo>
                  <a:cubicBezTo>
                    <a:pt x="247" y="0"/>
                    <a:pt x="0" y="247"/>
                    <a:pt x="0" y="552"/>
                  </a:cubicBezTo>
                  <a:cubicBezTo>
                    <a:pt x="0" y="856"/>
                    <a:pt x="247" y="1103"/>
                    <a:pt x="551" y="1103"/>
                  </a:cubicBezTo>
                  <a:cubicBezTo>
                    <a:pt x="848" y="1103"/>
                    <a:pt x="1095" y="856"/>
                    <a:pt x="1095" y="552"/>
                  </a:cubicBezTo>
                  <a:cubicBezTo>
                    <a:pt x="1095" y="247"/>
                    <a:pt x="848"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3"/>
            <p:cNvSpPr/>
            <p:nvPr/>
          </p:nvSpPr>
          <p:spPr>
            <a:xfrm>
              <a:off x="775775" y="-1216125"/>
              <a:ext cx="33575" cy="33775"/>
            </a:xfrm>
            <a:custGeom>
              <a:avLst/>
              <a:gdLst/>
              <a:ahLst/>
              <a:cxnLst/>
              <a:rect l="l" t="t" r="r" b="b"/>
              <a:pathLst>
                <a:path w="1343" h="1351" extrusionOk="0">
                  <a:moveTo>
                    <a:pt x="675" y="256"/>
                  </a:moveTo>
                  <a:cubicBezTo>
                    <a:pt x="906" y="256"/>
                    <a:pt x="1095" y="445"/>
                    <a:pt x="1095" y="676"/>
                  </a:cubicBezTo>
                  <a:cubicBezTo>
                    <a:pt x="1095" y="906"/>
                    <a:pt x="906" y="1095"/>
                    <a:pt x="675" y="1095"/>
                  </a:cubicBezTo>
                  <a:cubicBezTo>
                    <a:pt x="437" y="1095"/>
                    <a:pt x="248" y="906"/>
                    <a:pt x="248" y="676"/>
                  </a:cubicBezTo>
                  <a:cubicBezTo>
                    <a:pt x="248" y="445"/>
                    <a:pt x="437" y="256"/>
                    <a:pt x="675" y="256"/>
                  </a:cubicBezTo>
                  <a:close/>
                  <a:moveTo>
                    <a:pt x="675" y="1"/>
                  </a:moveTo>
                  <a:cubicBezTo>
                    <a:pt x="297" y="1"/>
                    <a:pt x="1" y="305"/>
                    <a:pt x="1" y="676"/>
                  </a:cubicBezTo>
                  <a:cubicBezTo>
                    <a:pt x="1" y="1046"/>
                    <a:pt x="297" y="1350"/>
                    <a:pt x="675" y="1350"/>
                  </a:cubicBezTo>
                  <a:cubicBezTo>
                    <a:pt x="1046" y="1350"/>
                    <a:pt x="1342" y="1046"/>
                    <a:pt x="1342" y="676"/>
                  </a:cubicBezTo>
                  <a:cubicBezTo>
                    <a:pt x="1342" y="305"/>
                    <a:pt x="1046" y="1"/>
                    <a:pt x="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3"/>
            <p:cNvSpPr/>
            <p:nvPr/>
          </p:nvSpPr>
          <p:spPr>
            <a:xfrm>
              <a:off x="940375" y="-1489950"/>
              <a:ext cx="27375" cy="27400"/>
            </a:xfrm>
            <a:custGeom>
              <a:avLst/>
              <a:gdLst/>
              <a:ahLst/>
              <a:cxnLst/>
              <a:rect l="l" t="t" r="r" b="b"/>
              <a:pathLst>
                <a:path w="1095" h="1096" extrusionOk="0">
                  <a:moveTo>
                    <a:pt x="551" y="1"/>
                  </a:moveTo>
                  <a:cubicBezTo>
                    <a:pt x="247" y="1"/>
                    <a:pt x="0" y="248"/>
                    <a:pt x="0" y="552"/>
                  </a:cubicBezTo>
                  <a:cubicBezTo>
                    <a:pt x="0" y="848"/>
                    <a:pt x="247" y="1095"/>
                    <a:pt x="551" y="1095"/>
                  </a:cubicBezTo>
                  <a:cubicBezTo>
                    <a:pt x="856" y="1095"/>
                    <a:pt x="1094" y="848"/>
                    <a:pt x="1094" y="552"/>
                  </a:cubicBezTo>
                  <a:cubicBezTo>
                    <a:pt x="1094" y="248"/>
                    <a:pt x="856" y="1"/>
                    <a:pt x="5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3"/>
            <p:cNvSpPr/>
            <p:nvPr/>
          </p:nvSpPr>
          <p:spPr>
            <a:xfrm>
              <a:off x="937275" y="-1493025"/>
              <a:ext cx="33775" cy="33750"/>
            </a:xfrm>
            <a:custGeom>
              <a:avLst/>
              <a:gdLst/>
              <a:ahLst/>
              <a:cxnLst/>
              <a:rect l="l" t="t" r="r" b="b"/>
              <a:pathLst>
                <a:path w="1351" h="1350" extrusionOk="0">
                  <a:moveTo>
                    <a:pt x="675" y="255"/>
                  </a:moveTo>
                  <a:cubicBezTo>
                    <a:pt x="906" y="255"/>
                    <a:pt x="1095" y="445"/>
                    <a:pt x="1095" y="675"/>
                  </a:cubicBezTo>
                  <a:cubicBezTo>
                    <a:pt x="1095" y="906"/>
                    <a:pt x="906" y="1095"/>
                    <a:pt x="675" y="1095"/>
                  </a:cubicBezTo>
                  <a:cubicBezTo>
                    <a:pt x="445" y="1095"/>
                    <a:pt x="256" y="906"/>
                    <a:pt x="256" y="675"/>
                  </a:cubicBezTo>
                  <a:cubicBezTo>
                    <a:pt x="256" y="445"/>
                    <a:pt x="445" y="255"/>
                    <a:pt x="675" y="255"/>
                  </a:cubicBezTo>
                  <a:close/>
                  <a:moveTo>
                    <a:pt x="675" y="0"/>
                  </a:moveTo>
                  <a:cubicBezTo>
                    <a:pt x="305" y="0"/>
                    <a:pt x="1" y="305"/>
                    <a:pt x="1" y="675"/>
                  </a:cubicBezTo>
                  <a:cubicBezTo>
                    <a:pt x="1" y="1045"/>
                    <a:pt x="305" y="1350"/>
                    <a:pt x="675" y="1350"/>
                  </a:cubicBezTo>
                  <a:cubicBezTo>
                    <a:pt x="1046" y="1350"/>
                    <a:pt x="1350" y="1045"/>
                    <a:pt x="1350" y="675"/>
                  </a:cubicBezTo>
                  <a:cubicBezTo>
                    <a:pt x="1350" y="305"/>
                    <a:pt x="1046" y="0"/>
                    <a:pt x="6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 name="Google Shape;314;p33"/>
          <p:cNvGrpSpPr/>
          <p:nvPr/>
        </p:nvGrpSpPr>
        <p:grpSpPr>
          <a:xfrm>
            <a:off x="7618565" y="891517"/>
            <a:ext cx="1074821" cy="1328405"/>
            <a:chOff x="1238675" y="-1705950"/>
            <a:chExt cx="468250" cy="578725"/>
          </a:xfrm>
        </p:grpSpPr>
        <p:sp>
          <p:nvSpPr>
            <p:cNvPr id="315" name="Google Shape;315;p33"/>
            <p:cNvSpPr/>
            <p:nvPr/>
          </p:nvSpPr>
          <p:spPr>
            <a:xfrm>
              <a:off x="1238675" y="-1705950"/>
              <a:ext cx="468250" cy="578725"/>
            </a:xfrm>
            <a:custGeom>
              <a:avLst/>
              <a:gdLst/>
              <a:ahLst/>
              <a:cxnLst/>
              <a:rect l="l" t="t" r="r" b="b"/>
              <a:pathLst>
                <a:path w="18730" h="23149" extrusionOk="0">
                  <a:moveTo>
                    <a:pt x="6921" y="0"/>
                  </a:moveTo>
                  <a:cubicBezTo>
                    <a:pt x="5588" y="0"/>
                    <a:pt x="4395" y="840"/>
                    <a:pt x="3950" y="2090"/>
                  </a:cubicBezTo>
                  <a:cubicBezTo>
                    <a:pt x="3547" y="3226"/>
                    <a:pt x="3827" y="4502"/>
                    <a:pt x="4674" y="5357"/>
                  </a:cubicBezTo>
                  <a:lnTo>
                    <a:pt x="1070" y="15455"/>
                  </a:lnTo>
                  <a:cubicBezTo>
                    <a:pt x="0" y="18450"/>
                    <a:pt x="1572" y="21750"/>
                    <a:pt x="4559" y="22820"/>
                  </a:cubicBezTo>
                  <a:cubicBezTo>
                    <a:pt x="5185" y="23042"/>
                    <a:pt x="5835" y="23149"/>
                    <a:pt x="6493" y="23149"/>
                  </a:cubicBezTo>
                  <a:cubicBezTo>
                    <a:pt x="8921" y="23149"/>
                    <a:pt x="11101" y="21618"/>
                    <a:pt x="11916" y="19331"/>
                  </a:cubicBezTo>
                  <a:lnTo>
                    <a:pt x="15521" y="9225"/>
                  </a:lnTo>
                  <a:cubicBezTo>
                    <a:pt x="16714" y="9093"/>
                    <a:pt x="17742" y="8295"/>
                    <a:pt x="18146" y="7160"/>
                  </a:cubicBezTo>
                  <a:cubicBezTo>
                    <a:pt x="18730" y="5522"/>
                    <a:pt x="17874" y="3712"/>
                    <a:pt x="16236" y="3127"/>
                  </a:cubicBezTo>
                  <a:lnTo>
                    <a:pt x="7974" y="189"/>
                  </a:lnTo>
                  <a:cubicBezTo>
                    <a:pt x="7637" y="66"/>
                    <a:pt x="7283" y="0"/>
                    <a:pt x="6921" y="0"/>
                  </a:cubicBezTo>
                  <a:close/>
                </a:path>
              </a:pathLst>
            </a:custGeom>
            <a:solidFill>
              <a:schemeClr val="lt1"/>
            </a:solidFill>
            <a:ln>
              <a:noFill/>
            </a:ln>
            <a:effectLst>
              <a:outerShdw blurRad="71438" dist="66675" dir="438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3"/>
            <p:cNvSpPr/>
            <p:nvPr/>
          </p:nvSpPr>
          <p:spPr>
            <a:xfrm>
              <a:off x="1286200" y="-1530275"/>
              <a:ext cx="290925" cy="360900"/>
            </a:xfrm>
            <a:custGeom>
              <a:avLst/>
              <a:gdLst/>
              <a:ahLst/>
              <a:cxnLst/>
              <a:rect l="l" t="t" r="r" b="b"/>
              <a:pathLst>
                <a:path w="11637" h="14436" extrusionOk="0">
                  <a:moveTo>
                    <a:pt x="3967" y="1"/>
                  </a:moveTo>
                  <a:lnTo>
                    <a:pt x="757" y="8995"/>
                  </a:lnTo>
                  <a:cubicBezTo>
                    <a:pt x="0" y="11119"/>
                    <a:pt x="1111" y="13447"/>
                    <a:pt x="3226" y="14196"/>
                  </a:cubicBezTo>
                  <a:cubicBezTo>
                    <a:pt x="3679" y="14358"/>
                    <a:pt x="4141" y="14435"/>
                    <a:pt x="4596" y="14435"/>
                  </a:cubicBezTo>
                  <a:cubicBezTo>
                    <a:pt x="6266" y="14435"/>
                    <a:pt x="7832" y="13398"/>
                    <a:pt x="8427" y="11736"/>
                  </a:cubicBezTo>
                  <a:lnTo>
                    <a:pt x="11636" y="2741"/>
                  </a:lnTo>
                  <a:lnTo>
                    <a:pt x="39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3"/>
            <p:cNvSpPr/>
            <p:nvPr/>
          </p:nvSpPr>
          <p:spPr>
            <a:xfrm>
              <a:off x="1281250" y="-1595900"/>
              <a:ext cx="323025" cy="431025"/>
            </a:xfrm>
            <a:custGeom>
              <a:avLst/>
              <a:gdLst/>
              <a:ahLst/>
              <a:cxnLst/>
              <a:rect l="l" t="t" r="r" b="b"/>
              <a:pathLst>
                <a:path w="12921" h="17241" extrusionOk="0">
                  <a:moveTo>
                    <a:pt x="5128" y="462"/>
                  </a:moveTo>
                  <a:lnTo>
                    <a:pt x="12460" y="3079"/>
                  </a:lnTo>
                  <a:lnTo>
                    <a:pt x="8452" y="14295"/>
                  </a:lnTo>
                  <a:cubicBezTo>
                    <a:pt x="7888" y="15889"/>
                    <a:pt x="6386" y="16881"/>
                    <a:pt x="4784" y="16881"/>
                  </a:cubicBezTo>
                  <a:cubicBezTo>
                    <a:pt x="4351" y="16881"/>
                    <a:pt x="3912" y="16809"/>
                    <a:pt x="3482" y="16657"/>
                  </a:cubicBezTo>
                  <a:cubicBezTo>
                    <a:pt x="1466" y="15932"/>
                    <a:pt x="404" y="13702"/>
                    <a:pt x="1128" y="11686"/>
                  </a:cubicBezTo>
                  <a:lnTo>
                    <a:pt x="5128" y="462"/>
                  </a:lnTo>
                  <a:close/>
                  <a:moveTo>
                    <a:pt x="4914" y="1"/>
                  </a:moveTo>
                  <a:lnTo>
                    <a:pt x="791" y="11563"/>
                  </a:lnTo>
                  <a:cubicBezTo>
                    <a:pt x="1" y="13768"/>
                    <a:pt x="1153" y="16204"/>
                    <a:pt x="3366" y="16994"/>
                  </a:cubicBezTo>
                  <a:cubicBezTo>
                    <a:pt x="3836" y="17159"/>
                    <a:pt x="4313" y="17241"/>
                    <a:pt x="4790" y="17241"/>
                  </a:cubicBezTo>
                  <a:cubicBezTo>
                    <a:pt x="6535" y="17241"/>
                    <a:pt x="8172" y="16155"/>
                    <a:pt x="8798" y="14418"/>
                  </a:cubicBezTo>
                  <a:lnTo>
                    <a:pt x="12921" y="2856"/>
                  </a:lnTo>
                  <a:lnTo>
                    <a:pt x="49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3"/>
            <p:cNvSpPr/>
            <p:nvPr/>
          </p:nvSpPr>
          <p:spPr>
            <a:xfrm>
              <a:off x="1365400" y="-1668250"/>
              <a:ext cx="298950" cy="155700"/>
            </a:xfrm>
            <a:custGeom>
              <a:avLst/>
              <a:gdLst/>
              <a:ahLst/>
              <a:cxnLst/>
              <a:rect l="l" t="t" r="r" b="b"/>
              <a:pathLst>
                <a:path w="11958" h="6228" extrusionOk="0">
                  <a:moveTo>
                    <a:pt x="1852" y="360"/>
                  </a:moveTo>
                  <a:cubicBezTo>
                    <a:pt x="1992" y="360"/>
                    <a:pt x="2140" y="385"/>
                    <a:pt x="2280" y="434"/>
                  </a:cubicBezTo>
                  <a:lnTo>
                    <a:pt x="10534" y="3380"/>
                  </a:lnTo>
                  <a:cubicBezTo>
                    <a:pt x="11200" y="3619"/>
                    <a:pt x="11554" y="4351"/>
                    <a:pt x="11316" y="5018"/>
                  </a:cubicBezTo>
                  <a:cubicBezTo>
                    <a:pt x="11127" y="5545"/>
                    <a:pt x="10630" y="5871"/>
                    <a:pt x="10101" y="5871"/>
                  </a:cubicBezTo>
                  <a:cubicBezTo>
                    <a:pt x="9961" y="5871"/>
                    <a:pt x="9818" y="5848"/>
                    <a:pt x="9678" y="5800"/>
                  </a:cubicBezTo>
                  <a:lnTo>
                    <a:pt x="1416" y="2854"/>
                  </a:lnTo>
                  <a:cubicBezTo>
                    <a:pt x="758" y="2615"/>
                    <a:pt x="404" y="1883"/>
                    <a:pt x="642" y="1216"/>
                  </a:cubicBezTo>
                  <a:cubicBezTo>
                    <a:pt x="832" y="689"/>
                    <a:pt x="1325" y="360"/>
                    <a:pt x="1852" y="360"/>
                  </a:cubicBezTo>
                  <a:close/>
                  <a:moveTo>
                    <a:pt x="1851" y="1"/>
                  </a:moveTo>
                  <a:cubicBezTo>
                    <a:pt x="1176" y="1"/>
                    <a:pt x="544" y="420"/>
                    <a:pt x="305" y="1093"/>
                  </a:cubicBezTo>
                  <a:cubicBezTo>
                    <a:pt x="0" y="1948"/>
                    <a:pt x="445" y="2887"/>
                    <a:pt x="1301" y="3191"/>
                  </a:cubicBezTo>
                  <a:lnTo>
                    <a:pt x="9555" y="6137"/>
                  </a:lnTo>
                  <a:cubicBezTo>
                    <a:pt x="9736" y="6203"/>
                    <a:pt x="9925" y="6228"/>
                    <a:pt x="10106" y="6228"/>
                  </a:cubicBezTo>
                  <a:cubicBezTo>
                    <a:pt x="10781" y="6228"/>
                    <a:pt x="11414" y="5816"/>
                    <a:pt x="11653" y="5141"/>
                  </a:cubicBezTo>
                  <a:cubicBezTo>
                    <a:pt x="11957" y="4286"/>
                    <a:pt x="11513" y="3347"/>
                    <a:pt x="10657" y="3043"/>
                  </a:cubicBezTo>
                  <a:lnTo>
                    <a:pt x="2403" y="97"/>
                  </a:lnTo>
                  <a:cubicBezTo>
                    <a:pt x="2221" y="32"/>
                    <a:pt x="2034" y="1"/>
                    <a:pt x="1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3"/>
            <p:cNvSpPr/>
            <p:nvPr/>
          </p:nvSpPr>
          <p:spPr>
            <a:xfrm>
              <a:off x="1492550" y="-1432600"/>
              <a:ext cx="50625" cy="47000"/>
            </a:xfrm>
            <a:custGeom>
              <a:avLst/>
              <a:gdLst/>
              <a:ahLst/>
              <a:cxnLst/>
              <a:rect l="l" t="t" r="r" b="b"/>
              <a:pathLst>
                <a:path w="2025" h="1880" extrusionOk="0">
                  <a:moveTo>
                    <a:pt x="963" y="365"/>
                  </a:moveTo>
                  <a:cubicBezTo>
                    <a:pt x="1029" y="365"/>
                    <a:pt x="1095" y="373"/>
                    <a:pt x="1160" y="398"/>
                  </a:cubicBezTo>
                  <a:cubicBezTo>
                    <a:pt x="1457" y="505"/>
                    <a:pt x="1613" y="834"/>
                    <a:pt x="1506" y="1130"/>
                  </a:cubicBezTo>
                  <a:cubicBezTo>
                    <a:pt x="1457" y="1278"/>
                    <a:pt x="1350" y="1393"/>
                    <a:pt x="1218" y="1459"/>
                  </a:cubicBezTo>
                  <a:cubicBezTo>
                    <a:pt x="1138" y="1497"/>
                    <a:pt x="1053" y="1516"/>
                    <a:pt x="967" y="1516"/>
                  </a:cubicBezTo>
                  <a:cubicBezTo>
                    <a:pt x="902" y="1516"/>
                    <a:pt x="837" y="1505"/>
                    <a:pt x="774" y="1484"/>
                  </a:cubicBezTo>
                  <a:cubicBezTo>
                    <a:pt x="626" y="1426"/>
                    <a:pt x="510" y="1328"/>
                    <a:pt x="444" y="1188"/>
                  </a:cubicBezTo>
                  <a:cubicBezTo>
                    <a:pt x="379" y="1048"/>
                    <a:pt x="370" y="892"/>
                    <a:pt x="428" y="743"/>
                  </a:cubicBezTo>
                  <a:cubicBezTo>
                    <a:pt x="477" y="603"/>
                    <a:pt x="584" y="480"/>
                    <a:pt x="724" y="414"/>
                  </a:cubicBezTo>
                  <a:cubicBezTo>
                    <a:pt x="798" y="381"/>
                    <a:pt x="881" y="365"/>
                    <a:pt x="963" y="365"/>
                  </a:cubicBezTo>
                  <a:close/>
                  <a:moveTo>
                    <a:pt x="975" y="0"/>
                  </a:moveTo>
                  <a:cubicBezTo>
                    <a:pt x="835" y="0"/>
                    <a:pt x="696" y="32"/>
                    <a:pt x="568" y="93"/>
                  </a:cubicBezTo>
                  <a:cubicBezTo>
                    <a:pt x="338" y="200"/>
                    <a:pt x="165" y="390"/>
                    <a:pt x="82" y="620"/>
                  </a:cubicBezTo>
                  <a:cubicBezTo>
                    <a:pt x="0" y="859"/>
                    <a:pt x="17" y="1114"/>
                    <a:pt x="124" y="1344"/>
                  </a:cubicBezTo>
                  <a:cubicBezTo>
                    <a:pt x="231" y="1566"/>
                    <a:pt x="420" y="1739"/>
                    <a:pt x="650" y="1821"/>
                  </a:cubicBezTo>
                  <a:cubicBezTo>
                    <a:pt x="757" y="1854"/>
                    <a:pt x="864" y="1879"/>
                    <a:pt x="971" y="1879"/>
                  </a:cubicBezTo>
                  <a:cubicBezTo>
                    <a:pt x="1103" y="1879"/>
                    <a:pt x="1243" y="1846"/>
                    <a:pt x="1366" y="1788"/>
                  </a:cubicBezTo>
                  <a:cubicBezTo>
                    <a:pt x="1597" y="1682"/>
                    <a:pt x="1769" y="1492"/>
                    <a:pt x="1852" y="1254"/>
                  </a:cubicBezTo>
                  <a:cubicBezTo>
                    <a:pt x="2024" y="768"/>
                    <a:pt x="1769" y="233"/>
                    <a:pt x="1284" y="52"/>
                  </a:cubicBezTo>
                  <a:cubicBezTo>
                    <a:pt x="1183" y="17"/>
                    <a:pt x="1078" y="0"/>
                    <a:pt x="9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3"/>
            <p:cNvSpPr/>
            <p:nvPr/>
          </p:nvSpPr>
          <p:spPr>
            <a:xfrm>
              <a:off x="1356550" y="-1406350"/>
              <a:ext cx="48375" cy="46875"/>
            </a:xfrm>
            <a:custGeom>
              <a:avLst/>
              <a:gdLst/>
              <a:ahLst/>
              <a:cxnLst/>
              <a:rect l="l" t="t" r="r" b="b"/>
              <a:pathLst>
                <a:path w="1935" h="1875" extrusionOk="0">
                  <a:moveTo>
                    <a:pt x="972" y="360"/>
                  </a:moveTo>
                  <a:cubicBezTo>
                    <a:pt x="1038" y="360"/>
                    <a:pt x="1103" y="376"/>
                    <a:pt x="1161" y="393"/>
                  </a:cubicBezTo>
                  <a:cubicBezTo>
                    <a:pt x="1309" y="450"/>
                    <a:pt x="1424" y="549"/>
                    <a:pt x="1490" y="689"/>
                  </a:cubicBezTo>
                  <a:cubicBezTo>
                    <a:pt x="1556" y="829"/>
                    <a:pt x="1564" y="985"/>
                    <a:pt x="1515" y="1133"/>
                  </a:cubicBezTo>
                  <a:cubicBezTo>
                    <a:pt x="1465" y="1273"/>
                    <a:pt x="1358" y="1389"/>
                    <a:pt x="1219" y="1454"/>
                  </a:cubicBezTo>
                  <a:cubicBezTo>
                    <a:pt x="1139" y="1492"/>
                    <a:pt x="1053" y="1511"/>
                    <a:pt x="967" y="1511"/>
                  </a:cubicBezTo>
                  <a:cubicBezTo>
                    <a:pt x="903" y="1511"/>
                    <a:pt x="838" y="1500"/>
                    <a:pt x="774" y="1479"/>
                  </a:cubicBezTo>
                  <a:cubicBezTo>
                    <a:pt x="634" y="1430"/>
                    <a:pt x="519" y="1323"/>
                    <a:pt x="453" y="1183"/>
                  </a:cubicBezTo>
                  <a:cubicBezTo>
                    <a:pt x="387" y="1043"/>
                    <a:pt x="379" y="887"/>
                    <a:pt x="429" y="747"/>
                  </a:cubicBezTo>
                  <a:cubicBezTo>
                    <a:pt x="478" y="599"/>
                    <a:pt x="585" y="483"/>
                    <a:pt x="725" y="418"/>
                  </a:cubicBezTo>
                  <a:cubicBezTo>
                    <a:pt x="799" y="376"/>
                    <a:pt x="889" y="360"/>
                    <a:pt x="972" y="360"/>
                  </a:cubicBezTo>
                  <a:close/>
                  <a:moveTo>
                    <a:pt x="963" y="0"/>
                  </a:moveTo>
                  <a:cubicBezTo>
                    <a:pt x="829" y="0"/>
                    <a:pt x="696" y="29"/>
                    <a:pt x="568" y="88"/>
                  </a:cubicBezTo>
                  <a:cubicBezTo>
                    <a:pt x="346" y="195"/>
                    <a:pt x="173" y="385"/>
                    <a:pt x="91" y="623"/>
                  </a:cubicBezTo>
                  <a:cubicBezTo>
                    <a:pt x="1" y="862"/>
                    <a:pt x="17" y="1117"/>
                    <a:pt x="124" y="1339"/>
                  </a:cubicBezTo>
                  <a:cubicBezTo>
                    <a:pt x="231" y="1561"/>
                    <a:pt x="420" y="1734"/>
                    <a:pt x="659" y="1817"/>
                  </a:cubicBezTo>
                  <a:cubicBezTo>
                    <a:pt x="758" y="1858"/>
                    <a:pt x="865" y="1874"/>
                    <a:pt x="972" y="1874"/>
                  </a:cubicBezTo>
                  <a:cubicBezTo>
                    <a:pt x="1112" y="1874"/>
                    <a:pt x="1243" y="1841"/>
                    <a:pt x="1375" y="1784"/>
                  </a:cubicBezTo>
                  <a:cubicBezTo>
                    <a:pt x="1597" y="1677"/>
                    <a:pt x="1770" y="1487"/>
                    <a:pt x="1852" y="1249"/>
                  </a:cubicBezTo>
                  <a:cubicBezTo>
                    <a:pt x="1934" y="1018"/>
                    <a:pt x="1926" y="763"/>
                    <a:pt x="1819" y="533"/>
                  </a:cubicBezTo>
                  <a:cubicBezTo>
                    <a:pt x="1712" y="311"/>
                    <a:pt x="1523" y="138"/>
                    <a:pt x="1284" y="55"/>
                  </a:cubicBezTo>
                  <a:cubicBezTo>
                    <a:pt x="1178" y="19"/>
                    <a:pt x="1070" y="0"/>
                    <a:pt x="9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3"/>
            <p:cNvSpPr/>
            <p:nvPr/>
          </p:nvSpPr>
          <p:spPr>
            <a:xfrm>
              <a:off x="1464550" y="-1345550"/>
              <a:ext cx="30275" cy="28025"/>
            </a:xfrm>
            <a:custGeom>
              <a:avLst/>
              <a:gdLst/>
              <a:ahLst/>
              <a:cxnLst/>
              <a:rect l="l" t="t" r="r" b="b"/>
              <a:pathLst>
                <a:path w="1211" h="1121" extrusionOk="0">
                  <a:moveTo>
                    <a:pt x="577" y="364"/>
                  </a:moveTo>
                  <a:cubicBezTo>
                    <a:pt x="602" y="364"/>
                    <a:pt x="626" y="364"/>
                    <a:pt x="643" y="372"/>
                  </a:cubicBezTo>
                  <a:cubicBezTo>
                    <a:pt x="750" y="405"/>
                    <a:pt x="799" y="520"/>
                    <a:pt x="766" y="627"/>
                  </a:cubicBezTo>
                  <a:cubicBezTo>
                    <a:pt x="750" y="676"/>
                    <a:pt x="709" y="718"/>
                    <a:pt x="668" y="734"/>
                  </a:cubicBezTo>
                  <a:cubicBezTo>
                    <a:pt x="640" y="748"/>
                    <a:pt x="611" y="754"/>
                    <a:pt x="581" y="754"/>
                  </a:cubicBezTo>
                  <a:cubicBezTo>
                    <a:pt x="557" y="754"/>
                    <a:pt x="533" y="750"/>
                    <a:pt x="511" y="742"/>
                  </a:cubicBezTo>
                  <a:cubicBezTo>
                    <a:pt x="462" y="726"/>
                    <a:pt x="421" y="693"/>
                    <a:pt x="404" y="644"/>
                  </a:cubicBezTo>
                  <a:cubicBezTo>
                    <a:pt x="379" y="594"/>
                    <a:pt x="371" y="545"/>
                    <a:pt x="396" y="495"/>
                  </a:cubicBezTo>
                  <a:cubicBezTo>
                    <a:pt x="421" y="413"/>
                    <a:pt x="495" y="364"/>
                    <a:pt x="577" y="364"/>
                  </a:cubicBezTo>
                  <a:close/>
                  <a:moveTo>
                    <a:pt x="579" y="1"/>
                  </a:moveTo>
                  <a:cubicBezTo>
                    <a:pt x="350" y="1"/>
                    <a:pt x="134" y="146"/>
                    <a:pt x="50" y="372"/>
                  </a:cubicBezTo>
                  <a:cubicBezTo>
                    <a:pt x="1" y="512"/>
                    <a:pt x="9" y="660"/>
                    <a:pt x="75" y="800"/>
                  </a:cubicBezTo>
                  <a:cubicBezTo>
                    <a:pt x="141" y="932"/>
                    <a:pt x="248" y="1030"/>
                    <a:pt x="388" y="1088"/>
                  </a:cubicBezTo>
                  <a:cubicBezTo>
                    <a:pt x="454" y="1104"/>
                    <a:pt x="519" y="1121"/>
                    <a:pt x="577" y="1121"/>
                  </a:cubicBezTo>
                  <a:cubicBezTo>
                    <a:pt x="659" y="1121"/>
                    <a:pt x="742" y="1096"/>
                    <a:pt x="816" y="1063"/>
                  </a:cubicBezTo>
                  <a:cubicBezTo>
                    <a:pt x="956" y="997"/>
                    <a:pt x="1054" y="890"/>
                    <a:pt x="1104" y="742"/>
                  </a:cubicBezTo>
                  <a:cubicBezTo>
                    <a:pt x="1211" y="454"/>
                    <a:pt x="1054" y="133"/>
                    <a:pt x="766" y="35"/>
                  </a:cubicBezTo>
                  <a:cubicBezTo>
                    <a:pt x="704" y="12"/>
                    <a:pt x="641" y="1"/>
                    <a:pt x="5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3"/>
            <p:cNvSpPr/>
            <p:nvPr/>
          </p:nvSpPr>
          <p:spPr>
            <a:xfrm>
              <a:off x="1323850" y="-1292700"/>
              <a:ext cx="31500" cy="27850"/>
            </a:xfrm>
            <a:custGeom>
              <a:avLst/>
              <a:gdLst/>
              <a:ahLst/>
              <a:cxnLst/>
              <a:rect l="l" t="t" r="r" b="b"/>
              <a:pathLst>
                <a:path w="1260" h="1114" extrusionOk="0">
                  <a:moveTo>
                    <a:pt x="626" y="356"/>
                  </a:moveTo>
                  <a:cubicBezTo>
                    <a:pt x="650" y="356"/>
                    <a:pt x="675" y="365"/>
                    <a:pt x="691" y="373"/>
                  </a:cubicBezTo>
                  <a:cubicBezTo>
                    <a:pt x="798" y="406"/>
                    <a:pt x="848" y="521"/>
                    <a:pt x="815" y="628"/>
                  </a:cubicBezTo>
                  <a:cubicBezTo>
                    <a:pt x="798" y="677"/>
                    <a:pt x="757" y="719"/>
                    <a:pt x="716" y="735"/>
                  </a:cubicBezTo>
                  <a:cubicBezTo>
                    <a:pt x="689" y="749"/>
                    <a:pt x="659" y="755"/>
                    <a:pt x="630" y="755"/>
                  </a:cubicBezTo>
                  <a:cubicBezTo>
                    <a:pt x="606" y="755"/>
                    <a:pt x="582" y="751"/>
                    <a:pt x="560" y="743"/>
                  </a:cubicBezTo>
                  <a:cubicBezTo>
                    <a:pt x="461" y="710"/>
                    <a:pt x="403" y="595"/>
                    <a:pt x="445" y="488"/>
                  </a:cubicBezTo>
                  <a:cubicBezTo>
                    <a:pt x="469" y="414"/>
                    <a:pt x="543" y="356"/>
                    <a:pt x="626" y="356"/>
                  </a:cubicBezTo>
                  <a:close/>
                  <a:moveTo>
                    <a:pt x="623" y="1"/>
                  </a:moveTo>
                  <a:cubicBezTo>
                    <a:pt x="396" y="1"/>
                    <a:pt x="182" y="142"/>
                    <a:pt x="99" y="373"/>
                  </a:cubicBezTo>
                  <a:cubicBezTo>
                    <a:pt x="0" y="661"/>
                    <a:pt x="148" y="982"/>
                    <a:pt x="445" y="1081"/>
                  </a:cubicBezTo>
                  <a:cubicBezTo>
                    <a:pt x="502" y="1105"/>
                    <a:pt x="568" y="1114"/>
                    <a:pt x="626" y="1114"/>
                  </a:cubicBezTo>
                  <a:cubicBezTo>
                    <a:pt x="708" y="1114"/>
                    <a:pt x="790" y="1097"/>
                    <a:pt x="864" y="1064"/>
                  </a:cubicBezTo>
                  <a:cubicBezTo>
                    <a:pt x="1004" y="998"/>
                    <a:pt x="1103" y="883"/>
                    <a:pt x="1152" y="743"/>
                  </a:cubicBezTo>
                  <a:cubicBezTo>
                    <a:pt x="1259" y="455"/>
                    <a:pt x="1103" y="134"/>
                    <a:pt x="815" y="36"/>
                  </a:cubicBezTo>
                  <a:cubicBezTo>
                    <a:pt x="752" y="12"/>
                    <a:pt x="687" y="1"/>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3"/>
            <p:cNvSpPr/>
            <p:nvPr/>
          </p:nvSpPr>
          <p:spPr>
            <a:xfrm>
              <a:off x="1391725" y="-1279825"/>
              <a:ext cx="48375" cy="46875"/>
            </a:xfrm>
            <a:custGeom>
              <a:avLst/>
              <a:gdLst/>
              <a:ahLst/>
              <a:cxnLst/>
              <a:rect l="l" t="t" r="r" b="b"/>
              <a:pathLst>
                <a:path w="1935" h="1875" extrusionOk="0">
                  <a:moveTo>
                    <a:pt x="964" y="360"/>
                  </a:moveTo>
                  <a:cubicBezTo>
                    <a:pt x="1029" y="360"/>
                    <a:pt x="1095" y="368"/>
                    <a:pt x="1161" y="393"/>
                  </a:cubicBezTo>
                  <a:cubicBezTo>
                    <a:pt x="1301" y="442"/>
                    <a:pt x="1416" y="549"/>
                    <a:pt x="1490" y="689"/>
                  </a:cubicBezTo>
                  <a:cubicBezTo>
                    <a:pt x="1556" y="829"/>
                    <a:pt x="1556" y="985"/>
                    <a:pt x="1507" y="1133"/>
                  </a:cubicBezTo>
                  <a:cubicBezTo>
                    <a:pt x="1423" y="1366"/>
                    <a:pt x="1201" y="1513"/>
                    <a:pt x="966" y="1513"/>
                  </a:cubicBezTo>
                  <a:cubicBezTo>
                    <a:pt x="903" y="1513"/>
                    <a:pt x="838" y="1502"/>
                    <a:pt x="774" y="1479"/>
                  </a:cubicBezTo>
                  <a:cubicBezTo>
                    <a:pt x="626" y="1430"/>
                    <a:pt x="511" y="1323"/>
                    <a:pt x="445" y="1183"/>
                  </a:cubicBezTo>
                  <a:cubicBezTo>
                    <a:pt x="379" y="1043"/>
                    <a:pt x="371" y="887"/>
                    <a:pt x="421" y="747"/>
                  </a:cubicBezTo>
                  <a:cubicBezTo>
                    <a:pt x="478" y="599"/>
                    <a:pt x="577" y="483"/>
                    <a:pt x="717" y="417"/>
                  </a:cubicBezTo>
                  <a:cubicBezTo>
                    <a:pt x="799" y="376"/>
                    <a:pt x="881" y="360"/>
                    <a:pt x="964" y="360"/>
                  </a:cubicBezTo>
                  <a:close/>
                  <a:moveTo>
                    <a:pt x="958" y="0"/>
                  </a:moveTo>
                  <a:cubicBezTo>
                    <a:pt x="824" y="0"/>
                    <a:pt x="688" y="29"/>
                    <a:pt x="560" y="88"/>
                  </a:cubicBezTo>
                  <a:cubicBezTo>
                    <a:pt x="338" y="195"/>
                    <a:pt x="165" y="385"/>
                    <a:pt x="83" y="623"/>
                  </a:cubicBezTo>
                  <a:cubicBezTo>
                    <a:pt x="1" y="854"/>
                    <a:pt x="9" y="1109"/>
                    <a:pt x="116" y="1339"/>
                  </a:cubicBezTo>
                  <a:cubicBezTo>
                    <a:pt x="223" y="1561"/>
                    <a:pt x="412" y="1734"/>
                    <a:pt x="651" y="1816"/>
                  </a:cubicBezTo>
                  <a:cubicBezTo>
                    <a:pt x="758" y="1858"/>
                    <a:pt x="857" y="1874"/>
                    <a:pt x="964" y="1874"/>
                  </a:cubicBezTo>
                  <a:cubicBezTo>
                    <a:pt x="1350" y="1874"/>
                    <a:pt x="1712" y="1635"/>
                    <a:pt x="1844" y="1249"/>
                  </a:cubicBezTo>
                  <a:cubicBezTo>
                    <a:pt x="1935" y="1018"/>
                    <a:pt x="1918" y="763"/>
                    <a:pt x="1811" y="533"/>
                  </a:cubicBezTo>
                  <a:cubicBezTo>
                    <a:pt x="1704" y="311"/>
                    <a:pt x="1515" y="138"/>
                    <a:pt x="1276" y="55"/>
                  </a:cubicBezTo>
                  <a:cubicBezTo>
                    <a:pt x="1174" y="19"/>
                    <a:pt x="1066" y="0"/>
                    <a:pt x="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3"/>
            <p:cNvSpPr/>
            <p:nvPr/>
          </p:nvSpPr>
          <p:spPr>
            <a:xfrm>
              <a:off x="1440900" y="-1514225"/>
              <a:ext cx="137650" cy="56600"/>
            </a:xfrm>
            <a:custGeom>
              <a:avLst/>
              <a:gdLst/>
              <a:ahLst/>
              <a:cxnLst/>
              <a:rect l="l" t="t" r="r" b="b"/>
              <a:pathLst>
                <a:path w="5506" h="2264" extrusionOk="0">
                  <a:moveTo>
                    <a:pt x="116" y="1"/>
                  </a:moveTo>
                  <a:lnTo>
                    <a:pt x="1" y="346"/>
                  </a:lnTo>
                  <a:lnTo>
                    <a:pt x="5382" y="2264"/>
                  </a:lnTo>
                  <a:lnTo>
                    <a:pt x="5506" y="1926"/>
                  </a:lnTo>
                  <a:lnTo>
                    <a:pt x="1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 name="Google Shape;325;p33"/>
          <p:cNvGrpSpPr/>
          <p:nvPr/>
        </p:nvGrpSpPr>
        <p:grpSpPr>
          <a:xfrm>
            <a:off x="520322" y="1782370"/>
            <a:ext cx="584848" cy="547878"/>
            <a:chOff x="1221175" y="-304275"/>
            <a:chExt cx="193000" cy="180800"/>
          </a:xfrm>
        </p:grpSpPr>
        <p:sp>
          <p:nvSpPr>
            <p:cNvPr id="326" name="Google Shape;326;p33"/>
            <p:cNvSpPr/>
            <p:nvPr/>
          </p:nvSpPr>
          <p:spPr>
            <a:xfrm>
              <a:off x="1298750" y="-228425"/>
              <a:ext cx="62975" cy="60925"/>
            </a:xfrm>
            <a:custGeom>
              <a:avLst/>
              <a:gdLst/>
              <a:ahLst/>
              <a:cxnLst/>
              <a:rect l="l" t="t" r="r" b="b"/>
              <a:pathLst>
                <a:path w="2519" h="2437" extrusionOk="0">
                  <a:moveTo>
                    <a:pt x="1259" y="297"/>
                  </a:moveTo>
                  <a:cubicBezTo>
                    <a:pt x="1432" y="297"/>
                    <a:pt x="1597" y="347"/>
                    <a:pt x="1745" y="437"/>
                  </a:cubicBezTo>
                  <a:cubicBezTo>
                    <a:pt x="1959" y="569"/>
                    <a:pt x="2099" y="775"/>
                    <a:pt x="2156" y="1013"/>
                  </a:cubicBezTo>
                  <a:cubicBezTo>
                    <a:pt x="2214" y="1252"/>
                    <a:pt x="2173" y="1499"/>
                    <a:pt x="2041" y="1705"/>
                  </a:cubicBezTo>
                  <a:cubicBezTo>
                    <a:pt x="1909" y="1918"/>
                    <a:pt x="1704" y="2058"/>
                    <a:pt x="1465" y="2116"/>
                  </a:cubicBezTo>
                  <a:cubicBezTo>
                    <a:pt x="1395" y="2133"/>
                    <a:pt x="1323" y="2141"/>
                    <a:pt x="1253" y="2141"/>
                  </a:cubicBezTo>
                  <a:cubicBezTo>
                    <a:pt x="1084" y="2141"/>
                    <a:pt x="919" y="2094"/>
                    <a:pt x="774" y="2001"/>
                  </a:cubicBezTo>
                  <a:cubicBezTo>
                    <a:pt x="560" y="1869"/>
                    <a:pt x="420" y="1663"/>
                    <a:pt x="362" y="1425"/>
                  </a:cubicBezTo>
                  <a:cubicBezTo>
                    <a:pt x="305" y="1186"/>
                    <a:pt x="346" y="939"/>
                    <a:pt x="478" y="733"/>
                  </a:cubicBezTo>
                  <a:cubicBezTo>
                    <a:pt x="609" y="520"/>
                    <a:pt x="815" y="380"/>
                    <a:pt x="1054" y="322"/>
                  </a:cubicBezTo>
                  <a:cubicBezTo>
                    <a:pt x="1119" y="306"/>
                    <a:pt x="1193" y="297"/>
                    <a:pt x="1259" y="297"/>
                  </a:cubicBezTo>
                  <a:close/>
                  <a:moveTo>
                    <a:pt x="1272" y="1"/>
                  </a:moveTo>
                  <a:cubicBezTo>
                    <a:pt x="1177" y="1"/>
                    <a:pt x="1082" y="12"/>
                    <a:pt x="988" y="34"/>
                  </a:cubicBezTo>
                  <a:cubicBezTo>
                    <a:pt x="667" y="100"/>
                    <a:pt x="403" y="297"/>
                    <a:pt x="231" y="569"/>
                  </a:cubicBezTo>
                  <a:cubicBezTo>
                    <a:pt x="58" y="849"/>
                    <a:pt x="0" y="1178"/>
                    <a:pt x="74" y="1491"/>
                  </a:cubicBezTo>
                  <a:cubicBezTo>
                    <a:pt x="148" y="1812"/>
                    <a:pt x="338" y="2075"/>
                    <a:pt x="617" y="2248"/>
                  </a:cubicBezTo>
                  <a:cubicBezTo>
                    <a:pt x="807" y="2371"/>
                    <a:pt x="1029" y="2437"/>
                    <a:pt x="1259" y="2437"/>
                  </a:cubicBezTo>
                  <a:cubicBezTo>
                    <a:pt x="1350" y="2437"/>
                    <a:pt x="1440" y="2429"/>
                    <a:pt x="1531" y="2404"/>
                  </a:cubicBezTo>
                  <a:cubicBezTo>
                    <a:pt x="1852" y="2330"/>
                    <a:pt x="2123" y="2141"/>
                    <a:pt x="2296" y="1861"/>
                  </a:cubicBezTo>
                  <a:cubicBezTo>
                    <a:pt x="2469" y="1589"/>
                    <a:pt x="2518" y="1260"/>
                    <a:pt x="2444" y="947"/>
                  </a:cubicBezTo>
                  <a:cubicBezTo>
                    <a:pt x="2370" y="627"/>
                    <a:pt x="2181" y="355"/>
                    <a:pt x="1909" y="182"/>
                  </a:cubicBezTo>
                  <a:cubicBezTo>
                    <a:pt x="1714" y="61"/>
                    <a:pt x="1493" y="1"/>
                    <a:pt x="1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3"/>
            <p:cNvSpPr/>
            <p:nvPr/>
          </p:nvSpPr>
          <p:spPr>
            <a:xfrm>
              <a:off x="1300800" y="-283125"/>
              <a:ext cx="23075" cy="61325"/>
            </a:xfrm>
            <a:custGeom>
              <a:avLst/>
              <a:gdLst/>
              <a:ahLst/>
              <a:cxnLst/>
              <a:rect l="l" t="t" r="r" b="b"/>
              <a:pathLst>
                <a:path w="923" h="2453" extrusionOk="0">
                  <a:moveTo>
                    <a:pt x="289" y="0"/>
                  </a:moveTo>
                  <a:lnTo>
                    <a:pt x="1" y="74"/>
                  </a:lnTo>
                  <a:lnTo>
                    <a:pt x="634" y="2452"/>
                  </a:lnTo>
                  <a:lnTo>
                    <a:pt x="922" y="2378"/>
                  </a:lnTo>
                  <a:lnTo>
                    <a:pt x="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3"/>
            <p:cNvSpPr/>
            <p:nvPr/>
          </p:nvSpPr>
          <p:spPr>
            <a:xfrm>
              <a:off x="1351000" y="-186850"/>
              <a:ext cx="37675" cy="27375"/>
            </a:xfrm>
            <a:custGeom>
              <a:avLst/>
              <a:gdLst/>
              <a:ahLst/>
              <a:cxnLst/>
              <a:rect l="l" t="t" r="r" b="b"/>
              <a:pathLst>
                <a:path w="1507" h="1095" extrusionOk="0">
                  <a:moveTo>
                    <a:pt x="157" y="0"/>
                  </a:moveTo>
                  <a:lnTo>
                    <a:pt x="0" y="247"/>
                  </a:lnTo>
                  <a:lnTo>
                    <a:pt x="1350" y="1095"/>
                  </a:lnTo>
                  <a:lnTo>
                    <a:pt x="1506" y="840"/>
                  </a:lnTo>
                  <a:lnTo>
                    <a:pt x="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3"/>
            <p:cNvSpPr/>
            <p:nvPr/>
          </p:nvSpPr>
          <p:spPr>
            <a:xfrm>
              <a:off x="1249150" y="-190150"/>
              <a:ext cx="58875" cy="43650"/>
            </a:xfrm>
            <a:custGeom>
              <a:avLst/>
              <a:gdLst/>
              <a:ahLst/>
              <a:cxnLst/>
              <a:rect l="l" t="t" r="r" b="b"/>
              <a:pathLst>
                <a:path w="2355" h="1746" extrusionOk="0">
                  <a:moveTo>
                    <a:pt x="2182" y="1"/>
                  </a:moveTo>
                  <a:lnTo>
                    <a:pt x="1" y="1507"/>
                  </a:lnTo>
                  <a:lnTo>
                    <a:pt x="166" y="1745"/>
                  </a:lnTo>
                  <a:lnTo>
                    <a:pt x="2355" y="248"/>
                  </a:lnTo>
                  <a:lnTo>
                    <a:pt x="21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3"/>
            <p:cNvSpPr/>
            <p:nvPr/>
          </p:nvSpPr>
          <p:spPr>
            <a:xfrm>
              <a:off x="1223450" y="-159700"/>
              <a:ext cx="36850" cy="32525"/>
            </a:xfrm>
            <a:custGeom>
              <a:avLst/>
              <a:gdLst/>
              <a:ahLst/>
              <a:cxnLst/>
              <a:rect l="l" t="t" r="r" b="b"/>
              <a:pathLst>
                <a:path w="1474" h="1301" extrusionOk="0">
                  <a:moveTo>
                    <a:pt x="735" y="1"/>
                  </a:moveTo>
                  <a:cubicBezTo>
                    <a:pt x="521" y="1"/>
                    <a:pt x="312" y="108"/>
                    <a:pt x="190" y="305"/>
                  </a:cubicBezTo>
                  <a:cubicBezTo>
                    <a:pt x="0" y="610"/>
                    <a:pt x="91" y="1013"/>
                    <a:pt x="395" y="1202"/>
                  </a:cubicBezTo>
                  <a:cubicBezTo>
                    <a:pt x="503" y="1269"/>
                    <a:pt x="622" y="1301"/>
                    <a:pt x="738" y="1301"/>
                  </a:cubicBezTo>
                  <a:cubicBezTo>
                    <a:pt x="953" y="1301"/>
                    <a:pt x="1162" y="1193"/>
                    <a:pt x="1284" y="996"/>
                  </a:cubicBezTo>
                  <a:cubicBezTo>
                    <a:pt x="1473" y="692"/>
                    <a:pt x="1383" y="289"/>
                    <a:pt x="1078" y="99"/>
                  </a:cubicBezTo>
                  <a:cubicBezTo>
                    <a:pt x="971" y="33"/>
                    <a:pt x="852" y="1"/>
                    <a:pt x="7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3"/>
            <p:cNvSpPr/>
            <p:nvPr/>
          </p:nvSpPr>
          <p:spPr>
            <a:xfrm>
              <a:off x="1221175" y="-163350"/>
              <a:ext cx="41375" cy="39875"/>
            </a:xfrm>
            <a:custGeom>
              <a:avLst/>
              <a:gdLst/>
              <a:ahLst/>
              <a:cxnLst/>
              <a:rect l="l" t="t" r="r" b="b"/>
              <a:pathLst>
                <a:path w="1655" h="1595" extrusionOk="0">
                  <a:moveTo>
                    <a:pt x="832" y="295"/>
                  </a:moveTo>
                  <a:cubicBezTo>
                    <a:pt x="922" y="295"/>
                    <a:pt x="1013" y="328"/>
                    <a:pt x="1095" y="377"/>
                  </a:cubicBezTo>
                  <a:cubicBezTo>
                    <a:pt x="1326" y="517"/>
                    <a:pt x="1400" y="830"/>
                    <a:pt x="1252" y="1060"/>
                  </a:cubicBezTo>
                  <a:cubicBezTo>
                    <a:pt x="1178" y="1175"/>
                    <a:pt x="1071" y="1258"/>
                    <a:pt x="939" y="1282"/>
                  </a:cubicBezTo>
                  <a:cubicBezTo>
                    <a:pt x="901" y="1292"/>
                    <a:pt x="862" y="1297"/>
                    <a:pt x="824" y="1297"/>
                  </a:cubicBezTo>
                  <a:cubicBezTo>
                    <a:pt x="732" y="1297"/>
                    <a:pt x="642" y="1269"/>
                    <a:pt x="560" y="1216"/>
                  </a:cubicBezTo>
                  <a:cubicBezTo>
                    <a:pt x="453" y="1151"/>
                    <a:pt x="371" y="1035"/>
                    <a:pt x="338" y="912"/>
                  </a:cubicBezTo>
                  <a:cubicBezTo>
                    <a:pt x="314" y="780"/>
                    <a:pt x="330" y="649"/>
                    <a:pt x="404" y="533"/>
                  </a:cubicBezTo>
                  <a:cubicBezTo>
                    <a:pt x="478" y="418"/>
                    <a:pt x="585" y="344"/>
                    <a:pt x="717" y="311"/>
                  </a:cubicBezTo>
                  <a:cubicBezTo>
                    <a:pt x="750" y="303"/>
                    <a:pt x="791" y="295"/>
                    <a:pt x="832" y="295"/>
                  </a:cubicBezTo>
                  <a:close/>
                  <a:moveTo>
                    <a:pt x="837" y="1"/>
                  </a:moveTo>
                  <a:cubicBezTo>
                    <a:pt x="775" y="1"/>
                    <a:pt x="713" y="8"/>
                    <a:pt x="651" y="23"/>
                  </a:cubicBezTo>
                  <a:cubicBezTo>
                    <a:pt x="445" y="73"/>
                    <a:pt x="264" y="196"/>
                    <a:pt x="149" y="377"/>
                  </a:cubicBezTo>
                  <a:cubicBezTo>
                    <a:pt x="42" y="558"/>
                    <a:pt x="1" y="772"/>
                    <a:pt x="50" y="978"/>
                  </a:cubicBezTo>
                  <a:cubicBezTo>
                    <a:pt x="100" y="1184"/>
                    <a:pt x="223" y="1356"/>
                    <a:pt x="404" y="1472"/>
                  </a:cubicBezTo>
                  <a:cubicBezTo>
                    <a:pt x="536" y="1554"/>
                    <a:pt x="676" y="1595"/>
                    <a:pt x="824" y="1595"/>
                  </a:cubicBezTo>
                  <a:cubicBezTo>
                    <a:pt x="890" y="1595"/>
                    <a:pt x="947" y="1587"/>
                    <a:pt x="1005" y="1570"/>
                  </a:cubicBezTo>
                  <a:cubicBezTo>
                    <a:pt x="1211" y="1529"/>
                    <a:pt x="1392" y="1397"/>
                    <a:pt x="1499" y="1216"/>
                  </a:cubicBezTo>
                  <a:cubicBezTo>
                    <a:pt x="1614" y="1035"/>
                    <a:pt x="1655" y="830"/>
                    <a:pt x="1606" y="616"/>
                  </a:cubicBezTo>
                  <a:cubicBezTo>
                    <a:pt x="1556" y="410"/>
                    <a:pt x="1433" y="237"/>
                    <a:pt x="1252" y="122"/>
                  </a:cubicBezTo>
                  <a:cubicBezTo>
                    <a:pt x="1125" y="41"/>
                    <a:pt x="982" y="1"/>
                    <a:pt x="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3"/>
            <p:cNvSpPr/>
            <p:nvPr/>
          </p:nvSpPr>
          <p:spPr>
            <a:xfrm>
              <a:off x="1373000" y="-175850"/>
              <a:ext cx="37075" cy="32425"/>
            </a:xfrm>
            <a:custGeom>
              <a:avLst/>
              <a:gdLst/>
              <a:ahLst/>
              <a:cxnLst/>
              <a:rect l="l" t="t" r="r" b="b"/>
              <a:pathLst>
                <a:path w="1483" h="1297" extrusionOk="0">
                  <a:moveTo>
                    <a:pt x="740" y="1"/>
                  </a:moveTo>
                  <a:cubicBezTo>
                    <a:pt x="524" y="1"/>
                    <a:pt x="312" y="110"/>
                    <a:pt x="190" y="301"/>
                  </a:cubicBezTo>
                  <a:cubicBezTo>
                    <a:pt x="1" y="605"/>
                    <a:pt x="91" y="1009"/>
                    <a:pt x="396" y="1198"/>
                  </a:cubicBezTo>
                  <a:cubicBezTo>
                    <a:pt x="503" y="1265"/>
                    <a:pt x="622" y="1297"/>
                    <a:pt x="739" y="1297"/>
                  </a:cubicBezTo>
                  <a:cubicBezTo>
                    <a:pt x="954" y="1297"/>
                    <a:pt x="1162" y="1189"/>
                    <a:pt x="1285" y="992"/>
                  </a:cubicBezTo>
                  <a:cubicBezTo>
                    <a:pt x="1482" y="688"/>
                    <a:pt x="1383" y="293"/>
                    <a:pt x="1087" y="104"/>
                  </a:cubicBezTo>
                  <a:cubicBezTo>
                    <a:pt x="979" y="34"/>
                    <a:pt x="859" y="1"/>
                    <a:pt x="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3"/>
            <p:cNvSpPr/>
            <p:nvPr/>
          </p:nvSpPr>
          <p:spPr>
            <a:xfrm>
              <a:off x="1370950" y="-179550"/>
              <a:ext cx="43225" cy="39825"/>
            </a:xfrm>
            <a:custGeom>
              <a:avLst/>
              <a:gdLst/>
              <a:ahLst/>
              <a:cxnLst/>
              <a:rect l="l" t="t" r="r" b="b"/>
              <a:pathLst>
                <a:path w="1729" h="1593" extrusionOk="0">
                  <a:moveTo>
                    <a:pt x="824" y="301"/>
                  </a:moveTo>
                  <a:cubicBezTo>
                    <a:pt x="914" y="301"/>
                    <a:pt x="1005" y="326"/>
                    <a:pt x="1087" y="375"/>
                  </a:cubicBezTo>
                  <a:cubicBezTo>
                    <a:pt x="1317" y="523"/>
                    <a:pt x="1391" y="828"/>
                    <a:pt x="1243" y="1058"/>
                  </a:cubicBezTo>
                  <a:cubicBezTo>
                    <a:pt x="1177" y="1173"/>
                    <a:pt x="1062" y="1255"/>
                    <a:pt x="931" y="1280"/>
                  </a:cubicBezTo>
                  <a:cubicBezTo>
                    <a:pt x="894" y="1290"/>
                    <a:pt x="855" y="1295"/>
                    <a:pt x="817" y="1295"/>
                  </a:cubicBezTo>
                  <a:cubicBezTo>
                    <a:pt x="727" y="1295"/>
                    <a:pt x="635" y="1269"/>
                    <a:pt x="560" y="1223"/>
                  </a:cubicBezTo>
                  <a:cubicBezTo>
                    <a:pt x="445" y="1148"/>
                    <a:pt x="363" y="1042"/>
                    <a:pt x="338" y="910"/>
                  </a:cubicBezTo>
                  <a:cubicBezTo>
                    <a:pt x="305" y="778"/>
                    <a:pt x="330" y="647"/>
                    <a:pt x="396" y="531"/>
                  </a:cubicBezTo>
                  <a:cubicBezTo>
                    <a:pt x="470" y="416"/>
                    <a:pt x="577" y="342"/>
                    <a:pt x="708" y="309"/>
                  </a:cubicBezTo>
                  <a:cubicBezTo>
                    <a:pt x="750" y="301"/>
                    <a:pt x="782" y="301"/>
                    <a:pt x="824" y="301"/>
                  </a:cubicBezTo>
                  <a:close/>
                  <a:moveTo>
                    <a:pt x="819" y="0"/>
                  </a:moveTo>
                  <a:cubicBezTo>
                    <a:pt x="760" y="0"/>
                    <a:pt x="701" y="7"/>
                    <a:pt x="643" y="21"/>
                  </a:cubicBezTo>
                  <a:cubicBezTo>
                    <a:pt x="437" y="70"/>
                    <a:pt x="264" y="194"/>
                    <a:pt x="149" y="375"/>
                  </a:cubicBezTo>
                  <a:cubicBezTo>
                    <a:pt x="34" y="556"/>
                    <a:pt x="1" y="770"/>
                    <a:pt x="50" y="976"/>
                  </a:cubicBezTo>
                  <a:cubicBezTo>
                    <a:pt x="91" y="1181"/>
                    <a:pt x="223" y="1362"/>
                    <a:pt x="396" y="1469"/>
                  </a:cubicBezTo>
                  <a:cubicBezTo>
                    <a:pt x="527" y="1552"/>
                    <a:pt x="675" y="1593"/>
                    <a:pt x="824" y="1593"/>
                  </a:cubicBezTo>
                  <a:cubicBezTo>
                    <a:pt x="881" y="1593"/>
                    <a:pt x="939" y="1585"/>
                    <a:pt x="996" y="1576"/>
                  </a:cubicBezTo>
                  <a:cubicBezTo>
                    <a:pt x="1210" y="1527"/>
                    <a:pt x="1383" y="1395"/>
                    <a:pt x="1498" y="1223"/>
                  </a:cubicBezTo>
                  <a:cubicBezTo>
                    <a:pt x="1729" y="844"/>
                    <a:pt x="1614" y="358"/>
                    <a:pt x="1243" y="120"/>
                  </a:cubicBezTo>
                  <a:cubicBezTo>
                    <a:pt x="1114" y="43"/>
                    <a:pt x="967"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3"/>
            <p:cNvSpPr/>
            <p:nvPr/>
          </p:nvSpPr>
          <p:spPr>
            <a:xfrm>
              <a:off x="1282500" y="-300625"/>
              <a:ext cx="37050" cy="32525"/>
            </a:xfrm>
            <a:custGeom>
              <a:avLst/>
              <a:gdLst/>
              <a:ahLst/>
              <a:cxnLst/>
              <a:rect l="l" t="t" r="r" b="b"/>
              <a:pathLst>
                <a:path w="1482" h="1301" extrusionOk="0">
                  <a:moveTo>
                    <a:pt x="741" y="1"/>
                  </a:moveTo>
                  <a:cubicBezTo>
                    <a:pt x="524" y="1"/>
                    <a:pt x="312" y="108"/>
                    <a:pt x="189" y="305"/>
                  </a:cubicBezTo>
                  <a:cubicBezTo>
                    <a:pt x="0" y="610"/>
                    <a:pt x="91" y="1013"/>
                    <a:pt x="395" y="1202"/>
                  </a:cubicBezTo>
                  <a:cubicBezTo>
                    <a:pt x="503" y="1269"/>
                    <a:pt x="622" y="1301"/>
                    <a:pt x="741" y="1301"/>
                  </a:cubicBezTo>
                  <a:cubicBezTo>
                    <a:pt x="958" y="1301"/>
                    <a:pt x="1170" y="1193"/>
                    <a:pt x="1292" y="996"/>
                  </a:cubicBezTo>
                  <a:cubicBezTo>
                    <a:pt x="1481" y="692"/>
                    <a:pt x="1391" y="289"/>
                    <a:pt x="1086" y="99"/>
                  </a:cubicBezTo>
                  <a:cubicBezTo>
                    <a:pt x="979" y="33"/>
                    <a:pt x="859" y="1"/>
                    <a:pt x="7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3"/>
            <p:cNvSpPr/>
            <p:nvPr/>
          </p:nvSpPr>
          <p:spPr>
            <a:xfrm>
              <a:off x="1280425" y="-304275"/>
              <a:ext cx="43225" cy="39875"/>
            </a:xfrm>
            <a:custGeom>
              <a:avLst/>
              <a:gdLst/>
              <a:ahLst/>
              <a:cxnLst/>
              <a:rect l="l" t="t" r="r" b="b"/>
              <a:pathLst>
                <a:path w="1729" h="1595" extrusionOk="0">
                  <a:moveTo>
                    <a:pt x="824" y="295"/>
                  </a:moveTo>
                  <a:cubicBezTo>
                    <a:pt x="914" y="295"/>
                    <a:pt x="1005" y="319"/>
                    <a:pt x="1087" y="377"/>
                  </a:cubicBezTo>
                  <a:cubicBezTo>
                    <a:pt x="1318" y="517"/>
                    <a:pt x="1392" y="830"/>
                    <a:pt x="1243" y="1060"/>
                  </a:cubicBezTo>
                  <a:cubicBezTo>
                    <a:pt x="1153" y="1209"/>
                    <a:pt x="989" y="1293"/>
                    <a:pt x="823" y="1293"/>
                  </a:cubicBezTo>
                  <a:cubicBezTo>
                    <a:pt x="733" y="1293"/>
                    <a:pt x="641" y="1269"/>
                    <a:pt x="560" y="1216"/>
                  </a:cubicBezTo>
                  <a:cubicBezTo>
                    <a:pt x="445" y="1151"/>
                    <a:pt x="371" y="1035"/>
                    <a:pt x="338" y="912"/>
                  </a:cubicBezTo>
                  <a:cubicBezTo>
                    <a:pt x="305" y="780"/>
                    <a:pt x="330" y="649"/>
                    <a:pt x="404" y="533"/>
                  </a:cubicBezTo>
                  <a:cubicBezTo>
                    <a:pt x="495" y="377"/>
                    <a:pt x="659" y="295"/>
                    <a:pt x="824" y="295"/>
                  </a:cubicBezTo>
                  <a:close/>
                  <a:moveTo>
                    <a:pt x="829" y="1"/>
                  </a:moveTo>
                  <a:cubicBezTo>
                    <a:pt x="767" y="1"/>
                    <a:pt x="704" y="8"/>
                    <a:pt x="643" y="23"/>
                  </a:cubicBezTo>
                  <a:cubicBezTo>
                    <a:pt x="437" y="73"/>
                    <a:pt x="264" y="196"/>
                    <a:pt x="149" y="377"/>
                  </a:cubicBezTo>
                  <a:cubicBezTo>
                    <a:pt x="34" y="558"/>
                    <a:pt x="1" y="772"/>
                    <a:pt x="50" y="978"/>
                  </a:cubicBezTo>
                  <a:cubicBezTo>
                    <a:pt x="100" y="1184"/>
                    <a:pt x="223" y="1356"/>
                    <a:pt x="404" y="1472"/>
                  </a:cubicBezTo>
                  <a:cubicBezTo>
                    <a:pt x="536" y="1554"/>
                    <a:pt x="676" y="1595"/>
                    <a:pt x="824" y="1595"/>
                  </a:cubicBezTo>
                  <a:cubicBezTo>
                    <a:pt x="1087" y="1595"/>
                    <a:pt x="1350" y="1463"/>
                    <a:pt x="1499" y="1216"/>
                  </a:cubicBezTo>
                  <a:cubicBezTo>
                    <a:pt x="1729" y="846"/>
                    <a:pt x="1622" y="352"/>
                    <a:pt x="1243" y="122"/>
                  </a:cubicBezTo>
                  <a:cubicBezTo>
                    <a:pt x="1117" y="41"/>
                    <a:pt x="974" y="1"/>
                    <a:pt x="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33"/>
          <p:cNvGrpSpPr/>
          <p:nvPr/>
        </p:nvGrpSpPr>
        <p:grpSpPr>
          <a:xfrm>
            <a:off x="1304680" y="3764087"/>
            <a:ext cx="636048" cy="884407"/>
            <a:chOff x="754175" y="-2051800"/>
            <a:chExt cx="263975" cy="367050"/>
          </a:xfrm>
        </p:grpSpPr>
        <p:sp>
          <p:nvSpPr>
            <p:cNvPr id="337" name="Google Shape;337;p33"/>
            <p:cNvSpPr/>
            <p:nvPr/>
          </p:nvSpPr>
          <p:spPr>
            <a:xfrm>
              <a:off x="754175" y="-2051800"/>
              <a:ext cx="263975" cy="367050"/>
            </a:xfrm>
            <a:custGeom>
              <a:avLst/>
              <a:gdLst/>
              <a:ahLst/>
              <a:cxnLst/>
              <a:rect l="l" t="t" r="r" b="b"/>
              <a:pathLst>
                <a:path w="10559" h="14682" extrusionOk="0">
                  <a:moveTo>
                    <a:pt x="5292" y="1"/>
                  </a:moveTo>
                  <a:cubicBezTo>
                    <a:pt x="4403" y="1"/>
                    <a:pt x="3514" y="240"/>
                    <a:pt x="2733" y="692"/>
                  </a:cubicBezTo>
                  <a:cubicBezTo>
                    <a:pt x="1005" y="1671"/>
                    <a:pt x="1" y="3671"/>
                    <a:pt x="239" y="5654"/>
                  </a:cubicBezTo>
                  <a:cubicBezTo>
                    <a:pt x="461" y="7490"/>
                    <a:pt x="1597" y="9012"/>
                    <a:pt x="3284" y="9728"/>
                  </a:cubicBezTo>
                  <a:cubicBezTo>
                    <a:pt x="3333" y="9744"/>
                    <a:pt x="3358" y="9769"/>
                    <a:pt x="3375" y="9777"/>
                  </a:cubicBezTo>
                  <a:lnTo>
                    <a:pt x="3679" y="10740"/>
                  </a:lnTo>
                  <a:cubicBezTo>
                    <a:pt x="3761" y="10995"/>
                    <a:pt x="3885" y="11226"/>
                    <a:pt x="4049" y="11423"/>
                  </a:cubicBezTo>
                  <a:cubicBezTo>
                    <a:pt x="4066" y="11522"/>
                    <a:pt x="4090" y="11621"/>
                    <a:pt x="4123" y="11719"/>
                  </a:cubicBezTo>
                  <a:cubicBezTo>
                    <a:pt x="4165" y="11859"/>
                    <a:pt x="4230" y="11999"/>
                    <a:pt x="4304" y="12123"/>
                  </a:cubicBezTo>
                  <a:cubicBezTo>
                    <a:pt x="4313" y="12271"/>
                    <a:pt x="4346" y="12419"/>
                    <a:pt x="4395" y="12559"/>
                  </a:cubicBezTo>
                  <a:cubicBezTo>
                    <a:pt x="4527" y="12987"/>
                    <a:pt x="4798" y="13349"/>
                    <a:pt x="5160" y="13596"/>
                  </a:cubicBezTo>
                  <a:cubicBezTo>
                    <a:pt x="5407" y="13925"/>
                    <a:pt x="5720" y="14188"/>
                    <a:pt x="6090" y="14377"/>
                  </a:cubicBezTo>
                  <a:cubicBezTo>
                    <a:pt x="6477" y="14575"/>
                    <a:pt x="6905" y="14682"/>
                    <a:pt x="7333" y="14682"/>
                  </a:cubicBezTo>
                  <a:cubicBezTo>
                    <a:pt x="7613" y="14682"/>
                    <a:pt x="7901" y="14632"/>
                    <a:pt x="8172" y="14550"/>
                  </a:cubicBezTo>
                  <a:lnTo>
                    <a:pt x="8468" y="14451"/>
                  </a:lnTo>
                  <a:cubicBezTo>
                    <a:pt x="9579" y="14098"/>
                    <a:pt x="10320" y="13061"/>
                    <a:pt x="10353" y="11933"/>
                  </a:cubicBezTo>
                  <a:cubicBezTo>
                    <a:pt x="10501" y="11514"/>
                    <a:pt x="10509" y="11061"/>
                    <a:pt x="10378" y="10633"/>
                  </a:cubicBezTo>
                  <a:cubicBezTo>
                    <a:pt x="10328" y="10493"/>
                    <a:pt x="10262" y="10353"/>
                    <a:pt x="10188" y="10230"/>
                  </a:cubicBezTo>
                  <a:cubicBezTo>
                    <a:pt x="10180" y="10082"/>
                    <a:pt x="10147" y="9934"/>
                    <a:pt x="10106" y="9794"/>
                  </a:cubicBezTo>
                  <a:cubicBezTo>
                    <a:pt x="10073" y="9695"/>
                    <a:pt x="10032" y="9604"/>
                    <a:pt x="9991" y="9514"/>
                  </a:cubicBezTo>
                  <a:cubicBezTo>
                    <a:pt x="10007" y="9259"/>
                    <a:pt x="9974" y="8995"/>
                    <a:pt x="9892" y="8740"/>
                  </a:cubicBezTo>
                  <a:lnTo>
                    <a:pt x="9579" y="7778"/>
                  </a:lnTo>
                  <a:cubicBezTo>
                    <a:pt x="9579" y="7761"/>
                    <a:pt x="9596" y="7728"/>
                    <a:pt x="9621" y="7687"/>
                  </a:cubicBezTo>
                  <a:cubicBezTo>
                    <a:pt x="10378" y="6428"/>
                    <a:pt x="10559" y="4914"/>
                    <a:pt x="10114" y="3523"/>
                  </a:cubicBezTo>
                  <a:cubicBezTo>
                    <a:pt x="9645" y="2058"/>
                    <a:pt x="8551" y="906"/>
                    <a:pt x="7119" y="347"/>
                  </a:cubicBezTo>
                  <a:cubicBezTo>
                    <a:pt x="6535" y="116"/>
                    <a:pt x="5917" y="1"/>
                    <a:pt x="5292" y="1"/>
                  </a:cubicBezTo>
                  <a:close/>
                </a:path>
              </a:pathLst>
            </a:custGeom>
            <a:solidFill>
              <a:schemeClr val="lt1"/>
            </a:solidFill>
            <a:ln>
              <a:noFill/>
            </a:ln>
            <a:effectLst>
              <a:outerShdw blurRad="71438" dist="66675" dir="504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3"/>
            <p:cNvSpPr/>
            <p:nvPr/>
          </p:nvSpPr>
          <p:spPr>
            <a:xfrm>
              <a:off x="909700" y="-1764175"/>
              <a:ext cx="68125" cy="40525"/>
            </a:xfrm>
            <a:custGeom>
              <a:avLst/>
              <a:gdLst/>
              <a:ahLst/>
              <a:cxnLst/>
              <a:rect l="l" t="t" r="r" b="b"/>
              <a:pathLst>
                <a:path w="2725" h="1621" extrusionOk="0">
                  <a:moveTo>
                    <a:pt x="2527" y="0"/>
                  </a:moveTo>
                  <a:lnTo>
                    <a:pt x="1" y="815"/>
                  </a:lnTo>
                  <a:cubicBezTo>
                    <a:pt x="160" y="1306"/>
                    <a:pt x="619" y="1620"/>
                    <a:pt x="1114" y="1620"/>
                  </a:cubicBezTo>
                  <a:cubicBezTo>
                    <a:pt x="1233" y="1620"/>
                    <a:pt x="1354" y="1602"/>
                    <a:pt x="1474" y="1564"/>
                  </a:cubicBezTo>
                  <a:lnTo>
                    <a:pt x="1770" y="1473"/>
                  </a:lnTo>
                  <a:cubicBezTo>
                    <a:pt x="2387" y="1276"/>
                    <a:pt x="2725" y="618"/>
                    <a:pt x="2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3"/>
            <p:cNvSpPr/>
            <p:nvPr/>
          </p:nvSpPr>
          <p:spPr>
            <a:xfrm>
              <a:off x="904150" y="-1769950"/>
              <a:ext cx="78625" cy="50850"/>
            </a:xfrm>
            <a:custGeom>
              <a:avLst/>
              <a:gdLst/>
              <a:ahLst/>
              <a:cxnLst/>
              <a:rect l="l" t="t" r="r" b="b"/>
              <a:pathLst>
                <a:path w="3145" h="2034" extrusionOk="0">
                  <a:moveTo>
                    <a:pt x="2618" y="462"/>
                  </a:moveTo>
                  <a:cubicBezTo>
                    <a:pt x="2675" y="923"/>
                    <a:pt x="2395" y="1383"/>
                    <a:pt x="1935" y="1532"/>
                  </a:cubicBezTo>
                  <a:lnTo>
                    <a:pt x="1638" y="1622"/>
                  </a:lnTo>
                  <a:cubicBezTo>
                    <a:pt x="1537" y="1656"/>
                    <a:pt x="1432" y="1673"/>
                    <a:pt x="1326" y="1673"/>
                  </a:cubicBezTo>
                  <a:cubicBezTo>
                    <a:pt x="1174" y="1673"/>
                    <a:pt x="1022" y="1637"/>
                    <a:pt x="881" y="1564"/>
                  </a:cubicBezTo>
                  <a:cubicBezTo>
                    <a:pt x="708" y="1474"/>
                    <a:pt x="560" y="1326"/>
                    <a:pt x="470" y="1153"/>
                  </a:cubicBezTo>
                  <a:lnTo>
                    <a:pt x="2618" y="462"/>
                  </a:lnTo>
                  <a:close/>
                  <a:moveTo>
                    <a:pt x="2864" y="1"/>
                  </a:moveTo>
                  <a:lnTo>
                    <a:pt x="1" y="923"/>
                  </a:lnTo>
                  <a:lnTo>
                    <a:pt x="50" y="1095"/>
                  </a:lnTo>
                  <a:cubicBezTo>
                    <a:pt x="165" y="1441"/>
                    <a:pt x="404" y="1721"/>
                    <a:pt x="717" y="1885"/>
                  </a:cubicBezTo>
                  <a:cubicBezTo>
                    <a:pt x="914" y="1984"/>
                    <a:pt x="1120" y="2034"/>
                    <a:pt x="1334" y="2034"/>
                  </a:cubicBezTo>
                  <a:cubicBezTo>
                    <a:pt x="1474" y="2034"/>
                    <a:pt x="1614" y="2009"/>
                    <a:pt x="1745" y="1968"/>
                  </a:cubicBezTo>
                  <a:lnTo>
                    <a:pt x="2050" y="1869"/>
                  </a:lnTo>
                  <a:cubicBezTo>
                    <a:pt x="2757" y="1647"/>
                    <a:pt x="3144" y="881"/>
                    <a:pt x="2922" y="174"/>
                  </a:cubicBezTo>
                  <a:lnTo>
                    <a:pt x="28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3"/>
            <p:cNvSpPr/>
            <p:nvPr/>
          </p:nvSpPr>
          <p:spPr>
            <a:xfrm>
              <a:off x="794500" y="-2012950"/>
              <a:ext cx="183750" cy="227500"/>
            </a:xfrm>
            <a:custGeom>
              <a:avLst/>
              <a:gdLst/>
              <a:ahLst/>
              <a:cxnLst/>
              <a:rect l="l" t="t" r="r" b="b"/>
              <a:pathLst>
                <a:path w="7350" h="9100" extrusionOk="0">
                  <a:moveTo>
                    <a:pt x="3670" y="0"/>
                  </a:moveTo>
                  <a:cubicBezTo>
                    <a:pt x="3077" y="0"/>
                    <a:pt x="2468" y="151"/>
                    <a:pt x="1893" y="480"/>
                  </a:cubicBezTo>
                  <a:cubicBezTo>
                    <a:pt x="692" y="1163"/>
                    <a:pt x="1" y="2545"/>
                    <a:pt x="165" y="3919"/>
                  </a:cubicBezTo>
                  <a:cubicBezTo>
                    <a:pt x="330" y="5269"/>
                    <a:pt x="1186" y="6281"/>
                    <a:pt x="2280" y="6742"/>
                  </a:cubicBezTo>
                  <a:cubicBezTo>
                    <a:pt x="2724" y="6931"/>
                    <a:pt x="3086" y="7277"/>
                    <a:pt x="3235" y="7738"/>
                  </a:cubicBezTo>
                  <a:lnTo>
                    <a:pt x="3547" y="8717"/>
                  </a:lnTo>
                  <a:cubicBezTo>
                    <a:pt x="3620" y="8948"/>
                    <a:pt x="3841" y="9100"/>
                    <a:pt x="4074" y="9100"/>
                  </a:cubicBezTo>
                  <a:cubicBezTo>
                    <a:pt x="4131" y="9100"/>
                    <a:pt x="4190" y="9090"/>
                    <a:pt x="4247" y="9071"/>
                  </a:cubicBezTo>
                  <a:lnTo>
                    <a:pt x="6444" y="8371"/>
                  </a:lnTo>
                  <a:cubicBezTo>
                    <a:pt x="6732" y="8273"/>
                    <a:pt x="6897" y="7960"/>
                    <a:pt x="6798" y="7664"/>
                  </a:cubicBezTo>
                  <a:lnTo>
                    <a:pt x="6485" y="6684"/>
                  </a:lnTo>
                  <a:cubicBezTo>
                    <a:pt x="6337" y="6232"/>
                    <a:pt x="6428" y="5738"/>
                    <a:pt x="6683" y="5327"/>
                  </a:cubicBezTo>
                  <a:cubicBezTo>
                    <a:pt x="7185" y="4487"/>
                    <a:pt x="7349" y="3450"/>
                    <a:pt x="7020" y="2446"/>
                  </a:cubicBezTo>
                  <a:cubicBezTo>
                    <a:pt x="6543" y="952"/>
                    <a:pt x="5158" y="0"/>
                    <a:pt x="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3"/>
            <p:cNvSpPr/>
            <p:nvPr/>
          </p:nvSpPr>
          <p:spPr>
            <a:xfrm>
              <a:off x="789975" y="-2017450"/>
              <a:ext cx="192575" cy="236625"/>
            </a:xfrm>
            <a:custGeom>
              <a:avLst/>
              <a:gdLst/>
              <a:ahLst/>
              <a:cxnLst/>
              <a:rect l="l" t="t" r="r" b="b"/>
              <a:pathLst>
                <a:path w="7703" h="9465" extrusionOk="0">
                  <a:moveTo>
                    <a:pt x="3860" y="363"/>
                  </a:moveTo>
                  <a:cubicBezTo>
                    <a:pt x="4263" y="363"/>
                    <a:pt x="4675" y="437"/>
                    <a:pt x="5061" y="586"/>
                  </a:cubicBezTo>
                  <a:cubicBezTo>
                    <a:pt x="6008" y="956"/>
                    <a:pt x="6724" y="1721"/>
                    <a:pt x="7036" y="2684"/>
                  </a:cubicBezTo>
                  <a:cubicBezTo>
                    <a:pt x="7324" y="3589"/>
                    <a:pt x="7209" y="4585"/>
                    <a:pt x="6707" y="5416"/>
                  </a:cubicBezTo>
                  <a:cubicBezTo>
                    <a:pt x="6411" y="5902"/>
                    <a:pt x="6337" y="6436"/>
                    <a:pt x="6493" y="6922"/>
                  </a:cubicBezTo>
                  <a:lnTo>
                    <a:pt x="6806" y="7901"/>
                  </a:lnTo>
                  <a:cubicBezTo>
                    <a:pt x="6839" y="8000"/>
                    <a:pt x="6831" y="8099"/>
                    <a:pt x="6790" y="8189"/>
                  </a:cubicBezTo>
                  <a:cubicBezTo>
                    <a:pt x="6740" y="8280"/>
                    <a:pt x="6666" y="8346"/>
                    <a:pt x="6567" y="8379"/>
                  </a:cubicBezTo>
                  <a:lnTo>
                    <a:pt x="4378" y="9086"/>
                  </a:lnTo>
                  <a:cubicBezTo>
                    <a:pt x="4341" y="9097"/>
                    <a:pt x="4303" y="9102"/>
                    <a:pt x="4266" y="9102"/>
                  </a:cubicBezTo>
                  <a:cubicBezTo>
                    <a:pt x="4100" y="9102"/>
                    <a:pt x="3948" y="9001"/>
                    <a:pt x="3901" y="8839"/>
                  </a:cubicBezTo>
                  <a:lnTo>
                    <a:pt x="3580" y="7860"/>
                  </a:lnTo>
                  <a:cubicBezTo>
                    <a:pt x="3424" y="7375"/>
                    <a:pt x="3053" y="6980"/>
                    <a:pt x="2535" y="6757"/>
                  </a:cubicBezTo>
                  <a:cubicBezTo>
                    <a:pt x="1424" y="6288"/>
                    <a:pt x="675" y="5284"/>
                    <a:pt x="527" y="4075"/>
                  </a:cubicBezTo>
                  <a:cubicBezTo>
                    <a:pt x="371" y="2774"/>
                    <a:pt x="1029" y="1466"/>
                    <a:pt x="2157" y="816"/>
                  </a:cubicBezTo>
                  <a:cubicBezTo>
                    <a:pt x="2691" y="520"/>
                    <a:pt x="3276" y="363"/>
                    <a:pt x="3860" y="363"/>
                  </a:cubicBezTo>
                  <a:close/>
                  <a:moveTo>
                    <a:pt x="3860" y="0"/>
                  </a:moveTo>
                  <a:cubicBezTo>
                    <a:pt x="3212" y="0"/>
                    <a:pt x="2565" y="169"/>
                    <a:pt x="1984" y="503"/>
                  </a:cubicBezTo>
                  <a:cubicBezTo>
                    <a:pt x="725" y="1219"/>
                    <a:pt x="0" y="2676"/>
                    <a:pt x="173" y="4116"/>
                  </a:cubicBezTo>
                  <a:cubicBezTo>
                    <a:pt x="330" y="5457"/>
                    <a:pt x="1161" y="6568"/>
                    <a:pt x="2395" y="7095"/>
                  </a:cubicBezTo>
                  <a:cubicBezTo>
                    <a:pt x="2815" y="7268"/>
                    <a:pt x="3119" y="7580"/>
                    <a:pt x="3243" y="7967"/>
                  </a:cubicBezTo>
                  <a:lnTo>
                    <a:pt x="3555" y="8946"/>
                  </a:lnTo>
                  <a:cubicBezTo>
                    <a:pt x="3654" y="9259"/>
                    <a:pt x="3950" y="9465"/>
                    <a:pt x="4255" y="9465"/>
                  </a:cubicBezTo>
                  <a:cubicBezTo>
                    <a:pt x="4337" y="9465"/>
                    <a:pt x="4411" y="9448"/>
                    <a:pt x="4485" y="9424"/>
                  </a:cubicBezTo>
                  <a:lnTo>
                    <a:pt x="6674" y="8724"/>
                  </a:lnTo>
                  <a:cubicBezTo>
                    <a:pt x="6864" y="8658"/>
                    <a:pt x="7020" y="8527"/>
                    <a:pt x="7110" y="8354"/>
                  </a:cubicBezTo>
                  <a:cubicBezTo>
                    <a:pt x="7201" y="8181"/>
                    <a:pt x="7217" y="7975"/>
                    <a:pt x="7152" y="7794"/>
                  </a:cubicBezTo>
                  <a:lnTo>
                    <a:pt x="6839" y="6815"/>
                  </a:lnTo>
                  <a:cubicBezTo>
                    <a:pt x="6715" y="6428"/>
                    <a:pt x="6773" y="5992"/>
                    <a:pt x="7012" y="5597"/>
                  </a:cubicBezTo>
                  <a:cubicBezTo>
                    <a:pt x="7571" y="4684"/>
                    <a:pt x="7703" y="3581"/>
                    <a:pt x="7374" y="2569"/>
                  </a:cubicBezTo>
                  <a:cubicBezTo>
                    <a:pt x="7036" y="1507"/>
                    <a:pt x="6238" y="660"/>
                    <a:pt x="5193" y="248"/>
                  </a:cubicBezTo>
                  <a:cubicBezTo>
                    <a:pt x="4763" y="82"/>
                    <a:pt x="4311"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3"/>
            <p:cNvSpPr/>
            <p:nvPr/>
          </p:nvSpPr>
          <p:spPr>
            <a:xfrm>
              <a:off x="892225" y="-1802950"/>
              <a:ext cx="79425" cy="39925"/>
            </a:xfrm>
            <a:custGeom>
              <a:avLst/>
              <a:gdLst/>
              <a:ahLst/>
              <a:cxnLst/>
              <a:rect l="l" t="t" r="r" b="b"/>
              <a:pathLst>
                <a:path w="3177" h="1597" extrusionOk="0">
                  <a:moveTo>
                    <a:pt x="2675" y="0"/>
                  </a:moveTo>
                  <a:cubicBezTo>
                    <a:pt x="2631" y="0"/>
                    <a:pt x="2587" y="7"/>
                    <a:pt x="2543" y="21"/>
                  </a:cubicBezTo>
                  <a:lnTo>
                    <a:pt x="362" y="728"/>
                  </a:lnTo>
                  <a:cubicBezTo>
                    <a:pt x="132" y="802"/>
                    <a:pt x="0" y="1049"/>
                    <a:pt x="74" y="1288"/>
                  </a:cubicBezTo>
                  <a:cubicBezTo>
                    <a:pt x="134" y="1475"/>
                    <a:pt x="313" y="1597"/>
                    <a:pt x="502" y="1597"/>
                  </a:cubicBezTo>
                  <a:cubicBezTo>
                    <a:pt x="546" y="1597"/>
                    <a:pt x="590" y="1590"/>
                    <a:pt x="634" y="1576"/>
                  </a:cubicBezTo>
                  <a:lnTo>
                    <a:pt x="2815" y="868"/>
                  </a:lnTo>
                  <a:cubicBezTo>
                    <a:pt x="3053" y="794"/>
                    <a:pt x="3177" y="547"/>
                    <a:pt x="3103" y="309"/>
                  </a:cubicBezTo>
                  <a:cubicBezTo>
                    <a:pt x="3043" y="122"/>
                    <a:pt x="2864" y="0"/>
                    <a:pt x="2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3"/>
            <p:cNvSpPr/>
            <p:nvPr/>
          </p:nvSpPr>
          <p:spPr>
            <a:xfrm>
              <a:off x="888525" y="-1807425"/>
              <a:ext cx="86825" cy="48825"/>
            </a:xfrm>
            <a:custGeom>
              <a:avLst/>
              <a:gdLst/>
              <a:ahLst/>
              <a:cxnLst/>
              <a:rect l="l" t="t" r="r" b="b"/>
              <a:pathLst>
                <a:path w="3473" h="1953" extrusionOk="0">
                  <a:moveTo>
                    <a:pt x="2831" y="364"/>
                  </a:moveTo>
                  <a:cubicBezTo>
                    <a:pt x="2872" y="364"/>
                    <a:pt x="2913" y="373"/>
                    <a:pt x="2946" y="389"/>
                  </a:cubicBezTo>
                  <a:cubicBezTo>
                    <a:pt x="3012" y="422"/>
                    <a:pt x="3053" y="480"/>
                    <a:pt x="3078" y="545"/>
                  </a:cubicBezTo>
                  <a:cubicBezTo>
                    <a:pt x="3103" y="611"/>
                    <a:pt x="3094" y="685"/>
                    <a:pt x="3062" y="751"/>
                  </a:cubicBezTo>
                  <a:cubicBezTo>
                    <a:pt x="3029" y="809"/>
                    <a:pt x="2979" y="858"/>
                    <a:pt x="2905" y="875"/>
                  </a:cubicBezTo>
                  <a:lnTo>
                    <a:pt x="724" y="1582"/>
                  </a:lnTo>
                  <a:cubicBezTo>
                    <a:pt x="700" y="1590"/>
                    <a:pt x="675" y="1594"/>
                    <a:pt x="649" y="1594"/>
                  </a:cubicBezTo>
                  <a:cubicBezTo>
                    <a:pt x="539" y="1594"/>
                    <a:pt x="429" y="1523"/>
                    <a:pt x="395" y="1409"/>
                  </a:cubicBezTo>
                  <a:cubicBezTo>
                    <a:pt x="371" y="1344"/>
                    <a:pt x="379" y="1270"/>
                    <a:pt x="412" y="1212"/>
                  </a:cubicBezTo>
                  <a:cubicBezTo>
                    <a:pt x="445" y="1146"/>
                    <a:pt x="502" y="1097"/>
                    <a:pt x="568" y="1080"/>
                  </a:cubicBezTo>
                  <a:lnTo>
                    <a:pt x="2749" y="373"/>
                  </a:lnTo>
                  <a:cubicBezTo>
                    <a:pt x="2773" y="364"/>
                    <a:pt x="2798" y="364"/>
                    <a:pt x="2831" y="364"/>
                  </a:cubicBezTo>
                  <a:close/>
                  <a:moveTo>
                    <a:pt x="2834" y="0"/>
                  </a:moveTo>
                  <a:cubicBezTo>
                    <a:pt x="2768" y="0"/>
                    <a:pt x="2701" y="12"/>
                    <a:pt x="2634" y="35"/>
                  </a:cubicBezTo>
                  <a:lnTo>
                    <a:pt x="453" y="735"/>
                  </a:lnTo>
                  <a:cubicBezTo>
                    <a:pt x="296" y="784"/>
                    <a:pt x="165" y="891"/>
                    <a:pt x="91" y="1047"/>
                  </a:cubicBezTo>
                  <a:cubicBezTo>
                    <a:pt x="17" y="1195"/>
                    <a:pt x="0" y="1360"/>
                    <a:pt x="50" y="1516"/>
                  </a:cubicBezTo>
                  <a:cubicBezTo>
                    <a:pt x="140" y="1788"/>
                    <a:pt x="387" y="1953"/>
                    <a:pt x="650" y="1953"/>
                  </a:cubicBezTo>
                  <a:cubicBezTo>
                    <a:pt x="708" y="1953"/>
                    <a:pt x="774" y="1944"/>
                    <a:pt x="840" y="1920"/>
                  </a:cubicBezTo>
                  <a:lnTo>
                    <a:pt x="3020" y="1220"/>
                  </a:lnTo>
                  <a:cubicBezTo>
                    <a:pt x="3177" y="1171"/>
                    <a:pt x="3308" y="1064"/>
                    <a:pt x="3382" y="916"/>
                  </a:cubicBezTo>
                  <a:cubicBezTo>
                    <a:pt x="3457" y="759"/>
                    <a:pt x="3473" y="595"/>
                    <a:pt x="3424" y="438"/>
                  </a:cubicBezTo>
                  <a:cubicBezTo>
                    <a:pt x="3374" y="274"/>
                    <a:pt x="3259" y="150"/>
                    <a:pt x="3111" y="68"/>
                  </a:cubicBezTo>
                  <a:cubicBezTo>
                    <a:pt x="3023" y="24"/>
                    <a:pt x="2930" y="0"/>
                    <a:pt x="2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3"/>
            <p:cNvSpPr/>
            <p:nvPr/>
          </p:nvSpPr>
          <p:spPr>
            <a:xfrm>
              <a:off x="899000" y="-1781775"/>
              <a:ext cx="79450" cy="39850"/>
            </a:xfrm>
            <a:custGeom>
              <a:avLst/>
              <a:gdLst/>
              <a:ahLst/>
              <a:cxnLst/>
              <a:rect l="l" t="t" r="r" b="b"/>
              <a:pathLst>
                <a:path w="3178" h="1594" extrusionOk="0">
                  <a:moveTo>
                    <a:pt x="2679" y="1"/>
                  </a:moveTo>
                  <a:cubicBezTo>
                    <a:pt x="2634" y="1"/>
                    <a:pt x="2589" y="7"/>
                    <a:pt x="2544" y="21"/>
                  </a:cubicBezTo>
                  <a:lnTo>
                    <a:pt x="363" y="729"/>
                  </a:lnTo>
                  <a:cubicBezTo>
                    <a:pt x="133" y="803"/>
                    <a:pt x="1" y="1050"/>
                    <a:pt x="75" y="1289"/>
                  </a:cubicBezTo>
                  <a:cubicBezTo>
                    <a:pt x="134" y="1472"/>
                    <a:pt x="308" y="1593"/>
                    <a:pt x="493" y="1593"/>
                  </a:cubicBezTo>
                  <a:cubicBezTo>
                    <a:pt x="540" y="1593"/>
                    <a:pt x="588" y="1585"/>
                    <a:pt x="635" y="1568"/>
                  </a:cubicBezTo>
                  <a:lnTo>
                    <a:pt x="2815" y="869"/>
                  </a:lnTo>
                  <a:cubicBezTo>
                    <a:pt x="3054" y="795"/>
                    <a:pt x="3177" y="548"/>
                    <a:pt x="3103" y="309"/>
                  </a:cubicBezTo>
                  <a:cubicBezTo>
                    <a:pt x="3043" y="123"/>
                    <a:pt x="2870" y="1"/>
                    <a:pt x="2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3"/>
            <p:cNvSpPr/>
            <p:nvPr/>
          </p:nvSpPr>
          <p:spPr>
            <a:xfrm>
              <a:off x="895300" y="-1786275"/>
              <a:ext cx="86850" cy="48875"/>
            </a:xfrm>
            <a:custGeom>
              <a:avLst/>
              <a:gdLst/>
              <a:ahLst/>
              <a:cxnLst/>
              <a:rect l="l" t="t" r="r" b="b"/>
              <a:pathLst>
                <a:path w="3474" h="1955" extrusionOk="0">
                  <a:moveTo>
                    <a:pt x="2832" y="366"/>
                  </a:moveTo>
                  <a:cubicBezTo>
                    <a:pt x="2873" y="366"/>
                    <a:pt x="2914" y="374"/>
                    <a:pt x="2947" y="391"/>
                  </a:cubicBezTo>
                  <a:cubicBezTo>
                    <a:pt x="3013" y="424"/>
                    <a:pt x="3062" y="481"/>
                    <a:pt x="3079" y="547"/>
                  </a:cubicBezTo>
                  <a:cubicBezTo>
                    <a:pt x="3103" y="613"/>
                    <a:pt x="3095" y="687"/>
                    <a:pt x="3062" y="744"/>
                  </a:cubicBezTo>
                  <a:cubicBezTo>
                    <a:pt x="3029" y="810"/>
                    <a:pt x="2980" y="860"/>
                    <a:pt x="2914" y="876"/>
                  </a:cubicBezTo>
                  <a:lnTo>
                    <a:pt x="733" y="1584"/>
                  </a:lnTo>
                  <a:cubicBezTo>
                    <a:pt x="707" y="1590"/>
                    <a:pt x="682" y="1592"/>
                    <a:pt x="657" y="1592"/>
                  </a:cubicBezTo>
                  <a:cubicBezTo>
                    <a:pt x="613" y="1592"/>
                    <a:pt x="570" y="1583"/>
                    <a:pt x="527" y="1567"/>
                  </a:cubicBezTo>
                  <a:cubicBezTo>
                    <a:pt x="462" y="1534"/>
                    <a:pt x="420" y="1477"/>
                    <a:pt x="396" y="1411"/>
                  </a:cubicBezTo>
                  <a:cubicBezTo>
                    <a:pt x="371" y="1345"/>
                    <a:pt x="379" y="1271"/>
                    <a:pt x="412" y="1205"/>
                  </a:cubicBezTo>
                  <a:cubicBezTo>
                    <a:pt x="445" y="1148"/>
                    <a:pt x="503" y="1098"/>
                    <a:pt x="569" y="1074"/>
                  </a:cubicBezTo>
                  <a:lnTo>
                    <a:pt x="2749" y="374"/>
                  </a:lnTo>
                  <a:cubicBezTo>
                    <a:pt x="2774" y="366"/>
                    <a:pt x="2799" y="366"/>
                    <a:pt x="2832" y="366"/>
                  </a:cubicBezTo>
                  <a:close/>
                  <a:moveTo>
                    <a:pt x="2823" y="0"/>
                  </a:moveTo>
                  <a:cubicBezTo>
                    <a:pt x="2761" y="0"/>
                    <a:pt x="2697" y="10"/>
                    <a:pt x="2634" y="29"/>
                  </a:cubicBezTo>
                  <a:lnTo>
                    <a:pt x="453" y="736"/>
                  </a:lnTo>
                  <a:cubicBezTo>
                    <a:pt x="297" y="786"/>
                    <a:pt x="165" y="893"/>
                    <a:pt x="91" y="1041"/>
                  </a:cubicBezTo>
                  <a:cubicBezTo>
                    <a:pt x="17" y="1189"/>
                    <a:pt x="1" y="1362"/>
                    <a:pt x="50" y="1518"/>
                  </a:cubicBezTo>
                  <a:cubicBezTo>
                    <a:pt x="108" y="1683"/>
                    <a:pt x="215" y="1806"/>
                    <a:pt x="363" y="1888"/>
                  </a:cubicBezTo>
                  <a:cubicBezTo>
                    <a:pt x="453" y="1929"/>
                    <a:pt x="552" y="1954"/>
                    <a:pt x="651" y="1954"/>
                  </a:cubicBezTo>
                  <a:cubicBezTo>
                    <a:pt x="709" y="1954"/>
                    <a:pt x="774" y="1946"/>
                    <a:pt x="840" y="1921"/>
                  </a:cubicBezTo>
                  <a:lnTo>
                    <a:pt x="3021" y="1222"/>
                  </a:lnTo>
                  <a:cubicBezTo>
                    <a:pt x="3177" y="1172"/>
                    <a:pt x="3309" y="1057"/>
                    <a:pt x="3383" y="909"/>
                  </a:cubicBezTo>
                  <a:cubicBezTo>
                    <a:pt x="3465" y="761"/>
                    <a:pt x="3474" y="596"/>
                    <a:pt x="3424" y="432"/>
                  </a:cubicBezTo>
                  <a:cubicBezTo>
                    <a:pt x="3375" y="275"/>
                    <a:pt x="3260" y="144"/>
                    <a:pt x="3111" y="70"/>
                  </a:cubicBezTo>
                  <a:cubicBezTo>
                    <a:pt x="3020" y="24"/>
                    <a:pt x="2923" y="0"/>
                    <a:pt x="2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6" name="Google Shape;346;p33"/>
          <p:cNvSpPr/>
          <p:nvPr/>
        </p:nvSpPr>
        <p:spPr>
          <a:xfrm>
            <a:off x="1179890" y="1640492"/>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 name="Google Shape;347;p33"/>
          <p:cNvGrpSpPr/>
          <p:nvPr/>
        </p:nvGrpSpPr>
        <p:grpSpPr>
          <a:xfrm rot="-2293559">
            <a:off x="7543598" y="4104432"/>
            <a:ext cx="371021" cy="491187"/>
            <a:chOff x="1634870" y="-5372769"/>
            <a:chExt cx="3048801" cy="4036247"/>
          </a:xfrm>
        </p:grpSpPr>
        <p:sp>
          <p:nvSpPr>
            <p:cNvPr id="348" name="Google Shape;348;p33"/>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 name="Google Shape;349;p33"/>
            <p:cNvGrpSpPr/>
            <p:nvPr/>
          </p:nvGrpSpPr>
          <p:grpSpPr>
            <a:xfrm>
              <a:off x="2350651" y="-4726440"/>
              <a:ext cx="1617712" cy="2740755"/>
              <a:chOff x="1279825" y="-1982000"/>
              <a:chExt cx="85600" cy="145025"/>
            </a:xfrm>
          </p:grpSpPr>
          <p:sp>
            <p:nvSpPr>
              <p:cNvPr id="350" name="Google Shape;350;p33"/>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3"/>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3"/>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3"/>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54" name="Google Shape;354;p33"/>
          <p:cNvGrpSpPr/>
          <p:nvPr/>
        </p:nvGrpSpPr>
        <p:grpSpPr>
          <a:xfrm rot="2293559" flipH="1">
            <a:off x="7733598" y="3816957"/>
            <a:ext cx="371021" cy="491187"/>
            <a:chOff x="1634870" y="-5372769"/>
            <a:chExt cx="3048801" cy="4036247"/>
          </a:xfrm>
        </p:grpSpPr>
        <p:sp>
          <p:nvSpPr>
            <p:cNvPr id="355" name="Google Shape;355;p33"/>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6" name="Google Shape;356;p33"/>
            <p:cNvGrpSpPr/>
            <p:nvPr/>
          </p:nvGrpSpPr>
          <p:grpSpPr>
            <a:xfrm>
              <a:off x="2350651" y="-4726440"/>
              <a:ext cx="1617712" cy="2740755"/>
              <a:chOff x="1279825" y="-1982000"/>
              <a:chExt cx="85600" cy="145025"/>
            </a:xfrm>
          </p:grpSpPr>
          <p:sp>
            <p:nvSpPr>
              <p:cNvPr id="357" name="Google Shape;357;p33"/>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3"/>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3"/>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3"/>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61" name="Google Shape;361;p33"/>
          <p:cNvSpPr/>
          <p:nvPr/>
        </p:nvSpPr>
        <p:spPr>
          <a:xfrm>
            <a:off x="8764528" y="4279079"/>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3"/>
          <p:cNvSpPr/>
          <p:nvPr/>
        </p:nvSpPr>
        <p:spPr>
          <a:xfrm>
            <a:off x="7954478" y="3007017"/>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3" name="Google Shape;363;p33"/>
          <p:cNvGrpSpPr/>
          <p:nvPr/>
        </p:nvGrpSpPr>
        <p:grpSpPr>
          <a:xfrm>
            <a:off x="7036547" y="364720"/>
            <a:ext cx="584848" cy="547878"/>
            <a:chOff x="1221175" y="-304275"/>
            <a:chExt cx="193000" cy="180800"/>
          </a:xfrm>
        </p:grpSpPr>
        <p:sp>
          <p:nvSpPr>
            <p:cNvPr id="364" name="Google Shape;364;p33"/>
            <p:cNvSpPr/>
            <p:nvPr/>
          </p:nvSpPr>
          <p:spPr>
            <a:xfrm>
              <a:off x="1298750" y="-228425"/>
              <a:ext cx="62975" cy="60925"/>
            </a:xfrm>
            <a:custGeom>
              <a:avLst/>
              <a:gdLst/>
              <a:ahLst/>
              <a:cxnLst/>
              <a:rect l="l" t="t" r="r" b="b"/>
              <a:pathLst>
                <a:path w="2519" h="2437" extrusionOk="0">
                  <a:moveTo>
                    <a:pt x="1259" y="297"/>
                  </a:moveTo>
                  <a:cubicBezTo>
                    <a:pt x="1432" y="297"/>
                    <a:pt x="1597" y="347"/>
                    <a:pt x="1745" y="437"/>
                  </a:cubicBezTo>
                  <a:cubicBezTo>
                    <a:pt x="1959" y="569"/>
                    <a:pt x="2099" y="775"/>
                    <a:pt x="2156" y="1013"/>
                  </a:cubicBezTo>
                  <a:cubicBezTo>
                    <a:pt x="2214" y="1252"/>
                    <a:pt x="2173" y="1499"/>
                    <a:pt x="2041" y="1705"/>
                  </a:cubicBezTo>
                  <a:cubicBezTo>
                    <a:pt x="1909" y="1918"/>
                    <a:pt x="1704" y="2058"/>
                    <a:pt x="1465" y="2116"/>
                  </a:cubicBezTo>
                  <a:cubicBezTo>
                    <a:pt x="1395" y="2133"/>
                    <a:pt x="1323" y="2141"/>
                    <a:pt x="1253" y="2141"/>
                  </a:cubicBezTo>
                  <a:cubicBezTo>
                    <a:pt x="1084" y="2141"/>
                    <a:pt x="919" y="2094"/>
                    <a:pt x="774" y="2001"/>
                  </a:cubicBezTo>
                  <a:cubicBezTo>
                    <a:pt x="560" y="1869"/>
                    <a:pt x="420" y="1663"/>
                    <a:pt x="362" y="1425"/>
                  </a:cubicBezTo>
                  <a:cubicBezTo>
                    <a:pt x="305" y="1186"/>
                    <a:pt x="346" y="939"/>
                    <a:pt x="478" y="733"/>
                  </a:cubicBezTo>
                  <a:cubicBezTo>
                    <a:pt x="609" y="520"/>
                    <a:pt x="815" y="380"/>
                    <a:pt x="1054" y="322"/>
                  </a:cubicBezTo>
                  <a:cubicBezTo>
                    <a:pt x="1119" y="306"/>
                    <a:pt x="1193" y="297"/>
                    <a:pt x="1259" y="297"/>
                  </a:cubicBezTo>
                  <a:close/>
                  <a:moveTo>
                    <a:pt x="1272" y="1"/>
                  </a:moveTo>
                  <a:cubicBezTo>
                    <a:pt x="1177" y="1"/>
                    <a:pt x="1082" y="12"/>
                    <a:pt x="988" y="34"/>
                  </a:cubicBezTo>
                  <a:cubicBezTo>
                    <a:pt x="667" y="100"/>
                    <a:pt x="403" y="297"/>
                    <a:pt x="231" y="569"/>
                  </a:cubicBezTo>
                  <a:cubicBezTo>
                    <a:pt x="58" y="849"/>
                    <a:pt x="0" y="1178"/>
                    <a:pt x="74" y="1491"/>
                  </a:cubicBezTo>
                  <a:cubicBezTo>
                    <a:pt x="148" y="1812"/>
                    <a:pt x="338" y="2075"/>
                    <a:pt x="617" y="2248"/>
                  </a:cubicBezTo>
                  <a:cubicBezTo>
                    <a:pt x="807" y="2371"/>
                    <a:pt x="1029" y="2437"/>
                    <a:pt x="1259" y="2437"/>
                  </a:cubicBezTo>
                  <a:cubicBezTo>
                    <a:pt x="1350" y="2437"/>
                    <a:pt x="1440" y="2429"/>
                    <a:pt x="1531" y="2404"/>
                  </a:cubicBezTo>
                  <a:cubicBezTo>
                    <a:pt x="1852" y="2330"/>
                    <a:pt x="2123" y="2141"/>
                    <a:pt x="2296" y="1861"/>
                  </a:cubicBezTo>
                  <a:cubicBezTo>
                    <a:pt x="2469" y="1589"/>
                    <a:pt x="2518" y="1260"/>
                    <a:pt x="2444" y="947"/>
                  </a:cubicBezTo>
                  <a:cubicBezTo>
                    <a:pt x="2370" y="627"/>
                    <a:pt x="2181" y="355"/>
                    <a:pt x="1909" y="182"/>
                  </a:cubicBezTo>
                  <a:cubicBezTo>
                    <a:pt x="1714" y="61"/>
                    <a:pt x="1493" y="1"/>
                    <a:pt x="1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3"/>
            <p:cNvSpPr/>
            <p:nvPr/>
          </p:nvSpPr>
          <p:spPr>
            <a:xfrm>
              <a:off x="1300800" y="-283125"/>
              <a:ext cx="23075" cy="61325"/>
            </a:xfrm>
            <a:custGeom>
              <a:avLst/>
              <a:gdLst/>
              <a:ahLst/>
              <a:cxnLst/>
              <a:rect l="l" t="t" r="r" b="b"/>
              <a:pathLst>
                <a:path w="923" h="2453" extrusionOk="0">
                  <a:moveTo>
                    <a:pt x="289" y="0"/>
                  </a:moveTo>
                  <a:lnTo>
                    <a:pt x="1" y="74"/>
                  </a:lnTo>
                  <a:lnTo>
                    <a:pt x="634" y="2452"/>
                  </a:lnTo>
                  <a:lnTo>
                    <a:pt x="922" y="2378"/>
                  </a:lnTo>
                  <a:lnTo>
                    <a:pt x="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3"/>
            <p:cNvSpPr/>
            <p:nvPr/>
          </p:nvSpPr>
          <p:spPr>
            <a:xfrm>
              <a:off x="1351000" y="-186850"/>
              <a:ext cx="37675" cy="27375"/>
            </a:xfrm>
            <a:custGeom>
              <a:avLst/>
              <a:gdLst/>
              <a:ahLst/>
              <a:cxnLst/>
              <a:rect l="l" t="t" r="r" b="b"/>
              <a:pathLst>
                <a:path w="1507" h="1095" extrusionOk="0">
                  <a:moveTo>
                    <a:pt x="157" y="0"/>
                  </a:moveTo>
                  <a:lnTo>
                    <a:pt x="0" y="247"/>
                  </a:lnTo>
                  <a:lnTo>
                    <a:pt x="1350" y="1095"/>
                  </a:lnTo>
                  <a:lnTo>
                    <a:pt x="1506" y="840"/>
                  </a:lnTo>
                  <a:lnTo>
                    <a:pt x="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3"/>
            <p:cNvSpPr/>
            <p:nvPr/>
          </p:nvSpPr>
          <p:spPr>
            <a:xfrm>
              <a:off x="1249150" y="-190150"/>
              <a:ext cx="58875" cy="43650"/>
            </a:xfrm>
            <a:custGeom>
              <a:avLst/>
              <a:gdLst/>
              <a:ahLst/>
              <a:cxnLst/>
              <a:rect l="l" t="t" r="r" b="b"/>
              <a:pathLst>
                <a:path w="2355" h="1746" extrusionOk="0">
                  <a:moveTo>
                    <a:pt x="2182" y="1"/>
                  </a:moveTo>
                  <a:lnTo>
                    <a:pt x="1" y="1507"/>
                  </a:lnTo>
                  <a:lnTo>
                    <a:pt x="166" y="1745"/>
                  </a:lnTo>
                  <a:lnTo>
                    <a:pt x="2355" y="248"/>
                  </a:lnTo>
                  <a:lnTo>
                    <a:pt x="21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3"/>
            <p:cNvSpPr/>
            <p:nvPr/>
          </p:nvSpPr>
          <p:spPr>
            <a:xfrm>
              <a:off x="1223450" y="-159700"/>
              <a:ext cx="36850" cy="32525"/>
            </a:xfrm>
            <a:custGeom>
              <a:avLst/>
              <a:gdLst/>
              <a:ahLst/>
              <a:cxnLst/>
              <a:rect l="l" t="t" r="r" b="b"/>
              <a:pathLst>
                <a:path w="1474" h="1301" extrusionOk="0">
                  <a:moveTo>
                    <a:pt x="735" y="1"/>
                  </a:moveTo>
                  <a:cubicBezTo>
                    <a:pt x="521" y="1"/>
                    <a:pt x="312" y="108"/>
                    <a:pt x="190" y="305"/>
                  </a:cubicBezTo>
                  <a:cubicBezTo>
                    <a:pt x="0" y="610"/>
                    <a:pt x="91" y="1013"/>
                    <a:pt x="395" y="1202"/>
                  </a:cubicBezTo>
                  <a:cubicBezTo>
                    <a:pt x="503" y="1269"/>
                    <a:pt x="622" y="1301"/>
                    <a:pt x="738" y="1301"/>
                  </a:cubicBezTo>
                  <a:cubicBezTo>
                    <a:pt x="953" y="1301"/>
                    <a:pt x="1162" y="1193"/>
                    <a:pt x="1284" y="996"/>
                  </a:cubicBezTo>
                  <a:cubicBezTo>
                    <a:pt x="1473" y="692"/>
                    <a:pt x="1383" y="289"/>
                    <a:pt x="1078" y="99"/>
                  </a:cubicBezTo>
                  <a:cubicBezTo>
                    <a:pt x="971" y="33"/>
                    <a:pt x="852" y="1"/>
                    <a:pt x="7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3"/>
            <p:cNvSpPr/>
            <p:nvPr/>
          </p:nvSpPr>
          <p:spPr>
            <a:xfrm>
              <a:off x="1221175" y="-163350"/>
              <a:ext cx="41375" cy="39875"/>
            </a:xfrm>
            <a:custGeom>
              <a:avLst/>
              <a:gdLst/>
              <a:ahLst/>
              <a:cxnLst/>
              <a:rect l="l" t="t" r="r" b="b"/>
              <a:pathLst>
                <a:path w="1655" h="1595" extrusionOk="0">
                  <a:moveTo>
                    <a:pt x="832" y="295"/>
                  </a:moveTo>
                  <a:cubicBezTo>
                    <a:pt x="922" y="295"/>
                    <a:pt x="1013" y="328"/>
                    <a:pt x="1095" y="377"/>
                  </a:cubicBezTo>
                  <a:cubicBezTo>
                    <a:pt x="1326" y="517"/>
                    <a:pt x="1400" y="830"/>
                    <a:pt x="1252" y="1060"/>
                  </a:cubicBezTo>
                  <a:cubicBezTo>
                    <a:pt x="1178" y="1175"/>
                    <a:pt x="1071" y="1258"/>
                    <a:pt x="939" y="1282"/>
                  </a:cubicBezTo>
                  <a:cubicBezTo>
                    <a:pt x="901" y="1292"/>
                    <a:pt x="862" y="1297"/>
                    <a:pt x="824" y="1297"/>
                  </a:cubicBezTo>
                  <a:cubicBezTo>
                    <a:pt x="732" y="1297"/>
                    <a:pt x="642" y="1269"/>
                    <a:pt x="560" y="1216"/>
                  </a:cubicBezTo>
                  <a:cubicBezTo>
                    <a:pt x="453" y="1151"/>
                    <a:pt x="371" y="1035"/>
                    <a:pt x="338" y="912"/>
                  </a:cubicBezTo>
                  <a:cubicBezTo>
                    <a:pt x="314" y="780"/>
                    <a:pt x="330" y="649"/>
                    <a:pt x="404" y="533"/>
                  </a:cubicBezTo>
                  <a:cubicBezTo>
                    <a:pt x="478" y="418"/>
                    <a:pt x="585" y="344"/>
                    <a:pt x="717" y="311"/>
                  </a:cubicBezTo>
                  <a:cubicBezTo>
                    <a:pt x="750" y="303"/>
                    <a:pt x="791" y="295"/>
                    <a:pt x="832" y="295"/>
                  </a:cubicBezTo>
                  <a:close/>
                  <a:moveTo>
                    <a:pt x="837" y="1"/>
                  </a:moveTo>
                  <a:cubicBezTo>
                    <a:pt x="775" y="1"/>
                    <a:pt x="713" y="8"/>
                    <a:pt x="651" y="23"/>
                  </a:cubicBezTo>
                  <a:cubicBezTo>
                    <a:pt x="445" y="73"/>
                    <a:pt x="264" y="196"/>
                    <a:pt x="149" y="377"/>
                  </a:cubicBezTo>
                  <a:cubicBezTo>
                    <a:pt x="42" y="558"/>
                    <a:pt x="1" y="772"/>
                    <a:pt x="50" y="978"/>
                  </a:cubicBezTo>
                  <a:cubicBezTo>
                    <a:pt x="100" y="1184"/>
                    <a:pt x="223" y="1356"/>
                    <a:pt x="404" y="1472"/>
                  </a:cubicBezTo>
                  <a:cubicBezTo>
                    <a:pt x="536" y="1554"/>
                    <a:pt x="676" y="1595"/>
                    <a:pt x="824" y="1595"/>
                  </a:cubicBezTo>
                  <a:cubicBezTo>
                    <a:pt x="890" y="1595"/>
                    <a:pt x="947" y="1587"/>
                    <a:pt x="1005" y="1570"/>
                  </a:cubicBezTo>
                  <a:cubicBezTo>
                    <a:pt x="1211" y="1529"/>
                    <a:pt x="1392" y="1397"/>
                    <a:pt x="1499" y="1216"/>
                  </a:cubicBezTo>
                  <a:cubicBezTo>
                    <a:pt x="1614" y="1035"/>
                    <a:pt x="1655" y="830"/>
                    <a:pt x="1606" y="616"/>
                  </a:cubicBezTo>
                  <a:cubicBezTo>
                    <a:pt x="1556" y="410"/>
                    <a:pt x="1433" y="237"/>
                    <a:pt x="1252" y="122"/>
                  </a:cubicBezTo>
                  <a:cubicBezTo>
                    <a:pt x="1125" y="41"/>
                    <a:pt x="982" y="1"/>
                    <a:pt x="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3"/>
            <p:cNvSpPr/>
            <p:nvPr/>
          </p:nvSpPr>
          <p:spPr>
            <a:xfrm>
              <a:off x="1373000" y="-175850"/>
              <a:ext cx="37075" cy="32425"/>
            </a:xfrm>
            <a:custGeom>
              <a:avLst/>
              <a:gdLst/>
              <a:ahLst/>
              <a:cxnLst/>
              <a:rect l="l" t="t" r="r" b="b"/>
              <a:pathLst>
                <a:path w="1483" h="1297" extrusionOk="0">
                  <a:moveTo>
                    <a:pt x="740" y="1"/>
                  </a:moveTo>
                  <a:cubicBezTo>
                    <a:pt x="524" y="1"/>
                    <a:pt x="312" y="110"/>
                    <a:pt x="190" y="301"/>
                  </a:cubicBezTo>
                  <a:cubicBezTo>
                    <a:pt x="1" y="605"/>
                    <a:pt x="91" y="1009"/>
                    <a:pt x="396" y="1198"/>
                  </a:cubicBezTo>
                  <a:cubicBezTo>
                    <a:pt x="503" y="1265"/>
                    <a:pt x="622" y="1297"/>
                    <a:pt x="739" y="1297"/>
                  </a:cubicBezTo>
                  <a:cubicBezTo>
                    <a:pt x="954" y="1297"/>
                    <a:pt x="1162" y="1189"/>
                    <a:pt x="1285" y="992"/>
                  </a:cubicBezTo>
                  <a:cubicBezTo>
                    <a:pt x="1482" y="688"/>
                    <a:pt x="1383" y="293"/>
                    <a:pt x="1087" y="104"/>
                  </a:cubicBezTo>
                  <a:cubicBezTo>
                    <a:pt x="979" y="34"/>
                    <a:pt x="859" y="1"/>
                    <a:pt x="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3"/>
            <p:cNvSpPr/>
            <p:nvPr/>
          </p:nvSpPr>
          <p:spPr>
            <a:xfrm>
              <a:off x="1370950" y="-179550"/>
              <a:ext cx="43225" cy="39825"/>
            </a:xfrm>
            <a:custGeom>
              <a:avLst/>
              <a:gdLst/>
              <a:ahLst/>
              <a:cxnLst/>
              <a:rect l="l" t="t" r="r" b="b"/>
              <a:pathLst>
                <a:path w="1729" h="1593" extrusionOk="0">
                  <a:moveTo>
                    <a:pt x="824" y="301"/>
                  </a:moveTo>
                  <a:cubicBezTo>
                    <a:pt x="914" y="301"/>
                    <a:pt x="1005" y="326"/>
                    <a:pt x="1087" y="375"/>
                  </a:cubicBezTo>
                  <a:cubicBezTo>
                    <a:pt x="1317" y="523"/>
                    <a:pt x="1391" y="828"/>
                    <a:pt x="1243" y="1058"/>
                  </a:cubicBezTo>
                  <a:cubicBezTo>
                    <a:pt x="1177" y="1173"/>
                    <a:pt x="1062" y="1255"/>
                    <a:pt x="931" y="1280"/>
                  </a:cubicBezTo>
                  <a:cubicBezTo>
                    <a:pt x="894" y="1290"/>
                    <a:pt x="855" y="1295"/>
                    <a:pt x="817" y="1295"/>
                  </a:cubicBezTo>
                  <a:cubicBezTo>
                    <a:pt x="727" y="1295"/>
                    <a:pt x="635" y="1269"/>
                    <a:pt x="560" y="1223"/>
                  </a:cubicBezTo>
                  <a:cubicBezTo>
                    <a:pt x="445" y="1148"/>
                    <a:pt x="363" y="1042"/>
                    <a:pt x="338" y="910"/>
                  </a:cubicBezTo>
                  <a:cubicBezTo>
                    <a:pt x="305" y="778"/>
                    <a:pt x="330" y="647"/>
                    <a:pt x="396" y="531"/>
                  </a:cubicBezTo>
                  <a:cubicBezTo>
                    <a:pt x="470" y="416"/>
                    <a:pt x="577" y="342"/>
                    <a:pt x="708" y="309"/>
                  </a:cubicBezTo>
                  <a:cubicBezTo>
                    <a:pt x="750" y="301"/>
                    <a:pt x="782" y="301"/>
                    <a:pt x="824" y="301"/>
                  </a:cubicBezTo>
                  <a:close/>
                  <a:moveTo>
                    <a:pt x="819" y="0"/>
                  </a:moveTo>
                  <a:cubicBezTo>
                    <a:pt x="760" y="0"/>
                    <a:pt x="701" y="7"/>
                    <a:pt x="643" y="21"/>
                  </a:cubicBezTo>
                  <a:cubicBezTo>
                    <a:pt x="437" y="70"/>
                    <a:pt x="264" y="194"/>
                    <a:pt x="149" y="375"/>
                  </a:cubicBezTo>
                  <a:cubicBezTo>
                    <a:pt x="34" y="556"/>
                    <a:pt x="1" y="770"/>
                    <a:pt x="50" y="976"/>
                  </a:cubicBezTo>
                  <a:cubicBezTo>
                    <a:pt x="91" y="1181"/>
                    <a:pt x="223" y="1362"/>
                    <a:pt x="396" y="1469"/>
                  </a:cubicBezTo>
                  <a:cubicBezTo>
                    <a:pt x="527" y="1552"/>
                    <a:pt x="675" y="1593"/>
                    <a:pt x="824" y="1593"/>
                  </a:cubicBezTo>
                  <a:cubicBezTo>
                    <a:pt x="881" y="1593"/>
                    <a:pt x="939" y="1585"/>
                    <a:pt x="996" y="1576"/>
                  </a:cubicBezTo>
                  <a:cubicBezTo>
                    <a:pt x="1210" y="1527"/>
                    <a:pt x="1383" y="1395"/>
                    <a:pt x="1498" y="1223"/>
                  </a:cubicBezTo>
                  <a:cubicBezTo>
                    <a:pt x="1729" y="844"/>
                    <a:pt x="1614" y="358"/>
                    <a:pt x="1243" y="120"/>
                  </a:cubicBezTo>
                  <a:cubicBezTo>
                    <a:pt x="1114" y="43"/>
                    <a:pt x="967"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3"/>
            <p:cNvSpPr/>
            <p:nvPr/>
          </p:nvSpPr>
          <p:spPr>
            <a:xfrm>
              <a:off x="1282500" y="-300625"/>
              <a:ext cx="37050" cy="32525"/>
            </a:xfrm>
            <a:custGeom>
              <a:avLst/>
              <a:gdLst/>
              <a:ahLst/>
              <a:cxnLst/>
              <a:rect l="l" t="t" r="r" b="b"/>
              <a:pathLst>
                <a:path w="1482" h="1301" extrusionOk="0">
                  <a:moveTo>
                    <a:pt x="741" y="1"/>
                  </a:moveTo>
                  <a:cubicBezTo>
                    <a:pt x="524" y="1"/>
                    <a:pt x="312" y="108"/>
                    <a:pt x="189" y="305"/>
                  </a:cubicBezTo>
                  <a:cubicBezTo>
                    <a:pt x="0" y="610"/>
                    <a:pt x="91" y="1013"/>
                    <a:pt x="395" y="1202"/>
                  </a:cubicBezTo>
                  <a:cubicBezTo>
                    <a:pt x="503" y="1269"/>
                    <a:pt x="622" y="1301"/>
                    <a:pt x="741" y="1301"/>
                  </a:cubicBezTo>
                  <a:cubicBezTo>
                    <a:pt x="958" y="1301"/>
                    <a:pt x="1170" y="1193"/>
                    <a:pt x="1292" y="996"/>
                  </a:cubicBezTo>
                  <a:cubicBezTo>
                    <a:pt x="1481" y="692"/>
                    <a:pt x="1391" y="289"/>
                    <a:pt x="1086" y="99"/>
                  </a:cubicBezTo>
                  <a:cubicBezTo>
                    <a:pt x="979" y="33"/>
                    <a:pt x="859" y="1"/>
                    <a:pt x="7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3"/>
            <p:cNvSpPr/>
            <p:nvPr/>
          </p:nvSpPr>
          <p:spPr>
            <a:xfrm>
              <a:off x="1280425" y="-304275"/>
              <a:ext cx="43225" cy="39875"/>
            </a:xfrm>
            <a:custGeom>
              <a:avLst/>
              <a:gdLst/>
              <a:ahLst/>
              <a:cxnLst/>
              <a:rect l="l" t="t" r="r" b="b"/>
              <a:pathLst>
                <a:path w="1729" h="1595" extrusionOk="0">
                  <a:moveTo>
                    <a:pt x="824" y="295"/>
                  </a:moveTo>
                  <a:cubicBezTo>
                    <a:pt x="914" y="295"/>
                    <a:pt x="1005" y="319"/>
                    <a:pt x="1087" y="377"/>
                  </a:cubicBezTo>
                  <a:cubicBezTo>
                    <a:pt x="1318" y="517"/>
                    <a:pt x="1392" y="830"/>
                    <a:pt x="1243" y="1060"/>
                  </a:cubicBezTo>
                  <a:cubicBezTo>
                    <a:pt x="1153" y="1209"/>
                    <a:pt x="989" y="1293"/>
                    <a:pt x="823" y="1293"/>
                  </a:cubicBezTo>
                  <a:cubicBezTo>
                    <a:pt x="733" y="1293"/>
                    <a:pt x="641" y="1269"/>
                    <a:pt x="560" y="1216"/>
                  </a:cubicBezTo>
                  <a:cubicBezTo>
                    <a:pt x="445" y="1151"/>
                    <a:pt x="371" y="1035"/>
                    <a:pt x="338" y="912"/>
                  </a:cubicBezTo>
                  <a:cubicBezTo>
                    <a:pt x="305" y="780"/>
                    <a:pt x="330" y="649"/>
                    <a:pt x="404" y="533"/>
                  </a:cubicBezTo>
                  <a:cubicBezTo>
                    <a:pt x="495" y="377"/>
                    <a:pt x="659" y="295"/>
                    <a:pt x="824" y="295"/>
                  </a:cubicBezTo>
                  <a:close/>
                  <a:moveTo>
                    <a:pt x="829" y="1"/>
                  </a:moveTo>
                  <a:cubicBezTo>
                    <a:pt x="767" y="1"/>
                    <a:pt x="704" y="8"/>
                    <a:pt x="643" y="23"/>
                  </a:cubicBezTo>
                  <a:cubicBezTo>
                    <a:pt x="437" y="73"/>
                    <a:pt x="264" y="196"/>
                    <a:pt x="149" y="377"/>
                  </a:cubicBezTo>
                  <a:cubicBezTo>
                    <a:pt x="34" y="558"/>
                    <a:pt x="1" y="772"/>
                    <a:pt x="50" y="978"/>
                  </a:cubicBezTo>
                  <a:cubicBezTo>
                    <a:pt x="100" y="1184"/>
                    <a:pt x="223" y="1356"/>
                    <a:pt x="404" y="1472"/>
                  </a:cubicBezTo>
                  <a:cubicBezTo>
                    <a:pt x="536" y="1554"/>
                    <a:pt x="676" y="1595"/>
                    <a:pt x="824" y="1595"/>
                  </a:cubicBezTo>
                  <a:cubicBezTo>
                    <a:pt x="1087" y="1595"/>
                    <a:pt x="1350" y="1463"/>
                    <a:pt x="1499" y="1216"/>
                  </a:cubicBezTo>
                  <a:cubicBezTo>
                    <a:pt x="1729" y="846"/>
                    <a:pt x="1622" y="352"/>
                    <a:pt x="1243" y="122"/>
                  </a:cubicBezTo>
                  <a:cubicBezTo>
                    <a:pt x="1117" y="41"/>
                    <a:pt x="974" y="1"/>
                    <a:pt x="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4" name="Google Shape;374;p33"/>
          <p:cNvSpPr/>
          <p:nvPr/>
        </p:nvSpPr>
        <p:spPr>
          <a:xfrm>
            <a:off x="2167990" y="759417"/>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p:nvPr/>
        </p:nvSpPr>
        <p:spPr>
          <a:xfrm>
            <a:off x="2213440" y="4279079"/>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029E8994-72A8-33DC-3BA4-8C77F2CB5406}"/>
              </a:ext>
            </a:extLst>
          </p:cNvPr>
          <p:cNvSpPr txBox="1"/>
          <p:nvPr/>
        </p:nvSpPr>
        <p:spPr>
          <a:xfrm>
            <a:off x="1380392" y="2017752"/>
            <a:ext cx="6383216" cy="1107996"/>
          </a:xfrm>
          <a:prstGeom prst="rect">
            <a:avLst/>
          </a:prstGeom>
          <a:noFill/>
        </p:spPr>
        <p:txBody>
          <a:bodyPr wrap="square">
            <a:spAutoFit/>
          </a:bodyPr>
          <a:lstStyle/>
          <a:p>
            <a:pPr algn="ctr"/>
            <a:r>
              <a:rPr lang="en-US" sz="6600" b="1">
                <a:solidFill>
                  <a:srgbClr val="432349"/>
                </a:solidFill>
              </a:rPr>
              <a:t>BÀI 11. MUỐI</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868"/>
        <p:cNvGrpSpPr/>
        <p:nvPr/>
      </p:nvGrpSpPr>
      <p:grpSpPr>
        <a:xfrm>
          <a:off x="0" y="0"/>
          <a:ext cx="0" cy="0"/>
          <a:chOff x="0" y="0"/>
          <a:chExt cx="0" cy="0"/>
        </a:xfrm>
      </p:grpSpPr>
      <p:grpSp>
        <p:nvGrpSpPr>
          <p:cNvPr id="1887" name="Google Shape;1887;p63"/>
          <p:cNvGrpSpPr/>
          <p:nvPr/>
        </p:nvGrpSpPr>
        <p:grpSpPr>
          <a:xfrm flipH="1">
            <a:off x="114151" y="170176"/>
            <a:ext cx="639051" cy="752115"/>
            <a:chOff x="771450" y="-959375"/>
            <a:chExt cx="330225" cy="388650"/>
          </a:xfrm>
        </p:grpSpPr>
        <p:sp>
          <p:nvSpPr>
            <p:cNvPr id="1888" name="Google Shape;1888;p63"/>
            <p:cNvSpPr/>
            <p:nvPr/>
          </p:nvSpPr>
          <p:spPr>
            <a:xfrm>
              <a:off x="771450" y="-959375"/>
              <a:ext cx="330225" cy="388650"/>
            </a:xfrm>
            <a:custGeom>
              <a:avLst/>
              <a:gdLst/>
              <a:ahLst/>
              <a:cxnLst/>
              <a:rect l="l" t="t" r="r" b="b"/>
              <a:pathLst>
                <a:path w="13209" h="15546" extrusionOk="0">
                  <a:moveTo>
                    <a:pt x="5786" y="1"/>
                  </a:moveTo>
                  <a:cubicBezTo>
                    <a:pt x="5481" y="1"/>
                    <a:pt x="5177" y="58"/>
                    <a:pt x="4897" y="182"/>
                  </a:cubicBezTo>
                  <a:lnTo>
                    <a:pt x="1367" y="1745"/>
                  </a:lnTo>
                  <a:cubicBezTo>
                    <a:pt x="832" y="1984"/>
                    <a:pt x="421" y="2412"/>
                    <a:pt x="207" y="2963"/>
                  </a:cubicBezTo>
                  <a:cubicBezTo>
                    <a:pt x="1" y="3506"/>
                    <a:pt x="9" y="4099"/>
                    <a:pt x="248" y="4642"/>
                  </a:cubicBezTo>
                  <a:cubicBezTo>
                    <a:pt x="511" y="5243"/>
                    <a:pt x="1029" y="5679"/>
                    <a:pt x="1638" y="5860"/>
                  </a:cubicBezTo>
                  <a:lnTo>
                    <a:pt x="1745" y="6090"/>
                  </a:lnTo>
                  <a:cubicBezTo>
                    <a:pt x="363" y="8214"/>
                    <a:pt x="429" y="10954"/>
                    <a:pt x="1951" y="13052"/>
                  </a:cubicBezTo>
                  <a:cubicBezTo>
                    <a:pt x="3079" y="14616"/>
                    <a:pt x="4914" y="15546"/>
                    <a:pt x="6864" y="15546"/>
                  </a:cubicBezTo>
                  <a:cubicBezTo>
                    <a:pt x="7275" y="15546"/>
                    <a:pt x="7687" y="15496"/>
                    <a:pt x="8090" y="15414"/>
                  </a:cubicBezTo>
                  <a:cubicBezTo>
                    <a:pt x="9925" y="15027"/>
                    <a:pt x="11464" y="13859"/>
                    <a:pt x="12312" y="12205"/>
                  </a:cubicBezTo>
                  <a:cubicBezTo>
                    <a:pt x="13151" y="10559"/>
                    <a:pt x="13209" y="8641"/>
                    <a:pt x="12460" y="6954"/>
                  </a:cubicBezTo>
                  <a:cubicBezTo>
                    <a:pt x="11620" y="5054"/>
                    <a:pt x="9884" y="3729"/>
                    <a:pt x="7860" y="3391"/>
                  </a:cubicBezTo>
                  <a:lnTo>
                    <a:pt x="7761" y="3161"/>
                  </a:lnTo>
                  <a:cubicBezTo>
                    <a:pt x="7786" y="3103"/>
                    <a:pt x="7810" y="3046"/>
                    <a:pt x="7835" y="2988"/>
                  </a:cubicBezTo>
                  <a:cubicBezTo>
                    <a:pt x="8041" y="2437"/>
                    <a:pt x="8033" y="1844"/>
                    <a:pt x="7794" y="1309"/>
                  </a:cubicBezTo>
                  <a:cubicBezTo>
                    <a:pt x="7440" y="511"/>
                    <a:pt x="6650" y="1"/>
                    <a:pt x="5786" y="1"/>
                  </a:cubicBezTo>
                  <a:close/>
                </a:path>
              </a:pathLst>
            </a:custGeom>
            <a:solidFill>
              <a:schemeClr val="lt1"/>
            </a:solidFill>
            <a:ln>
              <a:noFill/>
            </a:ln>
            <a:effectLst>
              <a:outerShdw blurRad="57150" dist="66675" dir="46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63"/>
            <p:cNvSpPr/>
            <p:nvPr/>
          </p:nvSpPr>
          <p:spPr>
            <a:xfrm>
              <a:off x="804375" y="-925075"/>
              <a:ext cx="132925" cy="80125"/>
            </a:xfrm>
            <a:custGeom>
              <a:avLst/>
              <a:gdLst/>
              <a:ahLst/>
              <a:cxnLst/>
              <a:rect l="l" t="t" r="r" b="b"/>
              <a:pathLst>
                <a:path w="5317" h="3205" extrusionOk="0">
                  <a:moveTo>
                    <a:pt x="4469" y="357"/>
                  </a:moveTo>
                  <a:cubicBezTo>
                    <a:pt x="4642" y="357"/>
                    <a:pt x="4815" y="464"/>
                    <a:pt x="4889" y="637"/>
                  </a:cubicBezTo>
                  <a:cubicBezTo>
                    <a:pt x="4996" y="867"/>
                    <a:pt x="4889" y="1139"/>
                    <a:pt x="4658" y="1246"/>
                  </a:cubicBezTo>
                  <a:lnTo>
                    <a:pt x="1128" y="2801"/>
                  </a:lnTo>
                  <a:cubicBezTo>
                    <a:pt x="1065" y="2829"/>
                    <a:pt x="999" y="2843"/>
                    <a:pt x="935" y="2843"/>
                  </a:cubicBezTo>
                  <a:cubicBezTo>
                    <a:pt x="758" y="2843"/>
                    <a:pt x="592" y="2740"/>
                    <a:pt x="519" y="2571"/>
                  </a:cubicBezTo>
                  <a:cubicBezTo>
                    <a:pt x="470" y="2455"/>
                    <a:pt x="461" y="2332"/>
                    <a:pt x="511" y="2217"/>
                  </a:cubicBezTo>
                  <a:cubicBezTo>
                    <a:pt x="552" y="2102"/>
                    <a:pt x="642" y="2003"/>
                    <a:pt x="749" y="1953"/>
                  </a:cubicBezTo>
                  <a:lnTo>
                    <a:pt x="4280" y="398"/>
                  </a:lnTo>
                  <a:cubicBezTo>
                    <a:pt x="4346" y="373"/>
                    <a:pt x="4403" y="357"/>
                    <a:pt x="4469" y="357"/>
                  </a:cubicBezTo>
                  <a:close/>
                  <a:moveTo>
                    <a:pt x="4463" y="0"/>
                  </a:moveTo>
                  <a:cubicBezTo>
                    <a:pt x="4352" y="0"/>
                    <a:pt x="4240" y="22"/>
                    <a:pt x="4132" y="69"/>
                  </a:cubicBezTo>
                  <a:lnTo>
                    <a:pt x="609" y="1624"/>
                  </a:lnTo>
                  <a:cubicBezTo>
                    <a:pt x="190" y="1814"/>
                    <a:pt x="1" y="2299"/>
                    <a:pt x="190" y="2711"/>
                  </a:cubicBezTo>
                  <a:cubicBezTo>
                    <a:pt x="321" y="3023"/>
                    <a:pt x="626" y="3204"/>
                    <a:pt x="939" y="3204"/>
                  </a:cubicBezTo>
                  <a:cubicBezTo>
                    <a:pt x="1054" y="3204"/>
                    <a:pt x="1161" y="3180"/>
                    <a:pt x="1276" y="3130"/>
                  </a:cubicBezTo>
                  <a:lnTo>
                    <a:pt x="4798" y="1575"/>
                  </a:lnTo>
                  <a:cubicBezTo>
                    <a:pt x="5004" y="1484"/>
                    <a:pt x="5160" y="1320"/>
                    <a:pt x="5234" y="1122"/>
                  </a:cubicBezTo>
                  <a:cubicBezTo>
                    <a:pt x="5317" y="917"/>
                    <a:pt x="5308" y="686"/>
                    <a:pt x="5218" y="489"/>
                  </a:cubicBezTo>
                  <a:cubicBezTo>
                    <a:pt x="5083" y="183"/>
                    <a:pt x="4781" y="0"/>
                    <a:pt x="4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63"/>
            <p:cNvSpPr/>
            <p:nvPr/>
          </p:nvSpPr>
          <p:spPr>
            <a:xfrm>
              <a:off x="829875" y="-801150"/>
              <a:ext cx="246300" cy="191650"/>
            </a:xfrm>
            <a:custGeom>
              <a:avLst/>
              <a:gdLst/>
              <a:ahLst/>
              <a:cxnLst/>
              <a:rect l="l" t="t" r="r" b="b"/>
              <a:pathLst>
                <a:path w="9852" h="7666" extrusionOk="0">
                  <a:moveTo>
                    <a:pt x="7868" y="0"/>
                  </a:moveTo>
                  <a:lnTo>
                    <a:pt x="1" y="3473"/>
                  </a:lnTo>
                  <a:cubicBezTo>
                    <a:pt x="67" y="4279"/>
                    <a:pt x="338" y="5086"/>
                    <a:pt x="873" y="5818"/>
                  </a:cubicBezTo>
                  <a:cubicBezTo>
                    <a:pt x="1714" y="6985"/>
                    <a:pt x="3104" y="7665"/>
                    <a:pt x="4525" y="7665"/>
                  </a:cubicBezTo>
                  <a:cubicBezTo>
                    <a:pt x="4828" y="7665"/>
                    <a:pt x="5132" y="7634"/>
                    <a:pt x="5432" y="7571"/>
                  </a:cubicBezTo>
                  <a:cubicBezTo>
                    <a:pt x="8378" y="6946"/>
                    <a:pt x="9851" y="3851"/>
                    <a:pt x="8707" y="1251"/>
                  </a:cubicBezTo>
                  <a:cubicBezTo>
                    <a:pt x="8493" y="774"/>
                    <a:pt x="8205" y="362"/>
                    <a:pt x="78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63"/>
            <p:cNvSpPr/>
            <p:nvPr/>
          </p:nvSpPr>
          <p:spPr>
            <a:xfrm>
              <a:off x="816300" y="-894350"/>
              <a:ext cx="249800" cy="289275"/>
            </a:xfrm>
            <a:custGeom>
              <a:avLst/>
              <a:gdLst/>
              <a:ahLst/>
              <a:cxnLst/>
              <a:rect l="l" t="t" r="r" b="b"/>
              <a:pathLst>
                <a:path w="9992" h="11571" extrusionOk="0">
                  <a:moveTo>
                    <a:pt x="4033" y="478"/>
                  </a:moveTo>
                  <a:lnTo>
                    <a:pt x="4675" y="1934"/>
                  </a:lnTo>
                  <a:cubicBezTo>
                    <a:pt x="4807" y="2230"/>
                    <a:pt x="5103" y="2428"/>
                    <a:pt x="5449" y="2461"/>
                  </a:cubicBezTo>
                  <a:cubicBezTo>
                    <a:pt x="7045" y="2592"/>
                    <a:pt x="8436" y="3588"/>
                    <a:pt x="9078" y="5053"/>
                  </a:cubicBezTo>
                  <a:cubicBezTo>
                    <a:pt x="9621" y="6263"/>
                    <a:pt x="9580" y="7637"/>
                    <a:pt x="8971" y="8814"/>
                  </a:cubicBezTo>
                  <a:cubicBezTo>
                    <a:pt x="8370" y="9999"/>
                    <a:pt x="7259" y="10838"/>
                    <a:pt x="5934" y="11118"/>
                  </a:cubicBezTo>
                  <a:cubicBezTo>
                    <a:pt x="5648" y="11178"/>
                    <a:pt x="5359" y="11207"/>
                    <a:pt x="5071" y="11207"/>
                  </a:cubicBezTo>
                  <a:cubicBezTo>
                    <a:pt x="3708" y="11207"/>
                    <a:pt x="2371" y="10553"/>
                    <a:pt x="1556" y="9439"/>
                  </a:cubicBezTo>
                  <a:cubicBezTo>
                    <a:pt x="388" y="7818"/>
                    <a:pt x="412" y="5695"/>
                    <a:pt x="1614" y="4131"/>
                  </a:cubicBezTo>
                  <a:cubicBezTo>
                    <a:pt x="1819" y="3876"/>
                    <a:pt x="1869" y="3539"/>
                    <a:pt x="1737" y="3259"/>
                  </a:cubicBezTo>
                  <a:lnTo>
                    <a:pt x="1087" y="1778"/>
                  </a:lnTo>
                  <a:lnTo>
                    <a:pt x="4033" y="478"/>
                  </a:lnTo>
                  <a:close/>
                  <a:moveTo>
                    <a:pt x="4214" y="0"/>
                  </a:moveTo>
                  <a:lnTo>
                    <a:pt x="610" y="1588"/>
                  </a:lnTo>
                  <a:lnTo>
                    <a:pt x="1408" y="3399"/>
                  </a:lnTo>
                  <a:cubicBezTo>
                    <a:pt x="1482" y="3563"/>
                    <a:pt x="1457" y="3761"/>
                    <a:pt x="1334" y="3917"/>
                  </a:cubicBezTo>
                  <a:cubicBezTo>
                    <a:pt x="25" y="5596"/>
                    <a:pt x="1" y="7900"/>
                    <a:pt x="1268" y="9645"/>
                  </a:cubicBezTo>
                  <a:cubicBezTo>
                    <a:pt x="2149" y="10863"/>
                    <a:pt x="3597" y="11570"/>
                    <a:pt x="5070" y="11570"/>
                  </a:cubicBezTo>
                  <a:cubicBezTo>
                    <a:pt x="5383" y="11570"/>
                    <a:pt x="5704" y="11538"/>
                    <a:pt x="6008" y="11472"/>
                  </a:cubicBezTo>
                  <a:cubicBezTo>
                    <a:pt x="7440" y="11167"/>
                    <a:pt x="8641" y="10262"/>
                    <a:pt x="9292" y="8978"/>
                  </a:cubicBezTo>
                  <a:cubicBezTo>
                    <a:pt x="9950" y="7703"/>
                    <a:pt x="9991" y="6222"/>
                    <a:pt x="9415" y="4905"/>
                  </a:cubicBezTo>
                  <a:cubicBezTo>
                    <a:pt x="8716" y="3325"/>
                    <a:pt x="7201" y="2247"/>
                    <a:pt x="5473" y="2099"/>
                  </a:cubicBezTo>
                  <a:cubicBezTo>
                    <a:pt x="5259" y="2082"/>
                    <a:pt x="5086" y="1959"/>
                    <a:pt x="5004" y="1786"/>
                  </a:cubicBezTo>
                  <a:lnTo>
                    <a:pt x="42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63"/>
            <p:cNvSpPr/>
            <p:nvPr/>
          </p:nvSpPr>
          <p:spPr>
            <a:xfrm>
              <a:off x="828025" y="-771525"/>
              <a:ext cx="123875" cy="61325"/>
            </a:xfrm>
            <a:custGeom>
              <a:avLst/>
              <a:gdLst/>
              <a:ahLst/>
              <a:cxnLst/>
              <a:rect l="l" t="t" r="r" b="b"/>
              <a:pathLst>
                <a:path w="4955" h="2453" extrusionOk="0">
                  <a:moveTo>
                    <a:pt x="4807" y="0"/>
                  </a:moveTo>
                  <a:lnTo>
                    <a:pt x="1" y="2123"/>
                  </a:lnTo>
                  <a:lnTo>
                    <a:pt x="149" y="2452"/>
                  </a:lnTo>
                  <a:lnTo>
                    <a:pt x="4955" y="329"/>
                  </a:lnTo>
                  <a:lnTo>
                    <a:pt x="48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63"/>
            <p:cNvSpPr/>
            <p:nvPr/>
          </p:nvSpPr>
          <p:spPr>
            <a:xfrm>
              <a:off x="859300" y="-702425"/>
              <a:ext cx="32950" cy="30475"/>
            </a:xfrm>
            <a:custGeom>
              <a:avLst/>
              <a:gdLst/>
              <a:ahLst/>
              <a:cxnLst/>
              <a:rect l="l" t="t" r="r" b="b"/>
              <a:pathLst>
                <a:path w="1318" h="1219" extrusionOk="0">
                  <a:moveTo>
                    <a:pt x="626" y="182"/>
                  </a:moveTo>
                  <a:cubicBezTo>
                    <a:pt x="675" y="182"/>
                    <a:pt x="733" y="190"/>
                    <a:pt x="782" y="207"/>
                  </a:cubicBezTo>
                  <a:cubicBezTo>
                    <a:pt x="889" y="248"/>
                    <a:pt x="972" y="330"/>
                    <a:pt x="1021" y="437"/>
                  </a:cubicBezTo>
                  <a:cubicBezTo>
                    <a:pt x="1112" y="651"/>
                    <a:pt x="1013" y="906"/>
                    <a:pt x="799" y="1005"/>
                  </a:cubicBezTo>
                  <a:cubicBezTo>
                    <a:pt x="745" y="1028"/>
                    <a:pt x="689" y="1039"/>
                    <a:pt x="633" y="1039"/>
                  </a:cubicBezTo>
                  <a:cubicBezTo>
                    <a:pt x="467" y="1039"/>
                    <a:pt x="305" y="943"/>
                    <a:pt x="231" y="783"/>
                  </a:cubicBezTo>
                  <a:cubicBezTo>
                    <a:pt x="141" y="569"/>
                    <a:pt x="239" y="314"/>
                    <a:pt x="453" y="215"/>
                  </a:cubicBezTo>
                  <a:cubicBezTo>
                    <a:pt x="511" y="190"/>
                    <a:pt x="569" y="182"/>
                    <a:pt x="626" y="182"/>
                  </a:cubicBezTo>
                  <a:close/>
                  <a:moveTo>
                    <a:pt x="619" y="0"/>
                  </a:moveTo>
                  <a:cubicBezTo>
                    <a:pt x="537" y="0"/>
                    <a:pt x="456" y="16"/>
                    <a:pt x="379" y="50"/>
                  </a:cubicBezTo>
                  <a:cubicBezTo>
                    <a:pt x="231" y="116"/>
                    <a:pt x="116" y="240"/>
                    <a:pt x="58" y="388"/>
                  </a:cubicBezTo>
                  <a:cubicBezTo>
                    <a:pt x="1" y="544"/>
                    <a:pt x="1" y="709"/>
                    <a:pt x="67" y="857"/>
                  </a:cubicBezTo>
                  <a:cubicBezTo>
                    <a:pt x="174" y="1079"/>
                    <a:pt x="396" y="1219"/>
                    <a:pt x="626" y="1219"/>
                  </a:cubicBezTo>
                  <a:cubicBezTo>
                    <a:pt x="708" y="1219"/>
                    <a:pt x="791" y="1203"/>
                    <a:pt x="873" y="1170"/>
                  </a:cubicBezTo>
                  <a:cubicBezTo>
                    <a:pt x="1177" y="1030"/>
                    <a:pt x="1317" y="668"/>
                    <a:pt x="1186" y="363"/>
                  </a:cubicBezTo>
                  <a:cubicBezTo>
                    <a:pt x="1120" y="215"/>
                    <a:pt x="996" y="100"/>
                    <a:pt x="848" y="42"/>
                  </a:cubicBezTo>
                  <a:cubicBezTo>
                    <a:pt x="773" y="14"/>
                    <a:pt x="695" y="0"/>
                    <a:pt x="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63"/>
            <p:cNvSpPr/>
            <p:nvPr/>
          </p:nvSpPr>
          <p:spPr>
            <a:xfrm>
              <a:off x="980675" y="-774350"/>
              <a:ext cx="32950" cy="30400"/>
            </a:xfrm>
            <a:custGeom>
              <a:avLst/>
              <a:gdLst/>
              <a:ahLst/>
              <a:cxnLst/>
              <a:rect l="l" t="t" r="r" b="b"/>
              <a:pathLst>
                <a:path w="1318" h="1216" extrusionOk="0">
                  <a:moveTo>
                    <a:pt x="692" y="179"/>
                  </a:moveTo>
                  <a:cubicBezTo>
                    <a:pt x="742" y="179"/>
                    <a:pt x="791" y="195"/>
                    <a:pt x="840" y="212"/>
                  </a:cubicBezTo>
                  <a:cubicBezTo>
                    <a:pt x="947" y="253"/>
                    <a:pt x="1038" y="335"/>
                    <a:pt x="1079" y="434"/>
                  </a:cubicBezTo>
                  <a:cubicBezTo>
                    <a:pt x="1178" y="656"/>
                    <a:pt x="1079" y="903"/>
                    <a:pt x="865" y="1002"/>
                  </a:cubicBezTo>
                  <a:cubicBezTo>
                    <a:pt x="807" y="1028"/>
                    <a:pt x="746" y="1040"/>
                    <a:pt x="688" y="1040"/>
                  </a:cubicBezTo>
                  <a:cubicBezTo>
                    <a:pt x="523" y="1040"/>
                    <a:pt x="370" y="943"/>
                    <a:pt x="297" y="780"/>
                  </a:cubicBezTo>
                  <a:cubicBezTo>
                    <a:pt x="198" y="566"/>
                    <a:pt x="297" y="311"/>
                    <a:pt x="519" y="220"/>
                  </a:cubicBezTo>
                  <a:cubicBezTo>
                    <a:pt x="569" y="195"/>
                    <a:pt x="626" y="179"/>
                    <a:pt x="692" y="179"/>
                  </a:cubicBezTo>
                  <a:close/>
                  <a:moveTo>
                    <a:pt x="699" y="0"/>
                  </a:moveTo>
                  <a:cubicBezTo>
                    <a:pt x="613" y="0"/>
                    <a:pt x="527" y="19"/>
                    <a:pt x="445" y="55"/>
                  </a:cubicBezTo>
                  <a:cubicBezTo>
                    <a:pt x="133" y="187"/>
                    <a:pt x="1" y="549"/>
                    <a:pt x="133" y="854"/>
                  </a:cubicBezTo>
                  <a:cubicBezTo>
                    <a:pt x="231" y="1084"/>
                    <a:pt x="454" y="1216"/>
                    <a:pt x="692" y="1216"/>
                  </a:cubicBezTo>
                  <a:cubicBezTo>
                    <a:pt x="774" y="1216"/>
                    <a:pt x="857" y="1199"/>
                    <a:pt x="939" y="1166"/>
                  </a:cubicBezTo>
                  <a:cubicBezTo>
                    <a:pt x="1087" y="1101"/>
                    <a:pt x="1194" y="985"/>
                    <a:pt x="1260" y="829"/>
                  </a:cubicBezTo>
                  <a:cubicBezTo>
                    <a:pt x="1318" y="681"/>
                    <a:pt x="1309" y="516"/>
                    <a:pt x="1244" y="368"/>
                  </a:cubicBezTo>
                  <a:cubicBezTo>
                    <a:pt x="1178" y="212"/>
                    <a:pt x="1062" y="105"/>
                    <a:pt x="906" y="39"/>
                  </a:cubicBezTo>
                  <a:cubicBezTo>
                    <a:pt x="839" y="13"/>
                    <a:pt x="769" y="0"/>
                    <a:pt x="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63"/>
            <p:cNvSpPr/>
            <p:nvPr/>
          </p:nvSpPr>
          <p:spPr>
            <a:xfrm>
              <a:off x="945500" y="-684425"/>
              <a:ext cx="32950" cy="30375"/>
            </a:xfrm>
            <a:custGeom>
              <a:avLst/>
              <a:gdLst/>
              <a:ahLst/>
              <a:cxnLst/>
              <a:rect l="l" t="t" r="r" b="b"/>
              <a:pathLst>
                <a:path w="1318" h="1215" extrusionOk="0">
                  <a:moveTo>
                    <a:pt x="692" y="178"/>
                  </a:moveTo>
                  <a:cubicBezTo>
                    <a:pt x="857" y="178"/>
                    <a:pt x="1013" y="277"/>
                    <a:pt x="1087" y="433"/>
                  </a:cubicBezTo>
                  <a:cubicBezTo>
                    <a:pt x="1186" y="655"/>
                    <a:pt x="1087" y="902"/>
                    <a:pt x="865" y="1001"/>
                  </a:cubicBezTo>
                  <a:cubicBezTo>
                    <a:pt x="809" y="1027"/>
                    <a:pt x="749" y="1039"/>
                    <a:pt x="691" y="1039"/>
                  </a:cubicBezTo>
                  <a:cubicBezTo>
                    <a:pt x="528" y="1039"/>
                    <a:pt x="372" y="943"/>
                    <a:pt x="305" y="779"/>
                  </a:cubicBezTo>
                  <a:cubicBezTo>
                    <a:pt x="206" y="565"/>
                    <a:pt x="305" y="318"/>
                    <a:pt x="519" y="219"/>
                  </a:cubicBezTo>
                  <a:cubicBezTo>
                    <a:pt x="577" y="195"/>
                    <a:pt x="634" y="178"/>
                    <a:pt x="692" y="178"/>
                  </a:cubicBezTo>
                  <a:close/>
                  <a:moveTo>
                    <a:pt x="698" y="1"/>
                  </a:moveTo>
                  <a:cubicBezTo>
                    <a:pt x="615" y="1"/>
                    <a:pt x="532" y="20"/>
                    <a:pt x="453" y="55"/>
                  </a:cubicBezTo>
                  <a:cubicBezTo>
                    <a:pt x="141" y="186"/>
                    <a:pt x="1" y="548"/>
                    <a:pt x="141" y="853"/>
                  </a:cubicBezTo>
                  <a:cubicBezTo>
                    <a:pt x="206" y="1001"/>
                    <a:pt x="322" y="1116"/>
                    <a:pt x="478" y="1174"/>
                  </a:cubicBezTo>
                  <a:cubicBezTo>
                    <a:pt x="544" y="1207"/>
                    <a:pt x="618" y="1215"/>
                    <a:pt x="692" y="1215"/>
                  </a:cubicBezTo>
                  <a:cubicBezTo>
                    <a:pt x="783" y="1215"/>
                    <a:pt x="865" y="1198"/>
                    <a:pt x="939" y="1166"/>
                  </a:cubicBezTo>
                  <a:cubicBezTo>
                    <a:pt x="1087" y="1100"/>
                    <a:pt x="1202" y="985"/>
                    <a:pt x="1260" y="828"/>
                  </a:cubicBezTo>
                  <a:cubicBezTo>
                    <a:pt x="1317" y="680"/>
                    <a:pt x="1317" y="515"/>
                    <a:pt x="1252" y="367"/>
                  </a:cubicBezTo>
                  <a:cubicBezTo>
                    <a:pt x="1186" y="219"/>
                    <a:pt x="1071" y="104"/>
                    <a:pt x="914" y="46"/>
                  </a:cubicBezTo>
                  <a:cubicBezTo>
                    <a:pt x="845" y="16"/>
                    <a:pt x="772" y="1"/>
                    <a:pt x="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63"/>
            <p:cNvSpPr/>
            <p:nvPr/>
          </p:nvSpPr>
          <p:spPr>
            <a:xfrm>
              <a:off x="1016900" y="-710250"/>
              <a:ext cx="16900" cy="15475"/>
            </a:xfrm>
            <a:custGeom>
              <a:avLst/>
              <a:gdLst/>
              <a:ahLst/>
              <a:cxnLst/>
              <a:rect l="l" t="t" r="r" b="b"/>
              <a:pathLst>
                <a:path w="676" h="619" extrusionOk="0">
                  <a:moveTo>
                    <a:pt x="354" y="92"/>
                  </a:moveTo>
                  <a:cubicBezTo>
                    <a:pt x="436" y="92"/>
                    <a:pt x="519" y="141"/>
                    <a:pt x="552" y="224"/>
                  </a:cubicBezTo>
                  <a:cubicBezTo>
                    <a:pt x="576" y="273"/>
                    <a:pt x="576" y="331"/>
                    <a:pt x="560" y="388"/>
                  </a:cubicBezTo>
                  <a:cubicBezTo>
                    <a:pt x="535" y="438"/>
                    <a:pt x="494" y="487"/>
                    <a:pt x="445" y="503"/>
                  </a:cubicBezTo>
                  <a:cubicBezTo>
                    <a:pt x="413" y="517"/>
                    <a:pt x="381" y="523"/>
                    <a:pt x="349" y="523"/>
                  </a:cubicBezTo>
                  <a:cubicBezTo>
                    <a:pt x="324" y="523"/>
                    <a:pt x="298" y="519"/>
                    <a:pt x="272" y="512"/>
                  </a:cubicBezTo>
                  <a:cubicBezTo>
                    <a:pt x="222" y="487"/>
                    <a:pt x="181" y="446"/>
                    <a:pt x="157" y="396"/>
                  </a:cubicBezTo>
                  <a:cubicBezTo>
                    <a:pt x="132" y="347"/>
                    <a:pt x="132" y="281"/>
                    <a:pt x="148" y="232"/>
                  </a:cubicBezTo>
                  <a:cubicBezTo>
                    <a:pt x="173" y="174"/>
                    <a:pt x="214" y="133"/>
                    <a:pt x="264" y="108"/>
                  </a:cubicBezTo>
                  <a:cubicBezTo>
                    <a:pt x="297" y="100"/>
                    <a:pt x="321" y="92"/>
                    <a:pt x="354" y="92"/>
                  </a:cubicBezTo>
                  <a:close/>
                  <a:moveTo>
                    <a:pt x="355" y="1"/>
                  </a:moveTo>
                  <a:cubicBezTo>
                    <a:pt x="314" y="1"/>
                    <a:pt x="271" y="9"/>
                    <a:pt x="231" y="26"/>
                  </a:cubicBezTo>
                  <a:cubicBezTo>
                    <a:pt x="74" y="92"/>
                    <a:pt x="0" y="273"/>
                    <a:pt x="74" y="429"/>
                  </a:cubicBezTo>
                  <a:cubicBezTo>
                    <a:pt x="107" y="512"/>
                    <a:pt x="165" y="569"/>
                    <a:pt x="239" y="594"/>
                  </a:cubicBezTo>
                  <a:cubicBezTo>
                    <a:pt x="280" y="610"/>
                    <a:pt x="313" y="619"/>
                    <a:pt x="354" y="619"/>
                  </a:cubicBezTo>
                  <a:cubicBezTo>
                    <a:pt x="395" y="619"/>
                    <a:pt x="436" y="610"/>
                    <a:pt x="478" y="594"/>
                  </a:cubicBezTo>
                  <a:cubicBezTo>
                    <a:pt x="552" y="561"/>
                    <a:pt x="617" y="495"/>
                    <a:pt x="642" y="421"/>
                  </a:cubicBezTo>
                  <a:cubicBezTo>
                    <a:pt x="675" y="339"/>
                    <a:pt x="675" y="256"/>
                    <a:pt x="634" y="182"/>
                  </a:cubicBezTo>
                  <a:cubicBezTo>
                    <a:pt x="585" y="67"/>
                    <a:pt x="474" y="1"/>
                    <a:pt x="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63"/>
            <p:cNvSpPr/>
            <p:nvPr/>
          </p:nvSpPr>
          <p:spPr>
            <a:xfrm>
              <a:off x="924725" y="-726875"/>
              <a:ext cx="17725" cy="15650"/>
            </a:xfrm>
            <a:custGeom>
              <a:avLst/>
              <a:gdLst/>
              <a:ahLst/>
              <a:cxnLst/>
              <a:rect l="l" t="t" r="r" b="b"/>
              <a:pathLst>
                <a:path w="709" h="626" extrusionOk="0">
                  <a:moveTo>
                    <a:pt x="354" y="90"/>
                  </a:moveTo>
                  <a:cubicBezTo>
                    <a:pt x="437" y="90"/>
                    <a:pt x="519" y="140"/>
                    <a:pt x="552" y="222"/>
                  </a:cubicBezTo>
                  <a:cubicBezTo>
                    <a:pt x="601" y="337"/>
                    <a:pt x="552" y="461"/>
                    <a:pt x="445" y="510"/>
                  </a:cubicBezTo>
                  <a:cubicBezTo>
                    <a:pt x="413" y="524"/>
                    <a:pt x="382" y="530"/>
                    <a:pt x="351" y="530"/>
                  </a:cubicBezTo>
                  <a:cubicBezTo>
                    <a:pt x="326" y="530"/>
                    <a:pt x="303" y="526"/>
                    <a:pt x="280" y="518"/>
                  </a:cubicBezTo>
                  <a:cubicBezTo>
                    <a:pt x="223" y="494"/>
                    <a:pt x="182" y="452"/>
                    <a:pt x="157" y="403"/>
                  </a:cubicBezTo>
                  <a:cubicBezTo>
                    <a:pt x="108" y="288"/>
                    <a:pt x="157" y="164"/>
                    <a:pt x="264" y="115"/>
                  </a:cubicBezTo>
                  <a:cubicBezTo>
                    <a:pt x="297" y="99"/>
                    <a:pt x="330" y="90"/>
                    <a:pt x="354" y="90"/>
                  </a:cubicBezTo>
                  <a:close/>
                  <a:moveTo>
                    <a:pt x="350" y="0"/>
                  </a:moveTo>
                  <a:cubicBezTo>
                    <a:pt x="310" y="0"/>
                    <a:pt x="270" y="8"/>
                    <a:pt x="231" y="24"/>
                  </a:cubicBezTo>
                  <a:cubicBezTo>
                    <a:pt x="75" y="99"/>
                    <a:pt x="1" y="280"/>
                    <a:pt x="75" y="436"/>
                  </a:cubicBezTo>
                  <a:cubicBezTo>
                    <a:pt x="124" y="551"/>
                    <a:pt x="239" y="625"/>
                    <a:pt x="354" y="625"/>
                  </a:cubicBezTo>
                  <a:cubicBezTo>
                    <a:pt x="396" y="625"/>
                    <a:pt x="437" y="617"/>
                    <a:pt x="478" y="592"/>
                  </a:cubicBezTo>
                  <a:cubicBezTo>
                    <a:pt x="634" y="526"/>
                    <a:pt x="708" y="345"/>
                    <a:pt x="642" y="189"/>
                  </a:cubicBezTo>
                  <a:cubicBezTo>
                    <a:pt x="587" y="71"/>
                    <a:pt x="471"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42CC7975-1AF1-78A3-1E97-28957FCD4A0C}"/>
              </a:ext>
            </a:extLst>
          </p:cNvPr>
          <p:cNvSpPr txBox="1"/>
          <p:nvPr/>
        </p:nvSpPr>
        <p:spPr>
          <a:xfrm>
            <a:off x="1564106" y="459766"/>
            <a:ext cx="6015788" cy="523220"/>
          </a:xfrm>
          <a:prstGeom prst="rect">
            <a:avLst/>
          </a:prstGeom>
          <a:noFill/>
        </p:spPr>
        <p:txBody>
          <a:bodyPr wrap="square">
            <a:spAutoFit/>
          </a:bodyPr>
          <a:lstStyle/>
          <a:p>
            <a:pPr algn="ctr"/>
            <a:r>
              <a:rPr lang="en-US" sz="2800" b="1">
                <a:solidFill>
                  <a:srgbClr val="C00000"/>
                </a:solidFill>
                <a:latin typeface="Arial" panose="020B0604020202020204" pitchFamily="34" charset="0"/>
                <a:cs typeface="Arial" panose="020B0604020202020204" pitchFamily="34" charset="0"/>
              </a:rPr>
              <a:t>2. Tính chất của acid</a:t>
            </a:r>
            <a:endParaRPr lang="en-US" sz="2800" b="1">
              <a:solidFill>
                <a:srgbClr val="C00000"/>
              </a:solidFill>
            </a:endParaRPr>
          </a:p>
        </p:txBody>
      </p:sp>
      <p:sp>
        <p:nvSpPr>
          <p:cNvPr id="12" name="TextBox 11">
            <a:extLst>
              <a:ext uri="{FF2B5EF4-FFF2-40B4-BE49-F238E27FC236}">
                <a16:creationId xmlns:a16="http://schemas.microsoft.com/office/drawing/2014/main" id="{D5D10273-CF26-7000-33F6-9C5471C483B8}"/>
              </a:ext>
            </a:extLst>
          </p:cNvPr>
          <p:cNvSpPr txBox="1"/>
          <p:nvPr/>
        </p:nvSpPr>
        <p:spPr>
          <a:xfrm>
            <a:off x="2215662" y="2384854"/>
            <a:ext cx="4712676" cy="461665"/>
          </a:xfrm>
          <a:prstGeom prst="rect">
            <a:avLst/>
          </a:prstGeom>
          <a:noFill/>
        </p:spPr>
        <p:txBody>
          <a:bodyPr wrap="square">
            <a:spAutoFit/>
          </a:bodyPr>
          <a:lstStyle/>
          <a:p>
            <a:pPr algn="ctr"/>
            <a:r>
              <a:rPr lang="vi-VN" sz="2400"/>
              <a:t>H</a:t>
            </a:r>
            <a:r>
              <a:rPr lang="vi-VN" sz="2400" baseline="-25000"/>
              <a:t>2</a:t>
            </a:r>
            <a:r>
              <a:rPr lang="vi-VN" sz="2400"/>
              <a:t>SO</a:t>
            </a:r>
            <a:r>
              <a:rPr lang="vi-VN" sz="2400" baseline="-25000"/>
              <a:t>4</a:t>
            </a:r>
            <a:r>
              <a:rPr lang="vi-VN" sz="2400"/>
              <a:t> + Na</a:t>
            </a:r>
            <a:r>
              <a:rPr lang="vi-VN" sz="2400" baseline="-25000"/>
              <a:t>2</a:t>
            </a:r>
            <a:r>
              <a:rPr lang="vi-VN" sz="2400"/>
              <a:t>O → Na</a:t>
            </a:r>
            <a:r>
              <a:rPr lang="vi-VN" sz="2400" baseline="-25000"/>
              <a:t>2</a:t>
            </a:r>
            <a:r>
              <a:rPr lang="vi-VN" sz="2400"/>
              <a:t>SO</a:t>
            </a:r>
            <a:r>
              <a:rPr lang="vi-VN" sz="2400" baseline="-25000"/>
              <a:t>4</a:t>
            </a:r>
            <a:r>
              <a:rPr lang="vi-VN" sz="2400"/>
              <a:t> + H</a:t>
            </a:r>
            <a:r>
              <a:rPr lang="vi-VN" sz="2400" baseline="-25000"/>
              <a:t>2</a:t>
            </a:r>
            <a:r>
              <a:rPr lang="vi-VN" sz="2400"/>
              <a:t>O</a:t>
            </a:r>
            <a:endParaRPr lang="en-US" sz="4000"/>
          </a:p>
        </p:txBody>
      </p:sp>
      <p:sp>
        <p:nvSpPr>
          <p:cNvPr id="21" name="Rectangle: Rounded Corners 20">
            <a:extLst>
              <a:ext uri="{FF2B5EF4-FFF2-40B4-BE49-F238E27FC236}">
                <a16:creationId xmlns:a16="http://schemas.microsoft.com/office/drawing/2014/main" id="{C73ED36F-9762-4B48-EB20-C4E6FF9D2615}"/>
              </a:ext>
            </a:extLst>
          </p:cNvPr>
          <p:cNvSpPr/>
          <p:nvPr/>
        </p:nvSpPr>
        <p:spPr>
          <a:xfrm>
            <a:off x="403995" y="1175874"/>
            <a:ext cx="1590433"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Acid</a:t>
            </a:r>
          </a:p>
        </p:txBody>
      </p:sp>
      <p:sp>
        <p:nvSpPr>
          <p:cNvPr id="22" name="Rectangle: Rounded Corners 21">
            <a:extLst>
              <a:ext uri="{FF2B5EF4-FFF2-40B4-BE49-F238E27FC236}">
                <a16:creationId xmlns:a16="http://schemas.microsoft.com/office/drawing/2014/main" id="{49BADB23-850A-D2ED-4CDA-6B2A9625E706}"/>
              </a:ext>
            </a:extLst>
          </p:cNvPr>
          <p:cNvSpPr/>
          <p:nvPr/>
        </p:nvSpPr>
        <p:spPr>
          <a:xfrm>
            <a:off x="2842396" y="1175874"/>
            <a:ext cx="1979245"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Oxide base</a:t>
            </a:r>
          </a:p>
        </p:txBody>
      </p:sp>
      <p:sp>
        <p:nvSpPr>
          <p:cNvPr id="23" name="Plus Sign 22">
            <a:extLst>
              <a:ext uri="{FF2B5EF4-FFF2-40B4-BE49-F238E27FC236}">
                <a16:creationId xmlns:a16="http://schemas.microsoft.com/office/drawing/2014/main" id="{D98958ED-B382-F84F-4C42-5219435B4042}"/>
              </a:ext>
            </a:extLst>
          </p:cNvPr>
          <p:cNvSpPr/>
          <p:nvPr/>
        </p:nvSpPr>
        <p:spPr>
          <a:xfrm>
            <a:off x="2110878" y="1393923"/>
            <a:ext cx="548640" cy="54864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4" name="Arrow: Right 23">
            <a:extLst>
              <a:ext uri="{FF2B5EF4-FFF2-40B4-BE49-F238E27FC236}">
                <a16:creationId xmlns:a16="http://schemas.microsoft.com/office/drawing/2014/main" id="{1BFA0F24-D7F0-EEEC-7158-57D61FC44078}"/>
              </a:ext>
            </a:extLst>
          </p:cNvPr>
          <p:cNvSpPr/>
          <p:nvPr/>
        </p:nvSpPr>
        <p:spPr>
          <a:xfrm>
            <a:off x="4938092" y="1393923"/>
            <a:ext cx="819443" cy="54864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5" name="Rectangle: Rounded Corners 24">
            <a:extLst>
              <a:ext uri="{FF2B5EF4-FFF2-40B4-BE49-F238E27FC236}">
                <a16:creationId xmlns:a16="http://schemas.microsoft.com/office/drawing/2014/main" id="{16284085-8DDB-C0C9-CC92-B86C595BEEF0}"/>
              </a:ext>
            </a:extLst>
          </p:cNvPr>
          <p:cNvSpPr/>
          <p:nvPr/>
        </p:nvSpPr>
        <p:spPr>
          <a:xfrm>
            <a:off x="5875160" y="1175874"/>
            <a:ext cx="1000369"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Muối</a:t>
            </a:r>
          </a:p>
        </p:txBody>
      </p:sp>
      <p:sp>
        <p:nvSpPr>
          <p:cNvPr id="26" name="Plus Sign 25">
            <a:extLst>
              <a:ext uri="{FF2B5EF4-FFF2-40B4-BE49-F238E27FC236}">
                <a16:creationId xmlns:a16="http://schemas.microsoft.com/office/drawing/2014/main" id="{223B5FE1-60B2-13A9-9D58-A4C140821FA4}"/>
              </a:ext>
            </a:extLst>
          </p:cNvPr>
          <p:cNvSpPr/>
          <p:nvPr/>
        </p:nvSpPr>
        <p:spPr>
          <a:xfrm>
            <a:off x="6991979" y="1393923"/>
            <a:ext cx="548640" cy="54864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7" name="Rectangle: Rounded Corners 26">
            <a:extLst>
              <a:ext uri="{FF2B5EF4-FFF2-40B4-BE49-F238E27FC236}">
                <a16:creationId xmlns:a16="http://schemas.microsoft.com/office/drawing/2014/main" id="{FD1ACA29-B304-8FF5-0362-71D5AB7B7C45}"/>
              </a:ext>
            </a:extLst>
          </p:cNvPr>
          <p:cNvSpPr/>
          <p:nvPr/>
        </p:nvSpPr>
        <p:spPr>
          <a:xfrm>
            <a:off x="7664491" y="1175874"/>
            <a:ext cx="1000369"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Nước</a:t>
            </a:r>
          </a:p>
        </p:txBody>
      </p:sp>
      <p:sp>
        <p:nvSpPr>
          <p:cNvPr id="28" name="Rectangle: Rounded Corners 27">
            <a:extLst>
              <a:ext uri="{FF2B5EF4-FFF2-40B4-BE49-F238E27FC236}">
                <a16:creationId xmlns:a16="http://schemas.microsoft.com/office/drawing/2014/main" id="{FCDB9C87-B127-038B-3CEB-B947EE6D1CEA}"/>
              </a:ext>
            </a:extLst>
          </p:cNvPr>
          <p:cNvSpPr/>
          <p:nvPr/>
        </p:nvSpPr>
        <p:spPr>
          <a:xfrm>
            <a:off x="403995" y="3050289"/>
            <a:ext cx="1537677"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Acid</a:t>
            </a:r>
          </a:p>
        </p:txBody>
      </p:sp>
      <p:sp>
        <p:nvSpPr>
          <p:cNvPr id="29" name="Rectangle: Rounded Corners 28">
            <a:extLst>
              <a:ext uri="{FF2B5EF4-FFF2-40B4-BE49-F238E27FC236}">
                <a16:creationId xmlns:a16="http://schemas.microsoft.com/office/drawing/2014/main" id="{FC5F4A84-E554-2594-D46D-D11995A7EF68}"/>
              </a:ext>
            </a:extLst>
          </p:cNvPr>
          <p:cNvSpPr/>
          <p:nvPr/>
        </p:nvSpPr>
        <p:spPr>
          <a:xfrm>
            <a:off x="2723212" y="3050289"/>
            <a:ext cx="2098430"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Dung dịch muối</a:t>
            </a:r>
          </a:p>
        </p:txBody>
      </p:sp>
      <p:sp>
        <p:nvSpPr>
          <p:cNvPr id="30" name="Plus Sign 29">
            <a:extLst>
              <a:ext uri="{FF2B5EF4-FFF2-40B4-BE49-F238E27FC236}">
                <a16:creationId xmlns:a16="http://schemas.microsoft.com/office/drawing/2014/main" id="{CD6E4A31-A2E3-3ECD-069C-E95E334F2D97}"/>
              </a:ext>
            </a:extLst>
          </p:cNvPr>
          <p:cNvSpPr/>
          <p:nvPr/>
        </p:nvSpPr>
        <p:spPr>
          <a:xfrm>
            <a:off x="2058122" y="3268338"/>
            <a:ext cx="548640" cy="54864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353A1232-81B3-4F01-F431-570DFFD11616}"/>
              </a:ext>
            </a:extLst>
          </p:cNvPr>
          <p:cNvSpPr/>
          <p:nvPr/>
        </p:nvSpPr>
        <p:spPr>
          <a:xfrm>
            <a:off x="4938092" y="3268338"/>
            <a:ext cx="819443" cy="54864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6" name="Rectangle: Rounded Corners 1855">
            <a:extLst>
              <a:ext uri="{FF2B5EF4-FFF2-40B4-BE49-F238E27FC236}">
                <a16:creationId xmlns:a16="http://schemas.microsoft.com/office/drawing/2014/main" id="{D4B8C9D4-7225-7B0A-3423-9B101C135CFB}"/>
              </a:ext>
            </a:extLst>
          </p:cNvPr>
          <p:cNvSpPr/>
          <p:nvPr/>
        </p:nvSpPr>
        <p:spPr>
          <a:xfrm>
            <a:off x="5875160" y="3050289"/>
            <a:ext cx="1000369"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Muối mới</a:t>
            </a:r>
          </a:p>
        </p:txBody>
      </p:sp>
      <p:sp>
        <p:nvSpPr>
          <p:cNvPr id="1857" name="Plus Sign 1856">
            <a:extLst>
              <a:ext uri="{FF2B5EF4-FFF2-40B4-BE49-F238E27FC236}">
                <a16:creationId xmlns:a16="http://schemas.microsoft.com/office/drawing/2014/main" id="{89CE9420-D6D1-7474-E6AC-0A6796C2908A}"/>
              </a:ext>
            </a:extLst>
          </p:cNvPr>
          <p:cNvSpPr/>
          <p:nvPr/>
        </p:nvSpPr>
        <p:spPr>
          <a:xfrm>
            <a:off x="6991979" y="3268338"/>
            <a:ext cx="548640" cy="54864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8" name="Rectangle: Rounded Corners 1857">
            <a:extLst>
              <a:ext uri="{FF2B5EF4-FFF2-40B4-BE49-F238E27FC236}">
                <a16:creationId xmlns:a16="http://schemas.microsoft.com/office/drawing/2014/main" id="{A530FE6B-318A-C561-1BA4-ECA1E29F54C5}"/>
              </a:ext>
            </a:extLst>
          </p:cNvPr>
          <p:cNvSpPr/>
          <p:nvPr/>
        </p:nvSpPr>
        <p:spPr>
          <a:xfrm>
            <a:off x="7664491" y="3050289"/>
            <a:ext cx="1000369" cy="984738"/>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Acid mới</a:t>
            </a:r>
          </a:p>
        </p:txBody>
      </p:sp>
      <p:sp>
        <p:nvSpPr>
          <p:cNvPr id="1859" name="TextBox 1858">
            <a:extLst>
              <a:ext uri="{FF2B5EF4-FFF2-40B4-BE49-F238E27FC236}">
                <a16:creationId xmlns:a16="http://schemas.microsoft.com/office/drawing/2014/main" id="{B5D9F79E-76CB-64E2-8F32-67AFB0D8983F}"/>
              </a:ext>
            </a:extLst>
          </p:cNvPr>
          <p:cNvSpPr txBox="1"/>
          <p:nvPr/>
        </p:nvSpPr>
        <p:spPr>
          <a:xfrm>
            <a:off x="2215662" y="4308804"/>
            <a:ext cx="4712676" cy="461665"/>
          </a:xfrm>
          <a:prstGeom prst="rect">
            <a:avLst/>
          </a:prstGeom>
          <a:noFill/>
        </p:spPr>
        <p:txBody>
          <a:bodyPr wrap="square">
            <a:spAutoFit/>
          </a:bodyPr>
          <a:lstStyle/>
          <a:p>
            <a:pPr algn="ctr"/>
            <a:r>
              <a:rPr lang="vi-VN" sz="2400"/>
              <a:t>H</a:t>
            </a:r>
            <a:r>
              <a:rPr lang="vi-VN" sz="2400" baseline="-25000"/>
              <a:t>2</a:t>
            </a:r>
            <a:r>
              <a:rPr lang="vi-VN" sz="2400"/>
              <a:t>SO</a:t>
            </a:r>
            <a:r>
              <a:rPr lang="vi-VN" sz="2400" baseline="-25000"/>
              <a:t>4</a:t>
            </a:r>
            <a:r>
              <a:rPr lang="vi-VN" sz="2400"/>
              <a:t> + BaCl</a:t>
            </a:r>
            <a:r>
              <a:rPr lang="vi-VN" sz="2400" baseline="-25000"/>
              <a:t>2</a:t>
            </a:r>
            <a:r>
              <a:rPr lang="vi-VN" sz="2400"/>
              <a:t> → BaSO</a:t>
            </a:r>
            <a:r>
              <a:rPr lang="vi-VN" sz="2400" baseline="-25000"/>
              <a:t>4</a:t>
            </a:r>
            <a:r>
              <a:rPr lang="vi-VN" sz="2400"/>
              <a:t> + 2HCl</a:t>
            </a:r>
            <a:endParaRPr lang="en-US" sz="6000"/>
          </a:p>
        </p:txBody>
      </p:sp>
    </p:spTree>
    <p:extLst>
      <p:ext uri="{BB962C8B-B14F-4D97-AF65-F5344CB8AC3E}">
        <p14:creationId xmlns:p14="http://schemas.microsoft.com/office/powerpoint/2010/main" val="259730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randombar(horizont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par>
                          <p:cTn id="24" fill="hold">
                            <p:stCondLst>
                              <p:cond delay="500"/>
                            </p:stCondLst>
                            <p:childTnLst>
                              <p:par>
                                <p:cTn id="25" presetID="14" presetClass="entr" presetSubtype="1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randombar(horizont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randombar(horizontal)">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Vertical)">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randombar(horizontal)">
                                      <p:cBhvr>
                                        <p:cTn id="48" dur="5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childTnLst>
                                </p:cTn>
                              </p:par>
                            </p:childTnLst>
                          </p:cTn>
                        </p:par>
                        <p:par>
                          <p:cTn id="56" fill="hold">
                            <p:stCondLst>
                              <p:cond delay="500"/>
                            </p:stCondLst>
                            <p:childTnLst>
                              <p:par>
                                <p:cTn id="57" presetID="14" presetClass="entr" presetSubtype="1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randombar(horizontal)">
                                      <p:cBhvr>
                                        <p:cTn id="59" dur="5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left)">
                                      <p:cBhvr>
                                        <p:cTn id="64" dur="500"/>
                                        <p:tgtEl>
                                          <p:spTgt spid="31"/>
                                        </p:tgtEl>
                                      </p:cBhvr>
                                    </p:animEffect>
                                  </p:childTnLst>
                                </p:cTn>
                              </p:par>
                            </p:childTnLst>
                          </p:cTn>
                        </p:par>
                        <p:par>
                          <p:cTn id="65" fill="hold">
                            <p:stCondLst>
                              <p:cond delay="500"/>
                            </p:stCondLst>
                            <p:childTnLst>
                              <p:par>
                                <p:cTn id="66" presetID="14" presetClass="entr" presetSubtype="10" fill="hold" grpId="0" nodeType="afterEffect">
                                  <p:stCondLst>
                                    <p:cond delay="0"/>
                                  </p:stCondLst>
                                  <p:childTnLst>
                                    <p:set>
                                      <p:cBhvr>
                                        <p:cTn id="67" dur="1" fill="hold">
                                          <p:stCondLst>
                                            <p:cond delay="0"/>
                                          </p:stCondLst>
                                        </p:cTn>
                                        <p:tgtEl>
                                          <p:spTgt spid="1856"/>
                                        </p:tgtEl>
                                        <p:attrNameLst>
                                          <p:attrName>style.visibility</p:attrName>
                                        </p:attrNameLst>
                                      </p:cBhvr>
                                      <p:to>
                                        <p:strVal val="visible"/>
                                      </p:to>
                                    </p:set>
                                    <p:animEffect transition="in" filter="randombar(horizontal)">
                                      <p:cBhvr>
                                        <p:cTn id="68" dur="500"/>
                                        <p:tgtEl>
                                          <p:spTgt spid="1856"/>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1857"/>
                                        </p:tgtEl>
                                        <p:attrNameLst>
                                          <p:attrName>style.visibility</p:attrName>
                                        </p:attrNameLst>
                                      </p:cBhvr>
                                      <p:to>
                                        <p:strVal val="visible"/>
                                      </p:to>
                                    </p:set>
                                    <p:anim calcmode="lin" valueType="num">
                                      <p:cBhvr>
                                        <p:cTn id="73" dur="500" fill="hold"/>
                                        <p:tgtEl>
                                          <p:spTgt spid="1857"/>
                                        </p:tgtEl>
                                        <p:attrNameLst>
                                          <p:attrName>ppt_w</p:attrName>
                                        </p:attrNameLst>
                                      </p:cBhvr>
                                      <p:tavLst>
                                        <p:tav tm="0">
                                          <p:val>
                                            <p:fltVal val="0"/>
                                          </p:val>
                                        </p:tav>
                                        <p:tav tm="100000">
                                          <p:val>
                                            <p:strVal val="#ppt_w"/>
                                          </p:val>
                                        </p:tav>
                                      </p:tavLst>
                                    </p:anim>
                                    <p:anim calcmode="lin" valueType="num">
                                      <p:cBhvr>
                                        <p:cTn id="74" dur="500" fill="hold"/>
                                        <p:tgtEl>
                                          <p:spTgt spid="1857"/>
                                        </p:tgtEl>
                                        <p:attrNameLst>
                                          <p:attrName>ppt_h</p:attrName>
                                        </p:attrNameLst>
                                      </p:cBhvr>
                                      <p:tavLst>
                                        <p:tav tm="0">
                                          <p:val>
                                            <p:fltVal val="0"/>
                                          </p:val>
                                        </p:tav>
                                        <p:tav tm="100000">
                                          <p:val>
                                            <p:strVal val="#ppt_h"/>
                                          </p:val>
                                        </p:tav>
                                      </p:tavLst>
                                    </p:anim>
                                    <p:animEffect transition="in" filter="fade">
                                      <p:cBhvr>
                                        <p:cTn id="75" dur="500"/>
                                        <p:tgtEl>
                                          <p:spTgt spid="1857"/>
                                        </p:tgtEl>
                                      </p:cBhvr>
                                    </p:animEffect>
                                  </p:childTnLst>
                                </p:cTn>
                              </p:par>
                            </p:childTnLst>
                          </p:cTn>
                        </p:par>
                        <p:par>
                          <p:cTn id="76" fill="hold">
                            <p:stCondLst>
                              <p:cond delay="500"/>
                            </p:stCondLst>
                            <p:childTnLst>
                              <p:par>
                                <p:cTn id="77" presetID="14" presetClass="entr" presetSubtype="10" fill="hold" grpId="0" nodeType="afterEffect">
                                  <p:stCondLst>
                                    <p:cond delay="0"/>
                                  </p:stCondLst>
                                  <p:childTnLst>
                                    <p:set>
                                      <p:cBhvr>
                                        <p:cTn id="78" dur="1" fill="hold">
                                          <p:stCondLst>
                                            <p:cond delay="0"/>
                                          </p:stCondLst>
                                        </p:cTn>
                                        <p:tgtEl>
                                          <p:spTgt spid="1858"/>
                                        </p:tgtEl>
                                        <p:attrNameLst>
                                          <p:attrName>style.visibility</p:attrName>
                                        </p:attrNameLst>
                                      </p:cBhvr>
                                      <p:to>
                                        <p:strVal val="visible"/>
                                      </p:to>
                                    </p:set>
                                    <p:animEffect transition="in" filter="randombar(horizontal)">
                                      <p:cBhvr>
                                        <p:cTn id="79" dur="500"/>
                                        <p:tgtEl>
                                          <p:spTgt spid="1858"/>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1859"/>
                                        </p:tgtEl>
                                        <p:attrNameLst>
                                          <p:attrName>style.visibility</p:attrName>
                                        </p:attrNameLst>
                                      </p:cBhvr>
                                      <p:to>
                                        <p:strVal val="visible"/>
                                      </p:to>
                                    </p:set>
                                    <p:animEffect transition="in" filter="barn(inVertical)">
                                      <p:cBhvr>
                                        <p:cTn id="84" dur="500"/>
                                        <p:tgtEl>
                                          <p:spTgt spid="1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1856" grpId="0" animBg="1"/>
      <p:bldP spid="1857" grpId="0" animBg="1"/>
      <p:bldP spid="1858" grpId="0" animBg="1"/>
      <p:bldP spid="185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868"/>
        <p:cNvGrpSpPr/>
        <p:nvPr/>
      </p:nvGrpSpPr>
      <p:grpSpPr>
        <a:xfrm>
          <a:off x="0" y="0"/>
          <a:ext cx="0" cy="0"/>
          <a:chOff x="0" y="0"/>
          <a:chExt cx="0" cy="0"/>
        </a:xfrm>
      </p:grpSpPr>
      <p:grpSp>
        <p:nvGrpSpPr>
          <p:cNvPr id="1887" name="Google Shape;1887;p63"/>
          <p:cNvGrpSpPr/>
          <p:nvPr/>
        </p:nvGrpSpPr>
        <p:grpSpPr>
          <a:xfrm flipH="1">
            <a:off x="114151" y="170176"/>
            <a:ext cx="639051" cy="752115"/>
            <a:chOff x="771450" y="-959375"/>
            <a:chExt cx="330225" cy="388650"/>
          </a:xfrm>
        </p:grpSpPr>
        <p:sp>
          <p:nvSpPr>
            <p:cNvPr id="1888" name="Google Shape;1888;p63"/>
            <p:cNvSpPr/>
            <p:nvPr/>
          </p:nvSpPr>
          <p:spPr>
            <a:xfrm>
              <a:off x="771450" y="-959375"/>
              <a:ext cx="330225" cy="388650"/>
            </a:xfrm>
            <a:custGeom>
              <a:avLst/>
              <a:gdLst/>
              <a:ahLst/>
              <a:cxnLst/>
              <a:rect l="l" t="t" r="r" b="b"/>
              <a:pathLst>
                <a:path w="13209" h="15546" extrusionOk="0">
                  <a:moveTo>
                    <a:pt x="5786" y="1"/>
                  </a:moveTo>
                  <a:cubicBezTo>
                    <a:pt x="5481" y="1"/>
                    <a:pt x="5177" y="58"/>
                    <a:pt x="4897" y="182"/>
                  </a:cubicBezTo>
                  <a:lnTo>
                    <a:pt x="1367" y="1745"/>
                  </a:lnTo>
                  <a:cubicBezTo>
                    <a:pt x="832" y="1984"/>
                    <a:pt x="421" y="2412"/>
                    <a:pt x="207" y="2963"/>
                  </a:cubicBezTo>
                  <a:cubicBezTo>
                    <a:pt x="1" y="3506"/>
                    <a:pt x="9" y="4099"/>
                    <a:pt x="248" y="4642"/>
                  </a:cubicBezTo>
                  <a:cubicBezTo>
                    <a:pt x="511" y="5243"/>
                    <a:pt x="1029" y="5679"/>
                    <a:pt x="1638" y="5860"/>
                  </a:cubicBezTo>
                  <a:lnTo>
                    <a:pt x="1745" y="6090"/>
                  </a:lnTo>
                  <a:cubicBezTo>
                    <a:pt x="363" y="8214"/>
                    <a:pt x="429" y="10954"/>
                    <a:pt x="1951" y="13052"/>
                  </a:cubicBezTo>
                  <a:cubicBezTo>
                    <a:pt x="3079" y="14616"/>
                    <a:pt x="4914" y="15546"/>
                    <a:pt x="6864" y="15546"/>
                  </a:cubicBezTo>
                  <a:cubicBezTo>
                    <a:pt x="7275" y="15546"/>
                    <a:pt x="7687" y="15496"/>
                    <a:pt x="8090" y="15414"/>
                  </a:cubicBezTo>
                  <a:cubicBezTo>
                    <a:pt x="9925" y="15027"/>
                    <a:pt x="11464" y="13859"/>
                    <a:pt x="12312" y="12205"/>
                  </a:cubicBezTo>
                  <a:cubicBezTo>
                    <a:pt x="13151" y="10559"/>
                    <a:pt x="13209" y="8641"/>
                    <a:pt x="12460" y="6954"/>
                  </a:cubicBezTo>
                  <a:cubicBezTo>
                    <a:pt x="11620" y="5054"/>
                    <a:pt x="9884" y="3729"/>
                    <a:pt x="7860" y="3391"/>
                  </a:cubicBezTo>
                  <a:lnTo>
                    <a:pt x="7761" y="3161"/>
                  </a:lnTo>
                  <a:cubicBezTo>
                    <a:pt x="7786" y="3103"/>
                    <a:pt x="7810" y="3046"/>
                    <a:pt x="7835" y="2988"/>
                  </a:cubicBezTo>
                  <a:cubicBezTo>
                    <a:pt x="8041" y="2437"/>
                    <a:pt x="8033" y="1844"/>
                    <a:pt x="7794" y="1309"/>
                  </a:cubicBezTo>
                  <a:cubicBezTo>
                    <a:pt x="7440" y="511"/>
                    <a:pt x="6650" y="1"/>
                    <a:pt x="5786" y="1"/>
                  </a:cubicBezTo>
                  <a:close/>
                </a:path>
              </a:pathLst>
            </a:custGeom>
            <a:solidFill>
              <a:schemeClr val="lt1"/>
            </a:solidFill>
            <a:ln>
              <a:noFill/>
            </a:ln>
            <a:effectLst>
              <a:outerShdw blurRad="57150" dist="66675" dir="46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63"/>
            <p:cNvSpPr/>
            <p:nvPr/>
          </p:nvSpPr>
          <p:spPr>
            <a:xfrm>
              <a:off x="804375" y="-925075"/>
              <a:ext cx="132925" cy="80125"/>
            </a:xfrm>
            <a:custGeom>
              <a:avLst/>
              <a:gdLst/>
              <a:ahLst/>
              <a:cxnLst/>
              <a:rect l="l" t="t" r="r" b="b"/>
              <a:pathLst>
                <a:path w="5317" h="3205" extrusionOk="0">
                  <a:moveTo>
                    <a:pt x="4469" y="357"/>
                  </a:moveTo>
                  <a:cubicBezTo>
                    <a:pt x="4642" y="357"/>
                    <a:pt x="4815" y="464"/>
                    <a:pt x="4889" y="637"/>
                  </a:cubicBezTo>
                  <a:cubicBezTo>
                    <a:pt x="4996" y="867"/>
                    <a:pt x="4889" y="1139"/>
                    <a:pt x="4658" y="1246"/>
                  </a:cubicBezTo>
                  <a:lnTo>
                    <a:pt x="1128" y="2801"/>
                  </a:lnTo>
                  <a:cubicBezTo>
                    <a:pt x="1065" y="2829"/>
                    <a:pt x="999" y="2843"/>
                    <a:pt x="935" y="2843"/>
                  </a:cubicBezTo>
                  <a:cubicBezTo>
                    <a:pt x="758" y="2843"/>
                    <a:pt x="592" y="2740"/>
                    <a:pt x="519" y="2571"/>
                  </a:cubicBezTo>
                  <a:cubicBezTo>
                    <a:pt x="470" y="2455"/>
                    <a:pt x="461" y="2332"/>
                    <a:pt x="511" y="2217"/>
                  </a:cubicBezTo>
                  <a:cubicBezTo>
                    <a:pt x="552" y="2102"/>
                    <a:pt x="642" y="2003"/>
                    <a:pt x="749" y="1953"/>
                  </a:cubicBezTo>
                  <a:lnTo>
                    <a:pt x="4280" y="398"/>
                  </a:lnTo>
                  <a:cubicBezTo>
                    <a:pt x="4346" y="373"/>
                    <a:pt x="4403" y="357"/>
                    <a:pt x="4469" y="357"/>
                  </a:cubicBezTo>
                  <a:close/>
                  <a:moveTo>
                    <a:pt x="4463" y="0"/>
                  </a:moveTo>
                  <a:cubicBezTo>
                    <a:pt x="4352" y="0"/>
                    <a:pt x="4240" y="22"/>
                    <a:pt x="4132" y="69"/>
                  </a:cubicBezTo>
                  <a:lnTo>
                    <a:pt x="609" y="1624"/>
                  </a:lnTo>
                  <a:cubicBezTo>
                    <a:pt x="190" y="1814"/>
                    <a:pt x="1" y="2299"/>
                    <a:pt x="190" y="2711"/>
                  </a:cubicBezTo>
                  <a:cubicBezTo>
                    <a:pt x="321" y="3023"/>
                    <a:pt x="626" y="3204"/>
                    <a:pt x="939" y="3204"/>
                  </a:cubicBezTo>
                  <a:cubicBezTo>
                    <a:pt x="1054" y="3204"/>
                    <a:pt x="1161" y="3180"/>
                    <a:pt x="1276" y="3130"/>
                  </a:cubicBezTo>
                  <a:lnTo>
                    <a:pt x="4798" y="1575"/>
                  </a:lnTo>
                  <a:cubicBezTo>
                    <a:pt x="5004" y="1484"/>
                    <a:pt x="5160" y="1320"/>
                    <a:pt x="5234" y="1122"/>
                  </a:cubicBezTo>
                  <a:cubicBezTo>
                    <a:pt x="5317" y="917"/>
                    <a:pt x="5308" y="686"/>
                    <a:pt x="5218" y="489"/>
                  </a:cubicBezTo>
                  <a:cubicBezTo>
                    <a:pt x="5083" y="183"/>
                    <a:pt x="4781" y="0"/>
                    <a:pt x="4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63"/>
            <p:cNvSpPr/>
            <p:nvPr/>
          </p:nvSpPr>
          <p:spPr>
            <a:xfrm>
              <a:off x="829875" y="-801150"/>
              <a:ext cx="246300" cy="191650"/>
            </a:xfrm>
            <a:custGeom>
              <a:avLst/>
              <a:gdLst/>
              <a:ahLst/>
              <a:cxnLst/>
              <a:rect l="l" t="t" r="r" b="b"/>
              <a:pathLst>
                <a:path w="9852" h="7666" extrusionOk="0">
                  <a:moveTo>
                    <a:pt x="7868" y="0"/>
                  </a:moveTo>
                  <a:lnTo>
                    <a:pt x="1" y="3473"/>
                  </a:lnTo>
                  <a:cubicBezTo>
                    <a:pt x="67" y="4279"/>
                    <a:pt x="338" y="5086"/>
                    <a:pt x="873" y="5818"/>
                  </a:cubicBezTo>
                  <a:cubicBezTo>
                    <a:pt x="1714" y="6985"/>
                    <a:pt x="3104" y="7665"/>
                    <a:pt x="4525" y="7665"/>
                  </a:cubicBezTo>
                  <a:cubicBezTo>
                    <a:pt x="4828" y="7665"/>
                    <a:pt x="5132" y="7634"/>
                    <a:pt x="5432" y="7571"/>
                  </a:cubicBezTo>
                  <a:cubicBezTo>
                    <a:pt x="8378" y="6946"/>
                    <a:pt x="9851" y="3851"/>
                    <a:pt x="8707" y="1251"/>
                  </a:cubicBezTo>
                  <a:cubicBezTo>
                    <a:pt x="8493" y="774"/>
                    <a:pt x="8205" y="362"/>
                    <a:pt x="78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63"/>
            <p:cNvSpPr/>
            <p:nvPr/>
          </p:nvSpPr>
          <p:spPr>
            <a:xfrm>
              <a:off x="816300" y="-894350"/>
              <a:ext cx="249800" cy="289275"/>
            </a:xfrm>
            <a:custGeom>
              <a:avLst/>
              <a:gdLst/>
              <a:ahLst/>
              <a:cxnLst/>
              <a:rect l="l" t="t" r="r" b="b"/>
              <a:pathLst>
                <a:path w="9992" h="11571" extrusionOk="0">
                  <a:moveTo>
                    <a:pt x="4033" y="478"/>
                  </a:moveTo>
                  <a:lnTo>
                    <a:pt x="4675" y="1934"/>
                  </a:lnTo>
                  <a:cubicBezTo>
                    <a:pt x="4807" y="2230"/>
                    <a:pt x="5103" y="2428"/>
                    <a:pt x="5449" y="2461"/>
                  </a:cubicBezTo>
                  <a:cubicBezTo>
                    <a:pt x="7045" y="2592"/>
                    <a:pt x="8436" y="3588"/>
                    <a:pt x="9078" y="5053"/>
                  </a:cubicBezTo>
                  <a:cubicBezTo>
                    <a:pt x="9621" y="6263"/>
                    <a:pt x="9580" y="7637"/>
                    <a:pt x="8971" y="8814"/>
                  </a:cubicBezTo>
                  <a:cubicBezTo>
                    <a:pt x="8370" y="9999"/>
                    <a:pt x="7259" y="10838"/>
                    <a:pt x="5934" y="11118"/>
                  </a:cubicBezTo>
                  <a:cubicBezTo>
                    <a:pt x="5648" y="11178"/>
                    <a:pt x="5359" y="11207"/>
                    <a:pt x="5071" y="11207"/>
                  </a:cubicBezTo>
                  <a:cubicBezTo>
                    <a:pt x="3708" y="11207"/>
                    <a:pt x="2371" y="10553"/>
                    <a:pt x="1556" y="9439"/>
                  </a:cubicBezTo>
                  <a:cubicBezTo>
                    <a:pt x="388" y="7818"/>
                    <a:pt x="412" y="5695"/>
                    <a:pt x="1614" y="4131"/>
                  </a:cubicBezTo>
                  <a:cubicBezTo>
                    <a:pt x="1819" y="3876"/>
                    <a:pt x="1869" y="3539"/>
                    <a:pt x="1737" y="3259"/>
                  </a:cubicBezTo>
                  <a:lnTo>
                    <a:pt x="1087" y="1778"/>
                  </a:lnTo>
                  <a:lnTo>
                    <a:pt x="4033" y="478"/>
                  </a:lnTo>
                  <a:close/>
                  <a:moveTo>
                    <a:pt x="4214" y="0"/>
                  </a:moveTo>
                  <a:lnTo>
                    <a:pt x="610" y="1588"/>
                  </a:lnTo>
                  <a:lnTo>
                    <a:pt x="1408" y="3399"/>
                  </a:lnTo>
                  <a:cubicBezTo>
                    <a:pt x="1482" y="3563"/>
                    <a:pt x="1457" y="3761"/>
                    <a:pt x="1334" y="3917"/>
                  </a:cubicBezTo>
                  <a:cubicBezTo>
                    <a:pt x="25" y="5596"/>
                    <a:pt x="1" y="7900"/>
                    <a:pt x="1268" y="9645"/>
                  </a:cubicBezTo>
                  <a:cubicBezTo>
                    <a:pt x="2149" y="10863"/>
                    <a:pt x="3597" y="11570"/>
                    <a:pt x="5070" y="11570"/>
                  </a:cubicBezTo>
                  <a:cubicBezTo>
                    <a:pt x="5383" y="11570"/>
                    <a:pt x="5704" y="11538"/>
                    <a:pt x="6008" y="11472"/>
                  </a:cubicBezTo>
                  <a:cubicBezTo>
                    <a:pt x="7440" y="11167"/>
                    <a:pt x="8641" y="10262"/>
                    <a:pt x="9292" y="8978"/>
                  </a:cubicBezTo>
                  <a:cubicBezTo>
                    <a:pt x="9950" y="7703"/>
                    <a:pt x="9991" y="6222"/>
                    <a:pt x="9415" y="4905"/>
                  </a:cubicBezTo>
                  <a:cubicBezTo>
                    <a:pt x="8716" y="3325"/>
                    <a:pt x="7201" y="2247"/>
                    <a:pt x="5473" y="2099"/>
                  </a:cubicBezTo>
                  <a:cubicBezTo>
                    <a:pt x="5259" y="2082"/>
                    <a:pt x="5086" y="1959"/>
                    <a:pt x="5004" y="1786"/>
                  </a:cubicBezTo>
                  <a:lnTo>
                    <a:pt x="42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63"/>
            <p:cNvSpPr/>
            <p:nvPr/>
          </p:nvSpPr>
          <p:spPr>
            <a:xfrm>
              <a:off x="828025" y="-771525"/>
              <a:ext cx="123875" cy="61325"/>
            </a:xfrm>
            <a:custGeom>
              <a:avLst/>
              <a:gdLst/>
              <a:ahLst/>
              <a:cxnLst/>
              <a:rect l="l" t="t" r="r" b="b"/>
              <a:pathLst>
                <a:path w="4955" h="2453" extrusionOk="0">
                  <a:moveTo>
                    <a:pt x="4807" y="0"/>
                  </a:moveTo>
                  <a:lnTo>
                    <a:pt x="1" y="2123"/>
                  </a:lnTo>
                  <a:lnTo>
                    <a:pt x="149" y="2452"/>
                  </a:lnTo>
                  <a:lnTo>
                    <a:pt x="4955" y="329"/>
                  </a:lnTo>
                  <a:lnTo>
                    <a:pt x="48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63"/>
            <p:cNvSpPr/>
            <p:nvPr/>
          </p:nvSpPr>
          <p:spPr>
            <a:xfrm>
              <a:off x="859300" y="-702425"/>
              <a:ext cx="32950" cy="30475"/>
            </a:xfrm>
            <a:custGeom>
              <a:avLst/>
              <a:gdLst/>
              <a:ahLst/>
              <a:cxnLst/>
              <a:rect l="l" t="t" r="r" b="b"/>
              <a:pathLst>
                <a:path w="1318" h="1219" extrusionOk="0">
                  <a:moveTo>
                    <a:pt x="626" y="182"/>
                  </a:moveTo>
                  <a:cubicBezTo>
                    <a:pt x="675" y="182"/>
                    <a:pt x="733" y="190"/>
                    <a:pt x="782" y="207"/>
                  </a:cubicBezTo>
                  <a:cubicBezTo>
                    <a:pt x="889" y="248"/>
                    <a:pt x="972" y="330"/>
                    <a:pt x="1021" y="437"/>
                  </a:cubicBezTo>
                  <a:cubicBezTo>
                    <a:pt x="1112" y="651"/>
                    <a:pt x="1013" y="906"/>
                    <a:pt x="799" y="1005"/>
                  </a:cubicBezTo>
                  <a:cubicBezTo>
                    <a:pt x="745" y="1028"/>
                    <a:pt x="689" y="1039"/>
                    <a:pt x="633" y="1039"/>
                  </a:cubicBezTo>
                  <a:cubicBezTo>
                    <a:pt x="467" y="1039"/>
                    <a:pt x="305" y="943"/>
                    <a:pt x="231" y="783"/>
                  </a:cubicBezTo>
                  <a:cubicBezTo>
                    <a:pt x="141" y="569"/>
                    <a:pt x="239" y="314"/>
                    <a:pt x="453" y="215"/>
                  </a:cubicBezTo>
                  <a:cubicBezTo>
                    <a:pt x="511" y="190"/>
                    <a:pt x="569" y="182"/>
                    <a:pt x="626" y="182"/>
                  </a:cubicBezTo>
                  <a:close/>
                  <a:moveTo>
                    <a:pt x="619" y="0"/>
                  </a:moveTo>
                  <a:cubicBezTo>
                    <a:pt x="537" y="0"/>
                    <a:pt x="456" y="16"/>
                    <a:pt x="379" y="50"/>
                  </a:cubicBezTo>
                  <a:cubicBezTo>
                    <a:pt x="231" y="116"/>
                    <a:pt x="116" y="240"/>
                    <a:pt x="58" y="388"/>
                  </a:cubicBezTo>
                  <a:cubicBezTo>
                    <a:pt x="1" y="544"/>
                    <a:pt x="1" y="709"/>
                    <a:pt x="67" y="857"/>
                  </a:cubicBezTo>
                  <a:cubicBezTo>
                    <a:pt x="174" y="1079"/>
                    <a:pt x="396" y="1219"/>
                    <a:pt x="626" y="1219"/>
                  </a:cubicBezTo>
                  <a:cubicBezTo>
                    <a:pt x="708" y="1219"/>
                    <a:pt x="791" y="1203"/>
                    <a:pt x="873" y="1170"/>
                  </a:cubicBezTo>
                  <a:cubicBezTo>
                    <a:pt x="1177" y="1030"/>
                    <a:pt x="1317" y="668"/>
                    <a:pt x="1186" y="363"/>
                  </a:cubicBezTo>
                  <a:cubicBezTo>
                    <a:pt x="1120" y="215"/>
                    <a:pt x="996" y="100"/>
                    <a:pt x="848" y="42"/>
                  </a:cubicBezTo>
                  <a:cubicBezTo>
                    <a:pt x="773" y="14"/>
                    <a:pt x="695" y="0"/>
                    <a:pt x="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63"/>
            <p:cNvSpPr/>
            <p:nvPr/>
          </p:nvSpPr>
          <p:spPr>
            <a:xfrm>
              <a:off x="980675" y="-774350"/>
              <a:ext cx="32950" cy="30400"/>
            </a:xfrm>
            <a:custGeom>
              <a:avLst/>
              <a:gdLst/>
              <a:ahLst/>
              <a:cxnLst/>
              <a:rect l="l" t="t" r="r" b="b"/>
              <a:pathLst>
                <a:path w="1318" h="1216" extrusionOk="0">
                  <a:moveTo>
                    <a:pt x="692" y="179"/>
                  </a:moveTo>
                  <a:cubicBezTo>
                    <a:pt x="742" y="179"/>
                    <a:pt x="791" y="195"/>
                    <a:pt x="840" y="212"/>
                  </a:cubicBezTo>
                  <a:cubicBezTo>
                    <a:pt x="947" y="253"/>
                    <a:pt x="1038" y="335"/>
                    <a:pt x="1079" y="434"/>
                  </a:cubicBezTo>
                  <a:cubicBezTo>
                    <a:pt x="1178" y="656"/>
                    <a:pt x="1079" y="903"/>
                    <a:pt x="865" y="1002"/>
                  </a:cubicBezTo>
                  <a:cubicBezTo>
                    <a:pt x="807" y="1028"/>
                    <a:pt x="746" y="1040"/>
                    <a:pt x="688" y="1040"/>
                  </a:cubicBezTo>
                  <a:cubicBezTo>
                    <a:pt x="523" y="1040"/>
                    <a:pt x="370" y="943"/>
                    <a:pt x="297" y="780"/>
                  </a:cubicBezTo>
                  <a:cubicBezTo>
                    <a:pt x="198" y="566"/>
                    <a:pt x="297" y="311"/>
                    <a:pt x="519" y="220"/>
                  </a:cubicBezTo>
                  <a:cubicBezTo>
                    <a:pt x="569" y="195"/>
                    <a:pt x="626" y="179"/>
                    <a:pt x="692" y="179"/>
                  </a:cubicBezTo>
                  <a:close/>
                  <a:moveTo>
                    <a:pt x="699" y="0"/>
                  </a:moveTo>
                  <a:cubicBezTo>
                    <a:pt x="613" y="0"/>
                    <a:pt x="527" y="19"/>
                    <a:pt x="445" y="55"/>
                  </a:cubicBezTo>
                  <a:cubicBezTo>
                    <a:pt x="133" y="187"/>
                    <a:pt x="1" y="549"/>
                    <a:pt x="133" y="854"/>
                  </a:cubicBezTo>
                  <a:cubicBezTo>
                    <a:pt x="231" y="1084"/>
                    <a:pt x="454" y="1216"/>
                    <a:pt x="692" y="1216"/>
                  </a:cubicBezTo>
                  <a:cubicBezTo>
                    <a:pt x="774" y="1216"/>
                    <a:pt x="857" y="1199"/>
                    <a:pt x="939" y="1166"/>
                  </a:cubicBezTo>
                  <a:cubicBezTo>
                    <a:pt x="1087" y="1101"/>
                    <a:pt x="1194" y="985"/>
                    <a:pt x="1260" y="829"/>
                  </a:cubicBezTo>
                  <a:cubicBezTo>
                    <a:pt x="1318" y="681"/>
                    <a:pt x="1309" y="516"/>
                    <a:pt x="1244" y="368"/>
                  </a:cubicBezTo>
                  <a:cubicBezTo>
                    <a:pt x="1178" y="212"/>
                    <a:pt x="1062" y="105"/>
                    <a:pt x="906" y="39"/>
                  </a:cubicBezTo>
                  <a:cubicBezTo>
                    <a:pt x="839" y="13"/>
                    <a:pt x="769" y="0"/>
                    <a:pt x="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63"/>
            <p:cNvSpPr/>
            <p:nvPr/>
          </p:nvSpPr>
          <p:spPr>
            <a:xfrm>
              <a:off x="945500" y="-684425"/>
              <a:ext cx="32950" cy="30375"/>
            </a:xfrm>
            <a:custGeom>
              <a:avLst/>
              <a:gdLst/>
              <a:ahLst/>
              <a:cxnLst/>
              <a:rect l="l" t="t" r="r" b="b"/>
              <a:pathLst>
                <a:path w="1318" h="1215" extrusionOk="0">
                  <a:moveTo>
                    <a:pt x="692" y="178"/>
                  </a:moveTo>
                  <a:cubicBezTo>
                    <a:pt x="857" y="178"/>
                    <a:pt x="1013" y="277"/>
                    <a:pt x="1087" y="433"/>
                  </a:cubicBezTo>
                  <a:cubicBezTo>
                    <a:pt x="1186" y="655"/>
                    <a:pt x="1087" y="902"/>
                    <a:pt x="865" y="1001"/>
                  </a:cubicBezTo>
                  <a:cubicBezTo>
                    <a:pt x="809" y="1027"/>
                    <a:pt x="749" y="1039"/>
                    <a:pt x="691" y="1039"/>
                  </a:cubicBezTo>
                  <a:cubicBezTo>
                    <a:pt x="528" y="1039"/>
                    <a:pt x="372" y="943"/>
                    <a:pt x="305" y="779"/>
                  </a:cubicBezTo>
                  <a:cubicBezTo>
                    <a:pt x="206" y="565"/>
                    <a:pt x="305" y="318"/>
                    <a:pt x="519" y="219"/>
                  </a:cubicBezTo>
                  <a:cubicBezTo>
                    <a:pt x="577" y="195"/>
                    <a:pt x="634" y="178"/>
                    <a:pt x="692" y="178"/>
                  </a:cubicBezTo>
                  <a:close/>
                  <a:moveTo>
                    <a:pt x="698" y="1"/>
                  </a:moveTo>
                  <a:cubicBezTo>
                    <a:pt x="615" y="1"/>
                    <a:pt x="532" y="20"/>
                    <a:pt x="453" y="55"/>
                  </a:cubicBezTo>
                  <a:cubicBezTo>
                    <a:pt x="141" y="186"/>
                    <a:pt x="1" y="548"/>
                    <a:pt x="141" y="853"/>
                  </a:cubicBezTo>
                  <a:cubicBezTo>
                    <a:pt x="206" y="1001"/>
                    <a:pt x="322" y="1116"/>
                    <a:pt x="478" y="1174"/>
                  </a:cubicBezTo>
                  <a:cubicBezTo>
                    <a:pt x="544" y="1207"/>
                    <a:pt x="618" y="1215"/>
                    <a:pt x="692" y="1215"/>
                  </a:cubicBezTo>
                  <a:cubicBezTo>
                    <a:pt x="783" y="1215"/>
                    <a:pt x="865" y="1198"/>
                    <a:pt x="939" y="1166"/>
                  </a:cubicBezTo>
                  <a:cubicBezTo>
                    <a:pt x="1087" y="1100"/>
                    <a:pt x="1202" y="985"/>
                    <a:pt x="1260" y="828"/>
                  </a:cubicBezTo>
                  <a:cubicBezTo>
                    <a:pt x="1317" y="680"/>
                    <a:pt x="1317" y="515"/>
                    <a:pt x="1252" y="367"/>
                  </a:cubicBezTo>
                  <a:cubicBezTo>
                    <a:pt x="1186" y="219"/>
                    <a:pt x="1071" y="104"/>
                    <a:pt x="914" y="46"/>
                  </a:cubicBezTo>
                  <a:cubicBezTo>
                    <a:pt x="845" y="16"/>
                    <a:pt x="772" y="1"/>
                    <a:pt x="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63"/>
            <p:cNvSpPr/>
            <p:nvPr/>
          </p:nvSpPr>
          <p:spPr>
            <a:xfrm>
              <a:off x="1016900" y="-710250"/>
              <a:ext cx="16900" cy="15475"/>
            </a:xfrm>
            <a:custGeom>
              <a:avLst/>
              <a:gdLst/>
              <a:ahLst/>
              <a:cxnLst/>
              <a:rect l="l" t="t" r="r" b="b"/>
              <a:pathLst>
                <a:path w="676" h="619" extrusionOk="0">
                  <a:moveTo>
                    <a:pt x="354" y="92"/>
                  </a:moveTo>
                  <a:cubicBezTo>
                    <a:pt x="436" y="92"/>
                    <a:pt x="519" y="141"/>
                    <a:pt x="552" y="224"/>
                  </a:cubicBezTo>
                  <a:cubicBezTo>
                    <a:pt x="576" y="273"/>
                    <a:pt x="576" y="331"/>
                    <a:pt x="560" y="388"/>
                  </a:cubicBezTo>
                  <a:cubicBezTo>
                    <a:pt x="535" y="438"/>
                    <a:pt x="494" y="487"/>
                    <a:pt x="445" y="503"/>
                  </a:cubicBezTo>
                  <a:cubicBezTo>
                    <a:pt x="413" y="517"/>
                    <a:pt x="381" y="523"/>
                    <a:pt x="349" y="523"/>
                  </a:cubicBezTo>
                  <a:cubicBezTo>
                    <a:pt x="324" y="523"/>
                    <a:pt x="298" y="519"/>
                    <a:pt x="272" y="512"/>
                  </a:cubicBezTo>
                  <a:cubicBezTo>
                    <a:pt x="222" y="487"/>
                    <a:pt x="181" y="446"/>
                    <a:pt x="157" y="396"/>
                  </a:cubicBezTo>
                  <a:cubicBezTo>
                    <a:pt x="132" y="347"/>
                    <a:pt x="132" y="281"/>
                    <a:pt x="148" y="232"/>
                  </a:cubicBezTo>
                  <a:cubicBezTo>
                    <a:pt x="173" y="174"/>
                    <a:pt x="214" y="133"/>
                    <a:pt x="264" y="108"/>
                  </a:cubicBezTo>
                  <a:cubicBezTo>
                    <a:pt x="297" y="100"/>
                    <a:pt x="321" y="92"/>
                    <a:pt x="354" y="92"/>
                  </a:cubicBezTo>
                  <a:close/>
                  <a:moveTo>
                    <a:pt x="355" y="1"/>
                  </a:moveTo>
                  <a:cubicBezTo>
                    <a:pt x="314" y="1"/>
                    <a:pt x="271" y="9"/>
                    <a:pt x="231" y="26"/>
                  </a:cubicBezTo>
                  <a:cubicBezTo>
                    <a:pt x="74" y="92"/>
                    <a:pt x="0" y="273"/>
                    <a:pt x="74" y="429"/>
                  </a:cubicBezTo>
                  <a:cubicBezTo>
                    <a:pt x="107" y="512"/>
                    <a:pt x="165" y="569"/>
                    <a:pt x="239" y="594"/>
                  </a:cubicBezTo>
                  <a:cubicBezTo>
                    <a:pt x="280" y="610"/>
                    <a:pt x="313" y="619"/>
                    <a:pt x="354" y="619"/>
                  </a:cubicBezTo>
                  <a:cubicBezTo>
                    <a:pt x="395" y="619"/>
                    <a:pt x="436" y="610"/>
                    <a:pt x="478" y="594"/>
                  </a:cubicBezTo>
                  <a:cubicBezTo>
                    <a:pt x="552" y="561"/>
                    <a:pt x="617" y="495"/>
                    <a:pt x="642" y="421"/>
                  </a:cubicBezTo>
                  <a:cubicBezTo>
                    <a:pt x="675" y="339"/>
                    <a:pt x="675" y="256"/>
                    <a:pt x="634" y="182"/>
                  </a:cubicBezTo>
                  <a:cubicBezTo>
                    <a:pt x="585" y="67"/>
                    <a:pt x="474" y="1"/>
                    <a:pt x="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63"/>
            <p:cNvSpPr/>
            <p:nvPr/>
          </p:nvSpPr>
          <p:spPr>
            <a:xfrm>
              <a:off x="924725" y="-726875"/>
              <a:ext cx="17725" cy="15650"/>
            </a:xfrm>
            <a:custGeom>
              <a:avLst/>
              <a:gdLst/>
              <a:ahLst/>
              <a:cxnLst/>
              <a:rect l="l" t="t" r="r" b="b"/>
              <a:pathLst>
                <a:path w="709" h="626" extrusionOk="0">
                  <a:moveTo>
                    <a:pt x="354" y="90"/>
                  </a:moveTo>
                  <a:cubicBezTo>
                    <a:pt x="437" y="90"/>
                    <a:pt x="519" y="140"/>
                    <a:pt x="552" y="222"/>
                  </a:cubicBezTo>
                  <a:cubicBezTo>
                    <a:pt x="601" y="337"/>
                    <a:pt x="552" y="461"/>
                    <a:pt x="445" y="510"/>
                  </a:cubicBezTo>
                  <a:cubicBezTo>
                    <a:pt x="413" y="524"/>
                    <a:pt x="382" y="530"/>
                    <a:pt x="351" y="530"/>
                  </a:cubicBezTo>
                  <a:cubicBezTo>
                    <a:pt x="326" y="530"/>
                    <a:pt x="303" y="526"/>
                    <a:pt x="280" y="518"/>
                  </a:cubicBezTo>
                  <a:cubicBezTo>
                    <a:pt x="223" y="494"/>
                    <a:pt x="182" y="452"/>
                    <a:pt x="157" y="403"/>
                  </a:cubicBezTo>
                  <a:cubicBezTo>
                    <a:pt x="108" y="288"/>
                    <a:pt x="157" y="164"/>
                    <a:pt x="264" y="115"/>
                  </a:cubicBezTo>
                  <a:cubicBezTo>
                    <a:pt x="297" y="99"/>
                    <a:pt x="330" y="90"/>
                    <a:pt x="354" y="90"/>
                  </a:cubicBezTo>
                  <a:close/>
                  <a:moveTo>
                    <a:pt x="350" y="0"/>
                  </a:moveTo>
                  <a:cubicBezTo>
                    <a:pt x="310" y="0"/>
                    <a:pt x="270" y="8"/>
                    <a:pt x="231" y="24"/>
                  </a:cubicBezTo>
                  <a:cubicBezTo>
                    <a:pt x="75" y="99"/>
                    <a:pt x="1" y="280"/>
                    <a:pt x="75" y="436"/>
                  </a:cubicBezTo>
                  <a:cubicBezTo>
                    <a:pt x="124" y="551"/>
                    <a:pt x="239" y="625"/>
                    <a:pt x="354" y="625"/>
                  </a:cubicBezTo>
                  <a:cubicBezTo>
                    <a:pt x="396" y="625"/>
                    <a:pt x="437" y="617"/>
                    <a:pt x="478" y="592"/>
                  </a:cubicBezTo>
                  <a:cubicBezTo>
                    <a:pt x="634" y="526"/>
                    <a:pt x="708" y="345"/>
                    <a:pt x="642" y="189"/>
                  </a:cubicBezTo>
                  <a:cubicBezTo>
                    <a:pt x="587" y="71"/>
                    <a:pt x="471"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42CC7975-1AF1-78A3-1E97-28957FCD4A0C}"/>
              </a:ext>
            </a:extLst>
          </p:cNvPr>
          <p:cNvSpPr txBox="1"/>
          <p:nvPr/>
        </p:nvSpPr>
        <p:spPr>
          <a:xfrm>
            <a:off x="1564106" y="246406"/>
            <a:ext cx="6015788" cy="523220"/>
          </a:xfrm>
          <a:prstGeom prst="rect">
            <a:avLst/>
          </a:prstGeom>
          <a:noFill/>
        </p:spPr>
        <p:txBody>
          <a:bodyPr wrap="square">
            <a:spAutoFit/>
          </a:bodyPr>
          <a:lstStyle/>
          <a:p>
            <a:pPr algn="ctr"/>
            <a:r>
              <a:rPr lang="en-US" sz="2800" b="1">
                <a:solidFill>
                  <a:srgbClr val="C00000"/>
                </a:solidFill>
                <a:latin typeface="Arial" panose="020B0604020202020204" pitchFamily="34" charset="0"/>
                <a:cs typeface="Arial" panose="020B0604020202020204" pitchFamily="34" charset="0"/>
              </a:rPr>
              <a:t>3. Tính chất của base</a:t>
            </a:r>
            <a:endParaRPr lang="en-US" sz="2800" b="1">
              <a:solidFill>
                <a:srgbClr val="C00000"/>
              </a:solidFill>
            </a:endParaRPr>
          </a:p>
        </p:txBody>
      </p:sp>
      <p:sp>
        <p:nvSpPr>
          <p:cNvPr id="12" name="TextBox 11">
            <a:extLst>
              <a:ext uri="{FF2B5EF4-FFF2-40B4-BE49-F238E27FC236}">
                <a16:creationId xmlns:a16="http://schemas.microsoft.com/office/drawing/2014/main" id="{D5D10273-CF26-7000-33F6-9C5471C483B8}"/>
              </a:ext>
            </a:extLst>
          </p:cNvPr>
          <p:cNvSpPr txBox="1"/>
          <p:nvPr/>
        </p:nvSpPr>
        <p:spPr>
          <a:xfrm>
            <a:off x="1909521" y="1747545"/>
            <a:ext cx="5324957" cy="461665"/>
          </a:xfrm>
          <a:prstGeom prst="rect">
            <a:avLst/>
          </a:prstGeom>
          <a:noFill/>
        </p:spPr>
        <p:txBody>
          <a:bodyPr wrap="square">
            <a:spAutoFit/>
          </a:bodyPr>
          <a:lstStyle/>
          <a:p>
            <a:pPr algn="ctr"/>
            <a:r>
              <a:rPr lang="vi-VN" sz="2400"/>
              <a:t>Ca(OH)</a:t>
            </a:r>
            <a:r>
              <a:rPr lang="vi-VN" sz="2400" baseline="-25000"/>
              <a:t>2</a:t>
            </a:r>
            <a:r>
              <a:rPr lang="vi-VN" sz="2400"/>
              <a:t> + H</a:t>
            </a:r>
            <a:r>
              <a:rPr lang="vi-VN" sz="2400" baseline="-25000"/>
              <a:t>2</a:t>
            </a:r>
            <a:r>
              <a:rPr lang="vi-VN" sz="2400"/>
              <a:t>SO</a:t>
            </a:r>
            <a:r>
              <a:rPr lang="vi-VN" sz="2400" baseline="-25000"/>
              <a:t>4</a:t>
            </a:r>
            <a:r>
              <a:rPr lang="vi-VN" sz="2400"/>
              <a:t> → CaSO</a:t>
            </a:r>
            <a:r>
              <a:rPr lang="vi-VN" sz="2400" baseline="-25000"/>
              <a:t>4</a:t>
            </a:r>
            <a:r>
              <a:rPr lang="vi-VN" sz="2400"/>
              <a:t> + 2H</a:t>
            </a:r>
            <a:r>
              <a:rPr lang="vi-VN" sz="2400" baseline="-25000"/>
              <a:t>2</a:t>
            </a:r>
            <a:r>
              <a:rPr lang="vi-VN" sz="2400"/>
              <a:t>O</a:t>
            </a:r>
            <a:endParaRPr lang="en-US" sz="6000"/>
          </a:p>
        </p:txBody>
      </p:sp>
      <p:sp>
        <p:nvSpPr>
          <p:cNvPr id="21" name="Rectangle: Rounded Corners 20">
            <a:extLst>
              <a:ext uri="{FF2B5EF4-FFF2-40B4-BE49-F238E27FC236}">
                <a16:creationId xmlns:a16="http://schemas.microsoft.com/office/drawing/2014/main" id="{C73ED36F-9762-4B48-EB20-C4E6FF9D2615}"/>
              </a:ext>
            </a:extLst>
          </p:cNvPr>
          <p:cNvSpPr/>
          <p:nvPr/>
        </p:nvSpPr>
        <p:spPr>
          <a:xfrm>
            <a:off x="403995" y="962514"/>
            <a:ext cx="1590433" cy="640080"/>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Base</a:t>
            </a:r>
          </a:p>
        </p:txBody>
      </p:sp>
      <p:sp>
        <p:nvSpPr>
          <p:cNvPr id="22" name="Rectangle: Rounded Corners 21">
            <a:extLst>
              <a:ext uri="{FF2B5EF4-FFF2-40B4-BE49-F238E27FC236}">
                <a16:creationId xmlns:a16="http://schemas.microsoft.com/office/drawing/2014/main" id="{49BADB23-850A-D2ED-4CDA-6B2A9625E706}"/>
              </a:ext>
            </a:extLst>
          </p:cNvPr>
          <p:cNvSpPr/>
          <p:nvPr/>
        </p:nvSpPr>
        <p:spPr>
          <a:xfrm>
            <a:off x="2842396" y="962514"/>
            <a:ext cx="1979245" cy="640080"/>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Dung dịch acid</a:t>
            </a:r>
          </a:p>
        </p:txBody>
      </p:sp>
      <p:sp>
        <p:nvSpPr>
          <p:cNvPr id="23" name="Plus Sign 22">
            <a:extLst>
              <a:ext uri="{FF2B5EF4-FFF2-40B4-BE49-F238E27FC236}">
                <a16:creationId xmlns:a16="http://schemas.microsoft.com/office/drawing/2014/main" id="{D98958ED-B382-F84F-4C42-5219435B4042}"/>
              </a:ext>
            </a:extLst>
          </p:cNvPr>
          <p:cNvSpPr/>
          <p:nvPr/>
        </p:nvSpPr>
        <p:spPr>
          <a:xfrm>
            <a:off x="2110878" y="997683"/>
            <a:ext cx="548640" cy="54864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4" name="Arrow: Right 23">
            <a:extLst>
              <a:ext uri="{FF2B5EF4-FFF2-40B4-BE49-F238E27FC236}">
                <a16:creationId xmlns:a16="http://schemas.microsoft.com/office/drawing/2014/main" id="{1BFA0F24-D7F0-EEEC-7158-57D61FC44078}"/>
              </a:ext>
            </a:extLst>
          </p:cNvPr>
          <p:cNvSpPr/>
          <p:nvPr/>
        </p:nvSpPr>
        <p:spPr>
          <a:xfrm>
            <a:off x="4938092" y="997683"/>
            <a:ext cx="819443" cy="54864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5" name="Rectangle: Rounded Corners 24">
            <a:extLst>
              <a:ext uri="{FF2B5EF4-FFF2-40B4-BE49-F238E27FC236}">
                <a16:creationId xmlns:a16="http://schemas.microsoft.com/office/drawing/2014/main" id="{16284085-8DDB-C0C9-CC92-B86C595BEEF0}"/>
              </a:ext>
            </a:extLst>
          </p:cNvPr>
          <p:cNvSpPr/>
          <p:nvPr/>
        </p:nvSpPr>
        <p:spPr>
          <a:xfrm>
            <a:off x="5875160" y="962514"/>
            <a:ext cx="1000369" cy="640080"/>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Muối</a:t>
            </a:r>
          </a:p>
        </p:txBody>
      </p:sp>
      <p:sp>
        <p:nvSpPr>
          <p:cNvPr id="26" name="Plus Sign 25">
            <a:extLst>
              <a:ext uri="{FF2B5EF4-FFF2-40B4-BE49-F238E27FC236}">
                <a16:creationId xmlns:a16="http://schemas.microsoft.com/office/drawing/2014/main" id="{223B5FE1-60B2-13A9-9D58-A4C140821FA4}"/>
              </a:ext>
            </a:extLst>
          </p:cNvPr>
          <p:cNvSpPr/>
          <p:nvPr/>
        </p:nvSpPr>
        <p:spPr>
          <a:xfrm>
            <a:off x="6991979" y="997683"/>
            <a:ext cx="548640" cy="54864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7" name="Rectangle: Rounded Corners 26">
            <a:extLst>
              <a:ext uri="{FF2B5EF4-FFF2-40B4-BE49-F238E27FC236}">
                <a16:creationId xmlns:a16="http://schemas.microsoft.com/office/drawing/2014/main" id="{FD1ACA29-B304-8FF5-0362-71D5AB7B7C45}"/>
              </a:ext>
            </a:extLst>
          </p:cNvPr>
          <p:cNvSpPr/>
          <p:nvPr/>
        </p:nvSpPr>
        <p:spPr>
          <a:xfrm>
            <a:off x="7664491" y="962514"/>
            <a:ext cx="1000369" cy="640080"/>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Nước</a:t>
            </a:r>
          </a:p>
        </p:txBody>
      </p:sp>
      <p:sp>
        <p:nvSpPr>
          <p:cNvPr id="28" name="Rectangle: Rounded Corners 27">
            <a:extLst>
              <a:ext uri="{FF2B5EF4-FFF2-40B4-BE49-F238E27FC236}">
                <a16:creationId xmlns:a16="http://schemas.microsoft.com/office/drawing/2014/main" id="{FCDB9C87-B127-038B-3CEB-B947EE6D1CEA}"/>
              </a:ext>
            </a:extLst>
          </p:cNvPr>
          <p:cNvSpPr/>
          <p:nvPr/>
        </p:nvSpPr>
        <p:spPr>
          <a:xfrm>
            <a:off x="403996" y="2297175"/>
            <a:ext cx="1537677" cy="640080"/>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Base</a:t>
            </a:r>
          </a:p>
        </p:txBody>
      </p:sp>
      <p:sp>
        <p:nvSpPr>
          <p:cNvPr id="29" name="Rectangle: Rounded Corners 28">
            <a:extLst>
              <a:ext uri="{FF2B5EF4-FFF2-40B4-BE49-F238E27FC236}">
                <a16:creationId xmlns:a16="http://schemas.microsoft.com/office/drawing/2014/main" id="{FC5F4A84-E554-2594-D46D-D11995A7EF68}"/>
              </a:ext>
            </a:extLst>
          </p:cNvPr>
          <p:cNvSpPr/>
          <p:nvPr/>
        </p:nvSpPr>
        <p:spPr>
          <a:xfrm>
            <a:off x="2723213" y="2297175"/>
            <a:ext cx="2098430" cy="640080"/>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Oxide acid</a:t>
            </a:r>
          </a:p>
        </p:txBody>
      </p:sp>
      <p:sp>
        <p:nvSpPr>
          <p:cNvPr id="30" name="Plus Sign 29">
            <a:extLst>
              <a:ext uri="{FF2B5EF4-FFF2-40B4-BE49-F238E27FC236}">
                <a16:creationId xmlns:a16="http://schemas.microsoft.com/office/drawing/2014/main" id="{CD6E4A31-A2E3-3ECD-069C-E95E334F2D97}"/>
              </a:ext>
            </a:extLst>
          </p:cNvPr>
          <p:cNvSpPr/>
          <p:nvPr/>
        </p:nvSpPr>
        <p:spPr>
          <a:xfrm>
            <a:off x="2058123" y="2332344"/>
            <a:ext cx="548640" cy="54864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353A1232-81B3-4F01-F431-570DFFD11616}"/>
              </a:ext>
            </a:extLst>
          </p:cNvPr>
          <p:cNvSpPr/>
          <p:nvPr/>
        </p:nvSpPr>
        <p:spPr>
          <a:xfrm>
            <a:off x="4938093" y="2332344"/>
            <a:ext cx="819443" cy="54864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6" name="Rectangle: Rounded Corners 1855">
            <a:extLst>
              <a:ext uri="{FF2B5EF4-FFF2-40B4-BE49-F238E27FC236}">
                <a16:creationId xmlns:a16="http://schemas.microsoft.com/office/drawing/2014/main" id="{D4B8C9D4-7225-7B0A-3423-9B101C135CFB}"/>
              </a:ext>
            </a:extLst>
          </p:cNvPr>
          <p:cNvSpPr/>
          <p:nvPr/>
        </p:nvSpPr>
        <p:spPr>
          <a:xfrm>
            <a:off x="5875161" y="2297175"/>
            <a:ext cx="1000369" cy="640080"/>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Muối</a:t>
            </a:r>
          </a:p>
        </p:txBody>
      </p:sp>
      <p:sp>
        <p:nvSpPr>
          <p:cNvPr id="1857" name="Plus Sign 1856">
            <a:extLst>
              <a:ext uri="{FF2B5EF4-FFF2-40B4-BE49-F238E27FC236}">
                <a16:creationId xmlns:a16="http://schemas.microsoft.com/office/drawing/2014/main" id="{89CE9420-D6D1-7474-E6AC-0A6796C2908A}"/>
              </a:ext>
            </a:extLst>
          </p:cNvPr>
          <p:cNvSpPr/>
          <p:nvPr/>
        </p:nvSpPr>
        <p:spPr>
          <a:xfrm>
            <a:off x="6991980" y="2332344"/>
            <a:ext cx="548640" cy="54864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8" name="Rectangle: Rounded Corners 1857">
            <a:extLst>
              <a:ext uri="{FF2B5EF4-FFF2-40B4-BE49-F238E27FC236}">
                <a16:creationId xmlns:a16="http://schemas.microsoft.com/office/drawing/2014/main" id="{A530FE6B-318A-C561-1BA4-ECA1E29F54C5}"/>
              </a:ext>
            </a:extLst>
          </p:cNvPr>
          <p:cNvSpPr/>
          <p:nvPr/>
        </p:nvSpPr>
        <p:spPr>
          <a:xfrm>
            <a:off x="7664492" y="2297175"/>
            <a:ext cx="1000369" cy="640080"/>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Nước</a:t>
            </a:r>
          </a:p>
        </p:txBody>
      </p:sp>
      <p:sp>
        <p:nvSpPr>
          <p:cNvPr id="1859" name="TextBox 1858">
            <a:extLst>
              <a:ext uri="{FF2B5EF4-FFF2-40B4-BE49-F238E27FC236}">
                <a16:creationId xmlns:a16="http://schemas.microsoft.com/office/drawing/2014/main" id="{B5D9F79E-76CB-64E2-8F32-67AFB0D8983F}"/>
              </a:ext>
            </a:extLst>
          </p:cNvPr>
          <p:cNvSpPr txBox="1"/>
          <p:nvPr/>
        </p:nvSpPr>
        <p:spPr>
          <a:xfrm>
            <a:off x="2215662" y="3103309"/>
            <a:ext cx="4712676" cy="461665"/>
          </a:xfrm>
          <a:prstGeom prst="rect">
            <a:avLst/>
          </a:prstGeom>
          <a:noFill/>
        </p:spPr>
        <p:txBody>
          <a:bodyPr wrap="square">
            <a:spAutoFit/>
          </a:bodyPr>
          <a:lstStyle/>
          <a:p>
            <a:pPr algn="ctr"/>
            <a:r>
              <a:rPr lang="vi-VN" sz="2400"/>
              <a:t>H</a:t>
            </a:r>
            <a:r>
              <a:rPr lang="vi-VN" sz="2400" baseline="-25000"/>
              <a:t>2</a:t>
            </a:r>
            <a:r>
              <a:rPr lang="vi-VN" sz="2400"/>
              <a:t>SO</a:t>
            </a:r>
            <a:r>
              <a:rPr lang="vi-VN" sz="2400" baseline="-25000"/>
              <a:t>4</a:t>
            </a:r>
            <a:r>
              <a:rPr lang="vi-VN" sz="2400"/>
              <a:t> + BaCl</a:t>
            </a:r>
            <a:r>
              <a:rPr lang="vi-VN" sz="2400" baseline="-25000"/>
              <a:t>2</a:t>
            </a:r>
            <a:r>
              <a:rPr lang="vi-VN" sz="2400"/>
              <a:t> → BaSO</a:t>
            </a:r>
            <a:r>
              <a:rPr lang="vi-VN" sz="2400" baseline="-25000"/>
              <a:t>4</a:t>
            </a:r>
            <a:r>
              <a:rPr lang="vi-VN" sz="2400"/>
              <a:t> + 2HCl</a:t>
            </a:r>
            <a:endParaRPr lang="en-US" sz="6000"/>
          </a:p>
        </p:txBody>
      </p:sp>
      <p:sp>
        <p:nvSpPr>
          <p:cNvPr id="2" name="Rectangle: Rounded Corners 1">
            <a:extLst>
              <a:ext uri="{FF2B5EF4-FFF2-40B4-BE49-F238E27FC236}">
                <a16:creationId xmlns:a16="http://schemas.microsoft.com/office/drawing/2014/main" id="{B30ADC59-F123-7DCB-0D02-79D5B7263345}"/>
              </a:ext>
            </a:extLst>
          </p:cNvPr>
          <p:cNvSpPr/>
          <p:nvPr/>
        </p:nvSpPr>
        <p:spPr>
          <a:xfrm>
            <a:off x="403995" y="3715167"/>
            <a:ext cx="1537677" cy="640080"/>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Base</a:t>
            </a:r>
          </a:p>
        </p:txBody>
      </p:sp>
      <p:sp>
        <p:nvSpPr>
          <p:cNvPr id="3" name="Rectangle: Rounded Corners 2">
            <a:extLst>
              <a:ext uri="{FF2B5EF4-FFF2-40B4-BE49-F238E27FC236}">
                <a16:creationId xmlns:a16="http://schemas.microsoft.com/office/drawing/2014/main" id="{99909EA1-2238-24B5-DEC2-C34AFC330514}"/>
              </a:ext>
            </a:extLst>
          </p:cNvPr>
          <p:cNvSpPr/>
          <p:nvPr/>
        </p:nvSpPr>
        <p:spPr>
          <a:xfrm>
            <a:off x="2723212" y="3715167"/>
            <a:ext cx="2098430" cy="640080"/>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Dung dịch muối</a:t>
            </a:r>
          </a:p>
        </p:txBody>
      </p:sp>
      <p:sp>
        <p:nvSpPr>
          <p:cNvPr id="5" name="Plus Sign 4">
            <a:extLst>
              <a:ext uri="{FF2B5EF4-FFF2-40B4-BE49-F238E27FC236}">
                <a16:creationId xmlns:a16="http://schemas.microsoft.com/office/drawing/2014/main" id="{1471D587-E4D8-2EF3-FA2F-D43FF7129732}"/>
              </a:ext>
            </a:extLst>
          </p:cNvPr>
          <p:cNvSpPr/>
          <p:nvPr/>
        </p:nvSpPr>
        <p:spPr>
          <a:xfrm>
            <a:off x="2058122" y="3750336"/>
            <a:ext cx="548640" cy="54864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E6A9C84D-5D83-D1EF-F064-5AAB83270ACC}"/>
              </a:ext>
            </a:extLst>
          </p:cNvPr>
          <p:cNvSpPr/>
          <p:nvPr/>
        </p:nvSpPr>
        <p:spPr>
          <a:xfrm>
            <a:off x="4938092" y="3750336"/>
            <a:ext cx="819443" cy="54864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E0CEA9EF-C02C-653D-A152-CBD55C42BCA8}"/>
              </a:ext>
            </a:extLst>
          </p:cNvPr>
          <p:cNvSpPr/>
          <p:nvPr/>
        </p:nvSpPr>
        <p:spPr>
          <a:xfrm>
            <a:off x="5875160" y="3715167"/>
            <a:ext cx="1000369" cy="640080"/>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Muối mới</a:t>
            </a:r>
          </a:p>
        </p:txBody>
      </p:sp>
      <p:sp>
        <p:nvSpPr>
          <p:cNvPr id="8" name="Plus Sign 7">
            <a:extLst>
              <a:ext uri="{FF2B5EF4-FFF2-40B4-BE49-F238E27FC236}">
                <a16:creationId xmlns:a16="http://schemas.microsoft.com/office/drawing/2014/main" id="{164D263D-1EAD-07EF-0778-2D7B30FFC9B3}"/>
              </a:ext>
            </a:extLst>
          </p:cNvPr>
          <p:cNvSpPr/>
          <p:nvPr/>
        </p:nvSpPr>
        <p:spPr>
          <a:xfrm>
            <a:off x="6991979" y="3750336"/>
            <a:ext cx="548640" cy="54864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207CD51E-F569-641A-9E08-BC52D3A1FB01}"/>
              </a:ext>
            </a:extLst>
          </p:cNvPr>
          <p:cNvSpPr/>
          <p:nvPr/>
        </p:nvSpPr>
        <p:spPr>
          <a:xfrm>
            <a:off x="7664491" y="3715167"/>
            <a:ext cx="1000369" cy="640080"/>
          </a:xfrm>
          <a:prstGeom prst="round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rPr>
              <a:t>Base mới</a:t>
            </a:r>
          </a:p>
        </p:txBody>
      </p:sp>
      <p:sp>
        <p:nvSpPr>
          <p:cNvPr id="10" name="TextBox 9">
            <a:extLst>
              <a:ext uri="{FF2B5EF4-FFF2-40B4-BE49-F238E27FC236}">
                <a16:creationId xmlns:a16="http://schemas.microsoft.com/office/drawing/2014/main" id="{A635BAF6-A852-214C-41C7-5D8481DDE5B9}"/>
              </a:ext>
            </a:extLst>
          </p:cNvPr>
          <p:cNvSpPr txBox="1"/>
          <p:nvPr/>
        </p:nvSpPr>
        <p:spPr>
          <a:xfrm>
            <a:off x="1894681" y="4499973"/>
            <a:ext cx="5853919" cy="461665"/>
          </a:xfrm>
          <a:prstGeom prst="rect">
            <a:avLst/>
          </a:prstGeom>
          <a:noFill/>
        </p:spPr>
        <p:txBody>
          <a:bodyPr wrap="square">
            <a:spAutoFit/>
          </a:bodyPr>
          <a:lstStyle/>
          <a:p>
            <a:pPr algn="ctr"/>
            <a:r>
              <a:rPr lang="vi-VN" sz="2400"/>
              <a:t>Ca(OH)</a:t>
            </a:r>
            <a:r>
              <a:rPr lang="vi-VN" sz="2400" baseline="-25000"/>
              <a:t>2</a:t>
            </a:r>
            <a:r>
              <a:rPr lang="vi-VN" sz="2400"/>
              <a:t> + Na</a:t>
            </a:r>
            <a:r>
              <a:rPr lang="vi-VN" sz="2400" baseline="-25000"/>
              <a:t>2</a:t>
            </a:r>
            <a:r>
              <a:rPr lang="vi-VN" sz="2400"/>
              <a:t>CO</a:t>
            </a:r>
            <a:r>
              <a:rPr lang="vi-VN" sz="2400" baseline="-25000"/>
              <a:t>3</a:t>
            </a:r>
            <a:r>
              <a:rPr lang="vi-VN" sz="2400"/>
              <a:t> → CaCO</a:t>
            </a:r>
            <a:r>
              <a:rPr lang="vi-VN" sz="2400" baseline="-25000"/>
              <a:t>3</a:t>
            </a:r>
            <a:r>
              <a:rPr lang="vi-VN" sz="2400"/>
              <a:t> + 2NaOH</a:t>
            </a:r>
            <a:endParaRPr lang="en-US" sz="8800"/>
          </a:p>
        </p:txBody>
      </p:sp>
    </p:spTree>
    <p:extLst>
      <p:ext uri="{BB962C8B-B14F-4D97-AF65-F5344CB8AC3E}">
        <p14:creationId xmlns:p14="http://schemas.microsoft.com/office/powerpoint/2010/main" val="364506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randombar(horizont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par>
                          <p:cTn id="24" fill="hold">
                            <p:stCondLst>
                              <p:cond delay="500"/>
                            </p:stCondLst>
                            <p:childTnLst>
                              <p:par>
                                <p:cTn id="25" presetID="14" presetClass="entr" presetSubtype="1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randombar(horizont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randombar(horizontal)">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Vertical)">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randombar(horizontal)">
                                      <p:cBhvr>
                                        <p:cTn id="48" dur="5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childTnLst>
                                </p:cTn>
                              </p:par>
                            </p:childTnLst>
                          </p:cTn>
                        </p:par>
                        <p:par>
                          <p:cTn id="56" fill="hold">
                            <p:stCondLst>
                              <p:cond delay="500"/>
                            </p:stCondLst>
                            <p:childTnLst>
                              <p:par>
                                <p:cTn id="57" presetID="14" presetClass="entr" presetSubtype="1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randombar(horizontal)">
                                      <p:cBhvr>
                                        <p:cTn id="59" dur="5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left)">
                                      <p:cBhvr>
                                        <p:cTn id="64" dur="500"/>
                                        <p:tgtEl>
                                          <p:spTgt spid="31"/>
                                        </p:tgtEl>
                                      </p:cBhvr>
                                    </p:animEffect>
                                  </p:childTnLst>
                                </p:cTn>
                              </p:par>
                            </p:childTnLst>
                          </p:cTn>
                        </p:par>
                        <p:par>
                          <p:cTn id="65" fill="hold">
                            <p:stCondLst>
                              <p:cond delay="500"/>
                            </p:stCondLst>
                            <p:childTnLst>
                              <p:par>
                                <p:cTn id="66" presetID="14" presetClass="entr" presetSubtype="10" fill="hold" grpId="0" nodeType="afterEffect">
                                  <p:stCondLst>
                                    <p:cond delay="0"/>
                                  </p:stCondLst>
                                  <p:childTnLst>
                                    <p:set>
                                      <p:cBhvr>
                                        <p:cTn id="67" dur="1" fill="hold">
                                          <p:stCondLst>
                                            <p:cond delay="0"/>
                                          </p:stCondLst>
                                        </p:cTn>
                                        <p:tgtEl>
                                          <p:spTgt spid="1856"/>
                                        </p:tgtEl>
                                        <p:attrNameLst>
                                          <p:attrName>style.visibility</p:attrName>
                                        </p:attrNameLst>
                                      </p:cBhvr>
                                      <p:to>
                                        <p:strVal val="visible"/>
                                      </p:to>
                                    </p:set>
                                    <p:animEffect transition="in" filter="randombar(horizontal)">
                                      <p:cBhvr>
                                        <p:cTn id="68" dur="500"/>
                                        <p:tgtEl>
                                          <p:spTgt spid="1856"/>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1857"/>
                                        </p:tgtEl>
                                        <p:attrNameLst>
                                          <p:attrName>style.visibility</p:attrName>
                                        </p:attrNameLst>
                                      </p:cBhvr>
                                      <p:to>
                                        <p:strVal val="visible"/>
                                      </p:to>
                                    </p:set>
                                    <p:anim calcmode="lin" valueType="num">
                                      <p:cBhvr>
                                        <p:cTn id="73" dur="500" fill="hold"/>
                                        <p:tgtEl>
                                          <p:spTgt spid="1857"/>
                                        </p:tgtEl>
                                        <p:attrNameLst>
                                          <p:attrName>ppt_w</p:attrName>
                                        </p:attrNameLst>
                                      </p:cBhvr>
                                      <p:tavLst>
                                        <p:tav tm="0">
                                          <p:val>
                                            <p:fltVal val="0"/>
                                          </p:val>
                                        </p:tav>
                                        <p:tav tm="100000">
                                          <p:val>
                                            <p:strVal val="#ppt_w"/>
                                          </p:val>
                                        </p:tav>
                                      </p:tavLst>
                                    </p:anim>
                                    <p:anim calcmode="lin" valueType="num">
                                      <p:cBhvr>
                                        <p:cTn id="74" dur="500" fill="hold"/>
                                        <p:tgtEl>
                                          <p:spTgt spid="1857"/>
                                        </p:tgtEl>
                                        <p:attrNameLst>
                                          <p:attrName>ppt_h</p:attrName>
                                        </p:attrNameLst>
                                      </p:cBhvr>
                                      <p:tavLst>
                                        <p:tav tm="0">
                                          <p:val>
                                            <p:fltVal val="0"/>
                                          </p:val>
                                        </p:tav>
                                        <p:tav tm="100000">
                                          <p:val>
                                            <p:strVal val="#ppt_h"/>
                                          </p:val>
                                        </p:tav>
                                      </p:tavLst>
                                    </p:anim>
                                    <p:animEffect transition="in" filter="fade">
                                      <p:cBhvr>
                                        <p:cTn id="75" dur="500"/>
                                        <p:tgtEl>
                                          <p:spTgt spid="1857"/>
                                        </p:tgtEl>
                                      </p:cBhvr>
                                    </p:animEffect>
                                  </p:childTnLst>
                                </p:cTn>
                              </p:par>
                            </p:childTnLst>
                          </p:cTn>
                        </p:par>
                        <p:par>
                          <p:cTn id="76" fill="hold">
                            <p:stCondLst>
                              <p:cond delay="500"/>
                            </p:stCondLst>
                            <p:childTnLst>
                              <p:par>
                                <p:cTn id="77" presetID="14" presetClass="entr" presetSubtype="10" fill="hold" grpId="0" nodeType="afterEffect">
                                  <p:stCondLst>
                                    <p:cond delay="0"/>
                                  </p:stCondLst>
                                  <p:childTnLst>
                                    <p:set>
                                      <p:cBhvr>
                                        <p:cTn id="78" dur="1" fill="hold">
                                          <p:stCondLst>
                                            <p:cond delay="0"/>
                                          </p:stCondLst>
                                        </p:cTn>
                                        <p:tgtEl>
                                          <p:spTgt spid="1858"/>
                                        </p:tgtEl>
                                        <p:attrNameLst>
                                          <p:attrName>style.visibility</p:attrName>
                                        </p:attrNameLst>
                                      </p:cBhvr>
                                      <p:to>
                                        <p:strVal val="visible"/>
                                      </p:to>
                                    </p:set>
                                    <p:animEffect transition="in" filter="randombar(horizontal)">
                                      <p:cBhvr>
                                        <p:cTn id="79" dur="500"/>
                                        <p:tgtEl>
                                          <p:spTgt spid="1858"/>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1859"/>
                                        </p:tgtEl>
                                        <p:attrNameLst>
                                          <p:attrName>style.visibility</p:attrName>
                                        </p:attrNameLst>
                                      </p:cBhvr>
                                      <p:to>
                                        <p:strVal val="visible"/>
                                      </p:to>
                                    </p:set>
                                    <p:animEffect transition="in" filter="barn(inVertical)">
                                      <p:cBhvr>
                                        <p:cTn id="84" dur="500"/>
                                        <p:tgtEl>
                                          <p:spTgt spid="1859"/>
                                        </p:tgtEl>
                                      </p:cBhvr>
                                    </p:animEffect>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2"/>
                                        </p:tgtEl>
                                        <p:attrNameLst>
                                          <p:attrName>style.visibility</p:attrName>
                                        </p:attrNameLst>
                                      </p:cBhvr>
                                      <p:to>
                                        <p:strVal val="visible"/>
                                      </p:to>
                                    </p:set>
                                    <p:animEffect transition="in" filter="randombar(horizontal)">
                                      <p:cBhvr>
                                        <p:cTn id="89" dur="500"/>
                                        <p:tgtEl>
                                          <p:spTgt spid="2"/>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5"/>
                                        </p:tgtEl>
                                        <p:attrNameLst>
                                          <p:attrName>style.visibility</p:attrName>
                                        </p:attrNameLst>
                                      </p:cBhvr>
                                      <p:to>
                                        <p:strVal val="visible"/>
                                      </p:to>
                                    </p:set>
                                    <p:anim calcmode="lin" valueType="num">
                                      <p:cBhvr>
                                        <p:cTn id="94" dur="500" fill="hold"/>
                                        <p:tgtEl>
                                          <p:spTgt spid="5"/>
                                        </p:tgtEl>
                                        <p:attrNameLst>
                                          <p:attrName>ppt_w</p:attrName>
                                        </p:attrNameLst>
                                      </p:cBhvr>
                                      <p:tavLst>
                                        <p:tav tm="0">
                                          <p:val>
                                            <p:fltVal val="0"/>
                                          </p:val>
                                        </p:tav>
                                        <p:tav tm="100000">
                                          <p:val>
                                            <p:strVal val="#ppt_w"/>
                                          </p:val>
                                        </p:tav>
                                      </p:tavLst>
                                    </p:anim>
                                    <p:anim calcmode="lin" valueType="num">
                                      <p:cBhvr>
                                        <p:cTn id="95" dur="500" fill="hold"/>
                                        <p:tgtEl>
                                          <p:spTgt spid="5"/>
                                        </p:tgtEl>
                                        <p:attrNameLst>
                                          <p:attrName>ppt_h</p:attrName>
                                        </p:attrNameLst>
                                      </p:cBhvr>
                                      <p:tavLst>
                                        <p:tav tm="0">
                                          <p:val>
                                            <p:fltVal val="0"/>
                                          </p:val>
                                        </p:tav>
                                        <p:tav tm="100000">
                                          <p:val>
                                            <p:strVal val="#ppt_h"/>
                                          </p:val>
                                        </p:tav>
                                      </p:tavLst>
                                    </p:anim>
                                    <p:animEffect transition="in" filter="fade">
                                      <p:cBhvr>
                                        <p:cTn id="96" dur="500"/>
                                        <p:tgtEl>
                                          <p:spTgt spid="5"/>
                                        </p:tgtEl>
                                      </p:cBhvr>
                                    </p:animEffect>
                                  </p:childTnLst>
                                </p:cTn>
                              </p:par>
                            </p:childTnLst>
                          </p:cTn>
                        </p:par>
                        <p:par>
                          <p:cTn id="97" fill="hold">
                            <p:stCondLst>
                              <p:cond delay="500"/>
                            </p:stCondLst>
                            <p:childTnLst>
                              <p:par>
                                <p:cTn id="98" presetID="14" presetClass="entr" presetSubtype="10" fill="hold" grpId="0" nodeType="afterEffect">
                                  <p:stCondLst>
                                    <p:cond delay="0"/>
                                  </p:stCondLst>
                                  <p:childTnLst>
                                    <p:set>
                                      <p:cBhvr>
                                        <p:cTn id="99" dur="1" fill="hold">
                                          <p:stCondLst>
                                            <p:cond delay="0"/>
                                          </p:stCondLst>
                                        </p:cTn>
                                        <p:tgtEl>
                                          <p:spTgt spid="3"/>
                                        </p:tgtEl>
                                        <p:attrNameLst>
                                          <p:attrName>style.visibility</p:attrName>
                                        </p:attrNameLst>
                                      </p:cBhvr>
                                      <p:to>
                                        <p:strVal val="visible"/>
                                      </p:to>
                                    </p:set>
                                    <p:animEffect transition="in" filter="randombar(horizontal)">
                                      <p:cBhvr>
                                        <p:cTn id="100" dur="500"/>
                                        <p:tgtEl>
                                          <p:spTgt spid="3"/>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6"/>
                                        </p:tgtEl>
                                        <p:attrNameLst>
                                          <p:attrName>style.visibility</p:attrName>
                                        </p:attrNameLst>
                                      </p:cBhvr>
                                      <p:to>
                                        <p:strVal val="visible"/>
                                      </p:to>
                                    </p:set>
                                    <p:animEffect transition="in" filter="wipe(left)">
                                      <p:cBhvr>
                                        <p:cTn id="105" dur="500"/>
                                        <p:tgtEl>
                                          <p:spTgt spid="6"/>
                                        </p:tgtEl>
                                      </p:cBhvr>
                                    </p:animEffect>
                                  </p:childTnLst>
                                </p:cTn>
                              </p:par>
                            </p:childTnLst>
                          </p:cTn>
                        </p:par>
                        <p:par>
                          <p:cTn id="106" fill="hold">
                            <p:stCondLst>
                              <p:cond delay="500"/>
                            </p:stCondLst>
                            <p:childTnLst>
                              <p:par>
                                <p:cTn id="107" presetID="14" presetClass="entr" presetSubtype="10" fill="hold" grpId="0" nodeType="afterEffect">
                                  <p:stCondLst>
                                    <p:cond delay="0"/>
                                  </p:stCondLst>
                                  <p:childTnLst>
                                    <p:set>
                                      <p:cBhvr>
                                        <p:cTn id="108" dur="1" fill="hold">
                                          <p:stCondLst>
                                            <p:cond delay="0"/>
                                          </p:stCondLst>
                                        </p:cTn>
                                        <p:tgtEl>
                                          <p:spTgt spid="7"/>
                                        </p:tgtEl>
                                        <p:attrNameLst>
                                          <p:attrName>style.visibility</p:attrName>
                                        </p:attrNameLst>
                                      </p:cBhvr>
                                      <p:to>
                                        <p:strVal val="visible"/>
                                      </p:to>
                                    </p:set>
                                    <p:animEffect transition="in" filter="randombar(horizontal)">
                                      <p:cBhvr>
                                        <p:cTn id="109" dur="500"/>
                                        <p:tgtEl>
                                          <p:spTgt spid="7"/>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childTnLst>
                          </p:cTn>
                        </p:par>
                        <p:par>
                          <p:cTn id="117" fill="hold">
                            <p:stCondLst>
                              <p:cond delay="500"/>
                            </p:stCondLst>
                            <p:childTnLst>
                              <p:par>
                                <p:cTn id="118" presetID="14" presetClass="entr" presetSubtype="10" fill="hold" grpId="0" nodeType="afterEffect">
                                  <p:stCondLst>
                                    <p:cond delay="0"/>
                                  </p:stCondLst>
                                  <p:childTnLst>
                                    <p:set>
                                      <p:cBhvr>
                                        <p:cTn id="119" dur="1" fill="hold">
                                          <p:stCondLst>
                                            <p:cond delay="0"/>
                                          </p:stCondLst>
                                        </p:cTn>
                                        <p:tgtEl>
                                          <p:spTgt spid="9"/>
                                        </p:tgtEl>
                                        <p:attrNameLst>
                                          <p:attrName>style.visibility</p:attrName>
                                        </p:attrNameLst>
                                      </p:cBhvr>
                                      <p:to>
                                        <p:strVal val="visible"/>
                                      </p:to>
                                    </p:set>
                                    <p:animEffect transition="in" filter="randombar(horizontal)">
                                      <p:cBhvr>
                                        <p:cTn id="120" dur="500"/>
                                        <p:tgtEl>
                                          <p:spTgt spid="9"/>
                                        </p:tgtEl>
                                      </p:cBhvr>
                                    </p:animEffect>
                                  </p:childTnLst>
                                </p:cTn>
                              </p:par>
                            </p:childTnLst>
                          </p:cTn>
                        </p:par>
                      </p:childTnLst>
                    </p:cTn>
                  </p:par>
                  <p:par>
                    <p:cTn id="121" fill="hold">
                      <p:stCondLst>
                        <p:cond delay="indefinite"/>
                      </p:stCondLst>
                      <p:childTnLst>
                        <p:par>
                          <p:cTn id="122" fill="hold">
                            <p:stCondLst>
                              <p:cond delay="0"/>
                            </p:stCondLst>
                            <p:childTnLst>
                              <p:par>
                                <p:cTn id="123" presetID="16" presetClass="entr" presetSubtype="21" fill="hold" grpId="0" nodeType="clickEffect">
                                  <p:stCondLst>
                                    <p:cond delay="0"/>
                                  </p:stCondLst>
                                  <p:childTnLst>
                                    <p:set>
                                      <p:cBhvr>
                                        <p:cTn id="124" dur="1" fill="hold">
                                          <p:stCondLst>
                                            <p:cond delay="0"/>
                                          </p:stCondLst>
                                        </p:cTn>
                                        <p:tgtEl>
                                          <p:spTgt spid="10"/>
                                        </p:tgtEl>
                                        <p:attrNameLst>
                                          <p:attrName>style.visibility</p:attrName>
                                        </p:attrNameLst>
                                      </p:cBhvr>
                                      <p:to>
                                        <p:strVal val="visible"/>
                                      </p:to>
                                    </p:set>
                                    <p:animEffect transition="in" filter="barn(inVertical)">
                                      <p:cBhvr>
                                        <p:cTn id="1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1856" grpId="0" animBg="1"/>
      <p:bldP spid="1857" grpId="0" animBg="1"/>
      <p:bldP spid="1858" grpId="0" animBg="1"/>
      <p:bldP spid="1859" grpId="0"/>
      <p:bldP spid="2" grpId="0" animBg="1"/>
      <p:bldP spid="3" grpId="0" animBg="1"/>
      <p:bldP spid="5" grpId="0" animBg="1"/>
      <p:bldP spid="6" grpId="0" animBg="1"/>
      <p:bldP spid="7" grpId="0" animBg="1"/>
      <p:bldP spid="8" grpId="0" animBg="1"/>
      <p:bldP spid="9" grpId="0" animBg="1"/>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grpSp>
        <p:nvGrpSpPr>
          <p:cNvPr id="851" name="Google Shape;851;p44"/>
          <p:cNvGrpSpPr/>
          <p:nvPr/>
        </p:nvGrpSpPr>
        <p:grpSpPr>
          <a:xfrm>
            <a:off x="7288061" y="3432026"/>
            <a:ext cx="1142711" cy="1344884"/>
            <a:chOff x="771450" y="-959375"/>
            <a:chExt cx="330225" cy="388650"/>
          </a:xfrm>
        </p:grpSpPr>
        <p:sp>
          <p:nvSpPr>
            <p:cNvPr id="852" name="Google Shape;852;p44"/>
            <p:cNvSpPr/>
            <p:nvPr/>
          </p:nvSpPr>
          <p:spPr>
            <a:xfrm>
              <a:off x="771450" y="-959375"/>
              <a:ext cx="330225" cy="388650"/>
            </a:xfrm>
            <a:custGeom>
              <a:avLst/>
              <a:gdLst/>
              <a:ahLst/>
              <a:cxnLst/>
              <a:rect l="l" t="t" r="r" b="b"/>
              <a:pathLst>
                <a:path w="13209" h="15546" extrusionOk="0">
                  <a:moveTo>
                    <a:pt x="5786" y="1"/>
                  </a:moveTo>
                  <a:cubicBezTo>
                    <a:pt x="5481" y="1"/>
                    <a:pt x="5177" y="58"/>
                    <a:pt x="4897" y="182"/>
                  </a:cubicBezTo>
                  <a:lnTo>
                    <a:pt x="1367" y="1745"/>
                  </a:lnTo>
                  <a:cubicBezTo>
                    <a:pt x="832" y="1984"/>
                    <a:pt x="421" y="2412"/>
                    <a:pt x="207" y="2963"/>
                  </a:cubicBezTo>
                  <a:cubicBezTo>
                    <a:pt x="1" y="3506"/>
                    <a:pt x="9" y="4099"/>
                    <a:pt x="248" y="4642"/>
                  </a:cubicBezTo>
                  <a:cubicBezTo>
                    <a:pt x="511" y="5243"/>
                    <a:pt x="1029" y="5679"/>
                    <a:pt x="1638" y="5860"/>
                  </a:cubicBezTo>
                  <a:lnTo>
                    <a:pt x="1745" y="6090"/>
                  </a:lnTo>
                  <a:cubicBezTo>
                    <a:pt x="363" y="8214"/>
                    <a:pt x="429" y="10954"/>
                    <a:pt x="1951" y="13052"/>
                  </a:cubicBezTo>
                  <a:cubicBezTo>
                    <a:pt x="3079" y="14616"/>
                    <a:pt x="4914" y="15546"/>
                    <a:pt x="6864" y="15546"/>
                  </a:cubicBezTo>
                  <a:cubicBezTo>
                    <a:pt x="7275" y="15546"/>
                    <a:pt x="7687" y="15496"/>
                    <a:pt x="8090" y="15414"/>
                  </a:cubicBezTo>
                  <a:cubicBezTo>
                    <a:pt x="9925" y="15027"/>
                    <a:pt x="11464" y="13859"/>
                    <a:pt x="12312" y="12205"/>
                  </a:cubicBezTo>
                  <a:cubicBezTo>
                    <a:pt x="13151" y="10559"/>
                    <a:pt x="13209" y="8641"/>
                    <a:pt x="12460" y="6954"/>
                  </a:cubicBezTo>
                  <a:cubicBezTo>
                    <a:pt x="11620" y="5054"/>
                    <a:pt x="9884" y="3729"/>
                    <a:pt x="7860" y="3391"/>
                  </a:cubicBezTo>
                  <a:lnTo>
                    <a:pt x="7761" y="3161"/>
                  </a:lnTo>
                  <a:cubicBezTo>
                    <a:pt x="7786" y="3103"/>
                    <a:pt x="7810" y="3046"/>
                    <a:pt x="7835" y="2988"/>
                  </a:cubicBezTo>
                  <a:cubicBezTo>
                    <a:pt x="8041" y="2437"/>
                    <a:pt x="8033" y="1844"/>
                    <a:pt x="7794" y="1309"/>
                  </a:cubicBezTo>
                  <a:cubicBezTo>
                    <a:pt x="7440" y="511"/>
                    <a:pt x="6650" y="1"/>
                    <a:pt x="5786" y="1"/>
                  </a:cubicBezTo>
                  <a:close/>
                </a:path>
              </a:pathLst>
            </a:custGeom>
            <a:solidFill>
              <a:schemeClr val="lt1"/>
            </a:solidFill>
            <a:ln>
              <a:noFill/>
            </a:ln>
            <a:effectLst>
              <a:outerShdw blurRad="57150" dist="66675" dir="46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4"/>
            <p:cNvSpPr/>
            <p:nvPr/>
          </p:nvSpPr>
          <p:spPr>
            <a:xfrm>
              <a:off x="804375" y="-925075"/>
              <a:ext cx="132925" cy="80125"/>
            </a:xfrm>
            <a:custGeom>
              <a:avLst/>
              <a:gdLst/>
              <a:ahLst/>
              <a:cxnLst/>
              <a:rect l="l" t="t" r="r" b="b"/>
              <a:pathLst>
                <a:path w="5317" h="3205" extrusionOk="0">
                  <a:moveTo>
                    <a:pt x="4469" y="357"/>
                  </a:moveTo>
                  <a:cubicBezTo>
                    <a:pt x="4642" y="357"/>
                    <a:pt x="4815" y="464"/>
                    <a:pt x="4889" y="637"/>
                  </a:cubicBezTo>
                  <a:cubicBezTo>
                    <a:pt x="4996" y="867"/>
                    <a:pt x="4889" y="1139"/>
                    <a:pt x="4658" y="1246"/>
                  </a:cubicBezTo>
                  <a:lnTo>
                    <a:pt x="1128" y="2801"/>
                  </a:lnTo>
                  <a:cubicBezTo>
                    <a:pt x="1065" y="2829"/>
                    <a:pt x="999" y="2843"/>
                    <a:pt x="935" y="2843"/>
                  </a:cubicBezTo>
                  <a:cubicBezTo>
                    <a:pt x="758" y="2843"/>
                    <a:pt x="592" y="2740"/>
                    <a:pt x="519" y="2571"/>
                  </a:cubicBezTo>
                  <a:cubicBezTo>
                    <a:pt x="470" y="2455"/>
                    <a:pt x="461" y="2332"/>
                    <a:pt x="511" y="2217"/>
                  </a:cubicBezTo>
                  <a:cubicBezTo>
                    <a:pt x="552" y="2102"/>
                    <a:pt x="642" y="2003"/>
                    <a:pt x="749" y="1953"/>
                  </a:cubicBezTo>
                  <a:lnTo>
                    <a:pt x="4280" y="398"/>
                  </a:lnTo>
                  <a:cubicBezTo>
                    <a:pt x="4346" y="373"/>
                    <a:pt x="4403" y="357"/>
                    <a:pt x="4469" y="357"/>
                  </a:cubicBezTo>
                  <a:close/>
                  <a:moveTo>
                    <a:pt x="4463" y="0"/>
                  </a:moveTo>
                  <a:cubicBezTo>
                    <a:pt x="4352" y="0"/>
                    <a:pt x="4240" y="22"/>
                    <a:pt x="4132" y="69"/>
                  </a:cubicBezTo>
                  <a:lnTo>
                    <a:pt x="609" y="1624"/>
                  </a:lnTo>
                  <a:cubicBezTo>
                    <a:pt x="190" y="1814"/>
                    <a:pt x="1" y="2299"/>
                    <a:pt x="190" y="2711"/>
                  </a:cubicBezTo>
                  <a:cubicBezTo>
                    <a:pt x="321" y="3023"/>
                    <a:pt x="626" y="3204"/>
                    <a:pt x="939" y="3204"/>
                  </a:cubicBezTo>
                  <a:cubicBezTo>
                    <a:pt x="1054" y="3204"/>
                    <a:pt x="1161" y="3180"/>
                    <a:pt x="1276" y="3130"/>
                  </a:cubicBezTo>
                  <a:lnTo>
                    <a:pt x="4798" y="1575"/>
                  </a:lnTo>
                  <a:cubicBezTo>
                    <a:pt x="5004" y="1484"/>
                    <a:pt x="5160" y="1320"/>
                    <a:pt x="5234" y="1122"/>
                  </a:cubicBezTo>
                  <a:cubicBezTo>
                    <a:pt x="5317" y="917"/>
                    <a:pt x="5308" y="686"/>
                    <a:pt x="5218" y="489"/>
                  </a:cubicBezTo>
                  <a:cubicBezTo>
                    <a:pt x="5083" y="183"/>
                    <a:pt x="4781" y="0"/>
                    <a:pt x="4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4"/>
            <p:cNvSpPr/>
            <p:nvPr/>
          </p:nvSpPr>
          <p:spPr>
            <a:xfrm>
              <a:off x="829875" y="-801150"/>
              <a:ext cx="246300" cy="191650"/>
            </a:xfrm>
            <a:custGeom>
              <a:avLst/>
              <a:gdLst/>
              <a:ahLst/>
              <a:cxnLst/>
              <a:rect l="l" t="t" r="r" b="b"/>
              <a:pathLst>
                <a:path w="9852" h="7666" extrusionOk="0">
                  <a:moveTo>
                    <a:pt x="7868" y="0"/>
                  </a:moveTo>
                  <a:lnTo>
                    <a:pt x="1" y="3473"/>
                  </a:lnTo>
                  <a:cubicBezTo>
                    <a:pt x="67" y="4279"/>
                    <a:pt x="338" y="5086"/>
                    <a:pt x="873" y="5818"/>
                  </a:cubicBezTo>
                  <a:cubicBezTo>
                    <a:pt x="1714" y="6985"/>
                    <a:pt x="3104" y="7665"/>
                    <a:pt x="4525" y="7665"/>
                  </a:cubicBezTo>
                  <a:cubicBezTo>
                    <a:pt x="4828" y="7665"/>
                    <a:pt x="5132" y="7634"/>
                    <a:pt x="5432" y="7571"/>
                  </a:cubicBezTo>
                  <a:cubicBezTo>
                    <a:pt x="8378" y="6946"/>
                    <a:pt x="9851" y="3851"/>
                    <a:pt x="8707" y="1251"/>
                  </a:cubicBezTo>
                  <a:cubicBezTo>
                    <a:pt x="8493" y="774"/>
                    <a:pt x="8205" y="362"/>
                    <a:pt x="78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4"/>
            <p:cNvSpPr/>
            <p:nvPr/>
          </p:nvSpPr>
          <p:spPr>
            <a:xfrm>
              <a:off x="816300" y="-894350"/>
              <a:ext cx="249800" cy="289275"/>
            </a:xfrm>
            <a:custGeom>
              <a:avLst/>
              <a:gdLst/>
              <a:ahLst/>
              <a:cxnLst/>
              <a:rect l="l" t="t" r="r" b="b"/>
              <a:pathLst>
                <a:path w="9992" h="11571" extrusionOk="0">
                  <a:moveTo>
                    <a:pt x="4033" y="478"/>
                  </a:moveTo>
                  <a:lnTo>
                    <a:pt x="4675" y="1934"/>
                  </a:lnTo>
                  <a:cubicBezTo>
                    <a:pt x="4807" y="2230"/>
                    <a:pt x="5103" y="2428"/>
                    <a:pt x="5449" y="2461"/>
                  </a:cubicBezTo>
                  <a:cubicBezTo>
                    <a:pt x="7045" y="2592"/>
                    <a:pt x="8436" y="3588"/>
                    <a:pt x="9078" y="5053"/>
                  </a:cubicBezTo>
                  <a:cubicBezTo>
                    <a:pt x="9621" y="6263"/>
                    <a:pt x="9580" y="7637"/>
                    <a:pt x="8971" y="8814"/>
                  </a:cubicBezTo>
                  <a:cubicBezTo>
                    <a:pt x="8370" y="9999"/>
                    <a:pt x="7259" y="10838"/>
                    <a:pt x="5934" y="11118"/>
                  </a:cubicBezTo>
                  <a:cubicBezTo>
                    <a:pt x="5648" y="11178"/>
                    <a:pt x="5359" y="11207"/>
                    <a:pt x="5071" y="11207"/>
                  </a:cubicBezTo>
                  <a:cubicBezTo>
                    <a:pt x="3708" y="11207"/>
                    <a:pt x="2371" y="10553"/>
                    <a:pt x="1556" y="9439"/>
                  </a:cubicBezTo>
                  <a:cubicBezTo>
                    <a:pt x="388" y="7818"/>
                    <a:pt x="412" y="5695"/>
                    <a:pt x="1614" y="4131"/>
                  </a:cubicBezTo>
                  <a:cubicBezTo>
                    <a:pt x="1819" y="3876"/>
                    <a:pt x="1869" y="3539"/>
                    <a:pt x="1737" y="3259"/>
                  </a:cubicBezTo>
                  <a:lnTo>
                    <a:pt x="1087" y="1778"/>
                  </a:lnTo>
                  <a:lnTo>
                    <a:pt x="4033" y="478"/>
                  </a:lnTo>
                  <a:close/>
                  <a:moveTo>
                    <a:pt x="4214" y="0"/>
                  </a:moveTo>
                  <a:lnTo>
                    <a:pt x="610" y="1588"/>
                  </a:lnTo>
                  <a:lnTo>
                    <a:pt x="1408" y="3399"/>
                  </a:lnTo>
                  <a:cubicBezTo>
                    <a:pt x="1482" y="3563"/>
                    <a:pt x="1457" y="3761"/>
                    <a:pt x="1334" y="3917"/>
                  </a:cubicBezTo>
                  <a:cubicBezTo>
                    <a:pt x="25" y="5596"/>
                    <a:pt x="1" y="7900"/>
                    <a:pt x="1268" y="9645"/>
                  </a:cubicBezTo>
                  <a:cubicBezTo>
                    <a:pt x="2149" y="10863"/>
                    <a:pt x="3597" y="11570"/>
                    <a:pt x="5070" y="11570"/>
                  </a:cubicBezTo>
                  <a:cubicBezTo>
                    <a:pt x="5383" y="11570"/>
                    <a:pt x="5704" y="11538"/>
                    <a:pt x="6008" y="11472"/>
                  </a:cubicBezTo>
                  <a:cubicBezTo>
                    <a:pt x="7440" y="11167"/>
                    <a:pt x="8641" y="10262"/>
                    <a:pt x="9292" y="8978"/>
                  </a:cubicBezTo>
                  <a:cubicBezTo>
                    <a:pt x="9950" y="7703"/>
                    <a:pt x="9991" y="6222"/>
                    <a:pt x="9415" y="4905"/>
                  </a:cubicBezTo>
                  <a:cubicBezTo>
                    <a:pt x="8716" y="3325"/>
                    <a:pt x="7201" y="2247"/>
                    <a:pt x="5473" y="2099"/>
                  </a:cubicBezTo>
                  <a:cubicBezTo>
                    <a:pt x="5259" y="2082"/>
                    <a:pt x="5086" y="1959"/>
                    <a:pt x="5004" y="1786"/>
                  </a:cubicBezTo>
                  <a:lnTo>
                    <a:pt x="42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4"/>
            <p:cNvSpPr/>
            <p:nvPr/>
          </p:nvSpPr>
          <p:spPr>
            <a:xfrm>
              <a:off x="828025" y="-771525"/>
              <a:ext cx="123875" cy="61325"/>
            </a:xfrm>
            <a:custGeom>
              <a:avLst/>
              <a:gdLst/>
              <a:ahLst/>
              <a:cxnLst/>
              <a:rect l="l" t="t" r="r" b="b"/>
              <a:pathLst>
                <a:path w="4955" h="2453" extrusionOk="0">
                  <a:moveTo>
                    <a:pt x="4807" y="0"/>
                  </a:moveTo>
                  <a:lnTo>
                    <a:pt x="1" y="2123"/>
                  </a:lnTo>
                  <a:lnTo>
                    <a:pt x="149" y="2452"/>
                  </a:lnTo>
                  <a:lnTo>
                    <a:pt x="4955" y="329"/>
                  </a:lnTo>
                  <a:lnTo>
                    <a:pt x="48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4"/>
            <p:cNvSpPr/>
            <p:nvPr/>
          </p:nvSpPr>
          <p:spPr>
            <a:xfrm>
              <a:off x="859300" y="-702425"/>
              <a:ext cx="32950" cy="30475"/>
            </a:xfrm>
            <a:custGeom>
              <a:avLst/>
              <a:gdLst/>
              <a:ahLst/>
              <a:cxnLst/>
              <a:rect l="l" t="t" r="r" b="b"/>
              <a:pathLst>
                <a:path w="1318" h="1219" extrusionOk="0">
                  <a:moveTo>
                    <a:pt x="626" y="182"/>
                  </a:moveTo>
                  <a:cubicBezTo>
                    <a:pt x="675" y="182"/>
                    <a:pt x="733" y="190"/>
                    <a:pt x="782" y="207"/>
                  </a:cubicBezTo>
                  <a:cubicBezTo>
                    <a:pt x="889" y="248"/>
                    <a:pt x="972" y="330"/>
                    <a:pt x="1021" y="437"/>
                  </a:cubicBezTo>
                  <a:cubicBezTo>
                    <a:pt x="1112" y="651"/>
                    <a:pt x="1013" y="906"/>
                    <a:pt x="799" y="1005"/>
                  </a:cubicBezTo>
                  <a:cubicBezTo>
                    <a:pt x="745" y="1028"/>
                    <a:pt x="689" y="1039"/>
                    <a:pt x="633" y="1039"/>
                  </a:cubicBezTo>
                  <a:cubicBezTo>
                    <a:pt x="467" y="1039"/>
                    <a:pt x="305" y="943"/>
                    <a:pt x="231" y="783"/>
                  </a:cubicBezTo>
                  <a:cubicBezTo>
                    <a:pt x="141" y="569"/>
                    <a:pt x="239" y="314"/>
                    <a:pt x="453" y="215"/>
                  </a:cubicBezTo>
                  <a:cubicBezTo>
                    <a:pt x="511" y="190"/>
                    <a:pt x="569" y="182"/>
                    <a:pt x="626" y="182"/>
                  </a:cubicBezTo>
                  <a:close/>
                  <a:moveTo>
                    <a:pt x="619" y="0"/>
                  </a:moveTo>
                  <a:cubicBezTo>
                    <a:pt x="537" y="0"/>
                    <a:pt x="456" y="16"/>
                    <a:pt x="379" y="50"/>
                  </a:cubicBezTo>
                  <a:cubicBezTo>
                    <a:pt x="231" y="116"/>
                    <a:pt x="116" y="240"/>
                    <a:pt x="58" y="388"/>
                  </a:cubicBezTo>
                  <a:cubicBezTo>
                    <a:pt x="1" y="544"/>
                    <a:pt x="1" y="709"/>
                    <a:pt x="67" y="857"/>
                  </a:cubicBezTo>
                  <a:cubicBezTo>
                    <a:pt x="174" y="1079"/>
                    <a:pt x="396" y="1219"/>
                    <a:pt x="626" y="1219"/>
                  </a:cubicBezTo>
                  <a:cubicBezTo>
                    <a:pt x="708" y="1219"/>
                    <a:pt x="791" y="1203"/>
                    <a:pt x="873" y="1170"/>
                  </a:cubicBezTo>
                  <a:cubicBezTo>
                    <a:pt x="1177" y="1030"/>
                    <a:pt x="1317" y="668"/>
                    <a:pt x="1186" y="363"/>
                  </a:cubicBezTo>
                  <a:cubicBezTo>
                    <a:pt x="1120" y="215"/>
                    <a:pt x="996" y="100"/>
                    <a:pt x="848" y="42"/>
                  </a:cubicBezTo>
                  <a:cubicBezTo>
                    <a:pt x="773" y="14"/>
                    <a:pt x="695" y="0"/>
                    <a:pt x="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4"/>
            <p:cNvSpPr/>
            <p:nvPr/>
          </p:nvSpPr>
          <p:spPr>
            <a:xfrm>
              <a:off x="980675" y="-774350"/>
              <a:ext cx="32950" cy="30400"/>
            </a:xfrm>
            <a:custGeom>
              <a:avLst/>
              <a:gdLst/>
              <a:ahLst/>
              <a:cxnLst/>
              <a:rect l="l" t="t" r="r" b="b"/>
              <a:pathLst>
                <a:path w="1318" h="1216" extrusionOk="0">
                  <a:moveTo>
                    <a:pt x="692" y="179"/>
                  </a:moveTo>
                  <a:cubicBezTo>
                    <a:pt x="742" y="179"/>
                    <a:pt x="791" y="195"/>
                    <a:pt x="840" y="212"/>
                  </a:cubicBezTo>
                  <a:cubicBezTo>
                    <a:pt x="947" y="253"/>
                    <a:pt x="1038" y="335"/>
                    <a:pt x="1079" y="434"/>
                  </a:cubicBezTo>
                  <a:cubicBezTo>
                    <a:pt x="1178" y="656"/>
                    <a:pt x="1079" y="903"/>
                    <a:pt x="865" y="1002"/>
                  </a:cubicBezTo>
                  <a:cubicBezTo>
                    <a:pt x="807" y="1028"/>
                    <a:pt x="746" y="1040"/>
                    <a:pt x="688" y="1040"/>
                  </a:cubicBezTo>
                  <a:cubicBezTo>
                    <a:pt x="523" y="1040"/>
                    <a:pt x="370" y="943"/>
                    <a:pt x="297" y="780"/>
                  </a:cubicBezTo>
                  <a:cubicBezTo>
                    <a:pt x="198" y="566"/>
                    <a:pt x="297" y="311"/>
                    <a:pt x="519" y="220"/>
                  </a:cubicBezTo>
                  <a:cubicBezTo>
                    <a:pt x="569" y="195"/>
                    <a:pt x="626" y="179"/>
                    <a:pt x="692" y="179"/>
                  </a:cubicBezTo>
                  <a:close/>
                  <a:moveTo>
                    <a:pt x="699" y="0"/>
                  </a:moveTo>
                  <a:cubicBezTo>
                    <a:pt x="613" y="0"/>
                    <a:pt x="527" y="19"/>
                    <a:pt x="445" y="55"/>
                  </a:cubicBezTo>
                  <a:cubicBezTo>
                    <a:pt x="133" y="187"/>
                    <a:pt x="1" y="549"/>
                    <a:pt x="133" y="854"/>
                  </a:cubicBezTo>
                  <a:cubicBezTo>
                    <a:pt x="231" y="1084"/>
                    <a:pt x="454" y="1216"/>
                    <a:pt x="692" y="1216"/>
                  </a:cubicBezTo>
                  <a:cubicBezTo>
                    <a:pt x="774" y="1216"/>
                    <a:pt x="857" y="1199"/>
                    <a:pt x="939" y="1166"/>
                  </a:cubicBezTo>
                  <a:cubicBezTo>
                    <a:pt x="1087" y="1101"/>
                    <a:pt x="1194" y="985"/>
                    <a:pt x="1260" y="829"/>
                  </a:cubicBezTo>
                  <a:cubicBezTo>
                    <a:pt x="1318" y="681"/>
                    <a:pt x="1309" y="516"/>
                    <a:pt x="1244" y="368"/>
                  </a:cubicBezTo>
                  <a:cubicBezTo>
                    <a:pt x="1178" y="212"/>
                    <a:pt x="1062" y="105"/>
                    <a:pt x="906" y="39"/>
                  </a:cubicBezTo>
                  <a:cubicBezTo>
                    <a:pt x="839" y="13"/>
                    <a:pt x="769" y="0"/>
                    <a:pt x="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4"/>
            <p:cNvSpPr/>
            <p:nvPr/>
          </p:nvSpPr>
          <p:spPr>
            <a:xfrm>
              <a:off x="945500" y="-684425"/>
              <a:ext cx="32950" cy="30375"/>
            </a:xfrm>
            <a:custGeom>
              <a:avLst/>
              <a:gdLst/>
              <a:ahLst/>
              <a:cxnLst/>
              <a:rect l="l" t="t" r="r" b="b"/>
              <a:pathLst>
                <a:path w="1318" h="1215" extrusionOk="0">
                  <a:moveTo>
                    <a:pt x="692" y="178"/>
                  </a:moveTo>
                  <a:cubicBezTo>
                    <a:pt x="857" y="178"/>
                    <a:pt x="1013" y="277"/>
                    <a:pt x="1087" y="433"/>
                  </a:cubicBezTo>
                  <a:cubicBezTo>
                    <a:pt x="1186" y="655"/>
                    <a:pt x="1087" y="902"/>
                    <a:pt x="865" y="1001"/>
                  </a:cubicBezTo>
                  <a:cubicBezTo>
                    <a:pt x="809" y="1027"/>
                    <a:pt x="749" y="1039"/>
                    <a:pt x="691" y="1039"/>
                  </a:cubicBezTo>
                  <a:cubicBezTo>
                    <a:pt x="528" y="1039"/>
                    <a:pt x="372" y="943"/>
                    <a:pt x="305" y="779"/>
                  </a:cubicBezTo>
                  <a:cubicBezTo>
                    <a:pt x="206" y="565"/>
                    <a:pt x="305" y="318"/>
                    <a:pt x="519" y="219"/>
                  </a:cubicBezTo>
                  <a:cubicBezTo>
                    <a:pt x="577" y="195"/>
                    <a:pt x="634" y="178"/>
                    <a:pt x="692" y="178"/>
                  </a:cubicBezTo>
                  <a:close/>
                  <a:moveTo>
                    <a:pt x="698" y="1"/>
                  </a:moveTo>
                  <a:cubicBezTo>
                    <a:pt x="615" y="1"/>
                    <a:pt x="532" y="20"/>
                    <a:pt x="453" y="55"/>
                  </a:cubicBezTo>
                  <a:cubicBezTo>
                    <a:pt x="141" y="186"/>
                    <a:pt x="1" y="548"/>
                    <a:pt x="141" y="853"/>
                  </a:cubicBezTo>
                  <a:cubicBezTo>
                    <a:pt x="206" y="1001"/>
                    <a:pt x="322" y="1116"/>
                    <a:pt x="478" y="1174"/>
                  </a:cubicBezTo>
                  <a:cubicBezTo>
                    <a:pt x="544" y="1207"/>
                    <a:pt x="618" y="1215"/>
                    <a:pt x="692" y="1215"/>
                  </a:cubicBezTo>
                  <a:cubicBezTo>
                    <a:pt x="783" y="1215"/>
                    <a:pt x="865" y="1198"/>
                    <a:pt x="939" y="1166"/>
                  </a:cubicBezTo>
                  <a:cubicBezTo>
                    <a:pt x="1087" y="1100"/>
                    <a:pt x="1202" y="985"/>
                    <a:pt x="1260" y="828"/>
                  </a:cubicBezTo>
                  <a:cubicBezTo>
                    <a:pt x="1317" y="680"/>
                    <a:pt x="1317" y="515"/>
                    <a:pt x="1252" y="367"/>
                  </a:cubicBezTo>
                  <a:cubicBezTo>
                    <a:pt x="1186" y="219"/>
                    <a:pt x="1071" y="104"/>
                    <a:pt x="914" y="46"/>
                  </a:cubicBezTo>
                  <a:cubicBezTo>
                    <a:pt x="845" y="16"/>
                    <a:pt x="772" y="1"/>
                    <a:pt x="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4"/>
            <p:cNvSpPr/>
            <p:nvPr/>
          </p:nvSpPr>
          <p:spPr>
            <a:xfrm>
              <a:off x="1016900" y="-710250"/>
              <a:ext cx="16900" cy="15475"/>
            </a:xfrm>
            <a:custGeom>
              <a:avLst/>
              <a:gdLst/>
              <a:ahLst/>
              <a:cxnLst/>
              <a:rect l="l" t="t" r="r" b="b"/>
              <a:pathLst>
                <a:path w="676" h="619" extrusionOk="0">
                  <a:moveTo>
                    <a:pt x="354" y="92"/>
                  </a:moveTo>
                  <a:cubicBezTo>
                    <a:pt x="436" y="92"/>
                    <a:pt x="519" y="141"/>
                    <a:pt x="552" y="224"/>
                  </a:cubicBezTo>
                  <a:cubicBezTo>
                    <a:pt x="576" y="273"/>
                    <a:pt x="576" y="331"/>
                    <a:pt x="560" y="388"/>
                  </a:cubicBezTo>
                  <a:cubicBezTo>
                    <a:pt x="535" y="438"/>
                    <a:pt x="494" y="487"/>
                    <a:pt x="445" y="503"/>
                  </a:cubicBezTo>
                  <a:cubicBezTo>
                    <a:pt x="413" y="517"/>
                    <a:pt x="381" y="523"/>
                    <a:pt x="349" y="523"/>
                  </a:cubicBezTo>
                  <a:cubicBezTo>
                    <a:pt x="324" y="523"/>
                    <a:pt x="298" y="519"/>
                    <a:pt x="272" y="512"/>
                  </a:cubicBezTo>
                  <a:cubicBezTo>
                    <a:pt x="222" y="487"/>
                    <a:pt x="181" y="446"/>
                    <a:pt x="157" y="396"/>
                  </a:cubicBezTo>
                  <a:cubicBezTo>
                    <a:pt x="132" y="347"/>
                    <a:pt x="132" y="281"/>
                    <a:pt x="148" y="232"/>
                  </a:cubicBezTo>
                  <a:cubicBezTo>
                    <a:pt x="173" y="174"/>
                    <a:pt x="214" y="133"/>
                    <a:pt x="264" y="108"/>
                  </a:cubicBezTo>
                  <a:cubicBezTo>
                    <a:pt x="297" y="100"/>
                    <a:pt x="321" y="92"/>
                    <a:pt x="354" y="92"/>
                  </a:cubicBezTo>
                  <a:close/>
                  <a:moveTo>
                    <a:pt x="355" y="1"/>
                  </a:moveTo>
                  <a:cubicBezTo>
                    <a:pt x="314" y="1"/>
                    <a:pt x="271" y="9"/>
                    <a:pt x="231" y="26"/>
                  </a:cubicBezTo>
                  <a:cubicBezTo>
                    <a:pt x="74" y="92"/>
                    <a:pt x="0" y="273"/>
                    <a:pt x="74" y="429"/>
                  </a:cubicBezTo>
                  <a:cubicBezTo>
                    <a:pt x="107" y="512"/>
                    <a:pt x="165" y="569"/>
                    <a:pt x="239" y="594"/>
                  </a:cubicBezTo>
                  <a:cubicBezTo>
                    <a:pt x="280" y="610"/>
                    <a:pt x="313" y="619"/>
                    <a:pt x="354" y="619"/>
                  </a:cubicBezTo>
                  <a:cubicBezTo>
                    <a:pt x="395" y="619"/>
                    <a:pt x="436" y="610"/>
                    <a:pt x="478" y="594"/>
                  </a:cubicBezTo>
                  <a:cubicBezTo>
                    <a:pt x="552" y="561"/>
                    <a:pt x="617" y="495"/>
                    <a:pt x="642" y="421"/>
                  </a:cubicBezTo>
                  <a:cubicBezTo>
                    <a:pt x="675" y="339"/>
                    <a:pt x="675" y="256"/>
                    <a:pt x="634" y="182"/>
                  </a:cubicBezTo>
                  <a:cubicBezTo>
                    <a:pt x="585" y="67"/>
                    <a:pt x="474" y="1"/>
                    <a:pt x="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4"/>
            <p:cNvSpPr/>
            <p:nvPr/>
          </p:nvSpPr>
          <p:spPr>
            <a:xfrm>
              <a:off x="924725" y="-726875"/>
              <a:ext cx="17725" cy="15650"/>
            </a:xfrm>
            <a:custGeom>
              <a:avLst/>
              <a:gdLst/>
              <a:ahLst/>
              <a:cxnLst/>
              <a:rect l="l" t="t" r="r" b="b"/>
              <a:pathLst>
                <a:path w="709" h="626" extrusionOk="0">
                  <a:moveTo>
                    <a:pt x="354" y="90"/>
                  </a:moveTo>
                  <a:cubicBezTo>
                    <a:pt x="437" y="90"/>
                    <a:pt x="519" y="140"/>
                    <a:pt x="552" y="222"/>
                  </a:cubicBezTo>
                  <a:cubicBezTo>
                    <a:pt x="601" y="337"/>
                    <a:pt x="552" y="461"/>
                    <a:pt x="445" y="510"/>
                  </a:cubicBezTo>
                  <a:cubicBezTo>
                    <a:pt x="413" y="524"/>
                    <a:pt x="382" y="530"/>
                    <a:pt x="351" y="530"/>
                  </a:cubicBezTo>
                  <a:cubicBezTo>
                    <a:pt x="326" y="530"/>
                    <a:pt x="303" y="526"/>
                    <a:pt x="280" y="518"/>
                  </a:cubicBezTo>
                  <a:cubicBezTo>
                    <a:pt x="223" y="494"/>
                    <a:pt x="182" y="452"/>
                    <a:pt x="157" y="403"/>
                  </a:cubicBezTo>
                  <a:cubicBezTo>
                    <a:pt x="108" y="288"/>
                    <a:pt x="157" y="164"/>
                    <a:pt x="264" y="115"/>
                  </a:cubicBezTo>
                  <a:cubicBezTo>
                    <a:pt x="297" y="99"/>
                    <a:pt x="330" y="90"/>
                    <a:pt x="354" y="90"/>
                  </a:cubicBezTo>
                  <a:close/>
                  <a:moveTo>
                    <a:pt x="350" y="0"/>
                  </a:moveTo>
                  <a:cubicBezTo>
                    <a:pt x="310" y="0"/>
                    <a:pt x="270" y="8"/>
                    <a:pt x="231" y="24"/>
                  </a:cubicBezTo>
                  <a:cubicBezTo>
                    <a:pt x="75" y="99"/>
                    <a:pt x="1" y="280"/>
                    <a:pt x="75" y="436"/>
                  </a:cubicBezTo>
                  <a:cubicBezTo>
                    <a:pt x="124" y="551"/>
                    <a:pt x="239" y="625"/>
                    <a:pt x="354" y="625"/>
                  </a:cubicBezTo>
                  <a:cubicBezTo>
                    <a:pt x="396" y="625"/>
                    <a:pt x="437" y="617"/>
                    <a:pt x="478" y="592"/>
                  </a:cubicBezTo>
                  <a:cubicBezTo>
                    <a:pt x="634" y="526"/>
                    <a:pt x="708" y="345"/>
                    <a:pt x="642" y="189"/>
                  </a:cubicBezTo>
                  <a:cubicBezTo>
                    <a:pt x="587" y="71"/>
                    <a:pt x="471"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3" name="Google Shape;863;p44"/>
          <p:cNvGrpSpPr/>
          <p:nvPr/>
        </p:nvGrpSpPr>
        <p:grpSpPr>
          <a:xfrm rot="-2293559">
            <a:off x="6629198" y="4104432"/>
            <a:ext cx="371021" cy="491187"/>
            <a:chOff x="1634870" y="-5372769"/>
            <a:chExt cx="3048801" cy="4036247"/>
          </a:xfrm>
        </p:grpSpPr>
        <p:sp>
          <p:nvSpPr>
            <p:cNvPr id="864" name="Google Shape;864;p44"/>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5" name="Google Shape;865;p44"/>
            <p:cNvGrpSpPr/>
            <p:nvPr/>
          </p:nvGrpSpPr>
          <p:grpSpPr>
            <a:xfrm>
              <a:off x="2350651" y="-4726440"/>
              <a:ext cx="1617712" cy="2740755"/>
              <a:chOff x="1279825" y="-1982000"/>
              <a:chExt cx="85600" cy="145025"/>
            </a:xfrm>
          </p:grpSpPr>
          <p:sp>
            <p:nvSpPr>
              <p:cNvPr id="866" name="Google Shape;866;p44"/>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4"/>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4"/>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4"/>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0" name="Google Shape;870;p44"/>
          <p:cNvGrpSpPr/>
          <p:nvPr/>
        </p:nvGrpSpPr>
        <p:grpSpPr>
          <a:xfrm rot="2294619" flipH="1">
            <a:off x="7923260" y="3509953"/>
            <a:ext cx="465442" cy="616189"/>
            <a:chOff x="1634870" y="-5372769"/>
            <a:chExt cx="3048801" cy="4036247"/>
          </a:xfrm>
        </p:grpSpPr>
        <p:sp>
          <p:nvSpPr>
            <p:cNvPr id="871" name="Google Shape;871;p44"/>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2" name="Google Shape;872;p44"/>
            <p:cNvGrpSpPr/>
            <p:nvPr/>
          </p:nvGrpSpPr>
          <p:grpSpPr>
            <a:xfrm>
              <a:off x="2350651" y="-4726440"/>
              <a:ext cx="1617712" cy="2740755"/>
              <a:chOff x="1279825" y="-1982000"/>
              <a:chExt cx="85600" cy="145025"/>
            </a:xfrm>
          </p:grpSpPr>
          <p:sp>
            <p:nvSpPr>
              <p:cNvPr id="873" name="Google Shape;873;p44"/>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4"/>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4"/>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4"/>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77" name="Google Shape;877;p44"/>
          <p:cNvSpPr/>
          <p:nvPr/>
        </p:nvSpPr>
        <p:spPr>
          <a:xfrm>
            <a:off x="8306003" y="462629"/>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4"/>
          <p:cNvSpPr/>
          <p:nvPr/>
        </p:nvSpPr>
        <p:spPr>
          <a:xfrm>
            <a:off x="7989065" y="2755029"/>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9" name="Google Shape;879;p44"/>
          <p:cNvGrpSpPr/>
          <p:nvPr/>
        </p:nvGrpSpPr>
        <p:grpSpPr>
          <a:xfrm flipH="1">
            <a:off x="6216747" y="415520"/>
            <a:ext cx="584848" cy="547878"/>
            <a:chOff x="1221175" y="-304275"/>
            <a:chExt cx="193000" cy="180800"/>
          </a:xfrm>
        </p:grpSpPr>
        <p:sp>
          <p:nvSpPr>
            <p:cNvPr id="880" name="Google Shape;880;p44"/>
            <p:cNvSpPr/>
            <p:nvPr/>
          </p:nvSpPr>
          <p:spPr>
            <a:xfrm>
              <a:off x="1298750" y="-228425"/>
              <a:ext cx="62975" cy="60925"/>
            </a:xfrm>
            <a:custGeom>
              <a:avLst/>
              <a:gdLst/>
              <a:ahLst/>
              <a:cxnLst/>
              <a:rect l="l" t="t" r="r" b="b"/>
              <a:pathLst>
                <a:path w="2519" h="2437" extrusionOk="0">
                  <a:moveTo>
                    <a:pt x="1259" y="297"/>
                  </a:moveTo>
                  <a:cubicBezTo>
                    <a:pt x="1432" y="297"/>
                    <a:pt x="1597" y="347"/>
                    <a:pt x="1745" y="437"/>
                  </a:cubicBezTo>
                  <a:cubicBezTo>
                    <a:pt x="1959" y="569"/>
                    <a:pt x="2099" y="775"/>
                    <a:pt x="2156" y="1013"/>
                  </a:cubicBezTo>
                  <a:cubicBezTo>
                    <a:pt x="2214" y="1252"/>
                    <a:pt x="2173" y="1499"/>
                    <a:pt x="2041" y="1705"/>
                  </a:cubicBezTo>
                  <a:cubicBezTo>
                    <a:pt x="1909" y="1918"/>
                    <a:pt x="1704" y="2058"/>
                    <a:pt x="1465" y="2116"/>
                  </a:cubicBezTo>
                  <a:cubicBezTo>
                    <a:pt x="1395" y="2133"/>
                    <a:pt x="1323" y="2141"/>
                    <a:pt x="1253" y="2141"/>
                  </a:cubicBezTo>
                  <a:cubicBezTo>
                    <a:pt x="1084" y="2141"/>
                    <a:pt x="919" y="2094"/>
                    <a:pt x="774" y="2001"/>
                  </a:cubicBezTo>
                  <a:cubicBezTo>
                    <a:pt x="560" y="1869"/>
                    <a:pt x="420" y="1663"/>
                    <a:pt x="362" y="1425"/>
                  </a:cubicBezTo>
                  <a:cubicBezTo>
                    <a:pt x="305" y="1186"/>
                    <a:pt x="346" y="939"/>
                    <a:pt x="478" y="733"/>
                  </a:cubicBezTo>
                  <a:cubicBezTo>
                    <a:pt x="609" y="520"/>
                    <a:pt x="815" y="380"/>
                    <a:pt x="1054" y="322"/>
                  </a:cubicBezTo>
                  <a:cubicBezTo>
                    <a:pt x="1119" y="306"/>
                    <a:pt x="1193" y="297"/>
                    <a:pt x="1259" y="297"/>
                  </a:cubicBezTo>
                  <a:close/>
                  <a:moveTo>
                    <a:pt x="1272" y="1"/>
                  </a:moveTo>
                  <a:cubicBezTo>
                    <a:pt x="1177" y="1"/>
                    <a:pt x="1082" y="12"/>
                    <a:pt x="988" y="34"/>
                  </a:cubicBezTo>
                  <a:cubicBezTo>
                    <a:pt x="667" y="100"/>
                    <a:pt x="403" y="297"/>
                    <a:pt x="231" y="569"/>
                  </a:cubicBezTo>
                  <a:cubicBezTo>
                    <a:pt x="58" y="849"/>
                    <a:pt x="0" y="1178"/>
                    <a:pt x="74" y="1491"/>
                  </a:cubicBezTo>
                  <a:cubicBezTo>
                    <a:pt x="148" y="1812"/>
                    <a:pt x="338" y="2075"/>
                    <a:pt x="617" y="2248"/>
                  </a:cubicBezTo>
                  <a:cubicBezTo>
                    <a:pt x="807" y="2371"/>
                    <a:pt x="1029" y="2437"/>
                    <a:pt x="1259" y="2437"/>
                  </a:cubicBezTo>
                  <a:cubicBezTo>
                    <a:pt x="1350" y="2437"/>
                    <a:pt x="1440" y="2429"/>
                    <a:pt x="1531" y="2404"/>
                  </a:cubicBezTo>
                  <a:cubicBezTo>
                    <a:pt x="1852" y="2330"/>
                    <a:pt x="2123" y="2141"/>
                    <a:pt x="2296" y="1861"/>
                  </a:cubicBezTo>
                  <a:cubicBezTo>
                    <a:pt x="2469" y="1589"/>
                    <a:pt x="2518" y="1260"/>
                    <a:pt x="2444" y="947"/>
                  </a:cubicBezTo>
                  <a:cubicBezTo>
                    <a:pt x="2370" y="627"/>
                    <a:pt x="2181" y="355"/>
                    <a:pt x="1909" y="182"/>
                  </a:cubicBezTo>
                  <a:cubicBezTo>
                    <a:pt x="1714" y="61"/>
                    <a:pt x="1493" y="1"/>
                    <a:pt x="1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4"/>
            <p:cNvSpPr/>
            <p:nvPr/>
          </p:nvSpPr>
          <p:spPr>
            <a:xfrm>
              <a:off x="1300800" y="-283125"/>
              <a:ext cx="23075" cy="61325"/>
            </a:xfrm>
            <a:custGeom>
              <a:avLst/>
              <a:gdLst/>
              <a:ahLst/>
              <a:cxnLst/>
              <a:rect l="l" t="t" r="r" b="b"/>
              <a:pathLst>
                <a:path w="923" h="2453" extrusionOk="0">
                  <a:moveTo>
                    <a:pt x="289" y="0"/>
                  </a:moveTo>
                  <a:lnTo>
                    <a:pt x="1" y="74"/>
                  </a:lnTo>
                  <a:lnTo>
                    <a:pt x="634" y="2452"/>
                  </a:lnTo>
                  <a:lnTo>
                    <a:pt x="922" y="2378"/>
                  </a:lnTo>
                  <a:lnTo>
                    <a:pt x="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4"/>
            <p:cNvSpPr/>
            <p:nvPr/>
          </p:nvSpPr>
          <p:spPr>
            <a:xfrm>
              <a:off x="1351000" y="-186850"/>
              <a:ext cx="37675" cy="27375"/>
            </a:xfrm>
            <a:custGeom>
              <a:avLst/>
              <a:gdLst/>
              <a:ahLst/>
              <a:cxnLst/>
              <a:rect l="l" t="t" r="r" b="b"/>
              <a:pathLst>
                <a:path w="1507" h="1095" extrusionOk="0">
                  <a:moveTo>
                    <a:pt x="157" y="0"/>
                  </a:moveTo>
                  <a:lnTo>
                    <a:pt x="0" y="247"/>
                  </a:lnTo>
                  <a:lnTo>
                    <a:pt x="1350" y="1095"/>
                  </a:lnTo>
                  <a:lnTo>
                    <a:pt x="1506" y="840"/>
                  </a:lnTo>
                  <a:lnTo>
                    <a:pt x="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4"/>
            <p:cNvSpPr/>
            <p:nvPr/>
          </p:nvSpPr>
          <p:spPr>
            <a:xfrm>
              <a:off x="1249150" y="-190150"/>
              <a:ext cx="58875" cy="43650"/>
            </a:xfrm>
            <a:custGeom>
              <a:avLst/>
              <a:gdLst/>
              <a:ahLst/>
              <a:cxnLst/>
              <a:rect l="l" t="t" r="r" b="b"/>
              <a:pathLst>
                <a:path w="2355" h="1746" extrusionOk="0">
                  <a:moveTo>
                    <a:pt x="2182" y="1"/>
                  </a:moveTo>
                  <a:lnTo>
                    <a:pt x="1" y="1507"/>
                  </a:lnTo>
                  <a:lnTo>
                    <a:pt x="166" y="1745"/>
                  </a:lnTo>
                  <a:lnTo>
                    <a:pt x="2355" y="248"/>
                  </a:lnTo>
                  <a:lnTo>
                    <a:pt x="21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4"/>
            <p:cNvSpPr/>
            <p:nvPr/>
          </p:nvSpPr>
          <p:spPr>
            <a:xfrm>
              <a:off x="1223450" y="-159700"/>
              <a:ext cx="36850" cy="32525"/>
            </a:xfrm>
            <a:custGeom>
              <a:avLst/>
              <a:gdLst/>
              <a:ahLst/>
              <a:cxnLst/>
              <a:rect l="l" t="t" r="r" b="b"/>
              <a:pathLst>
                <a:path w="1474" h="1301" extrusionOk="0">
                  <a:moveTo>
                    <a:pt x="735" y="1"/>
                  </a:moveTo>
                  <a:cubicBezTo>
                    <a:pt x="521" y="1"/>
                    <a:pt x="312" y="108"/>
                    <a:pt x="190" y="305"/>
                  </a:cubicBezTo>
                  <a:cubicBezTo>
                    <a:pt x="0" y="610"/>
                    <a:pt x="91" y="1013"/>
                    <a:pt x="395" y="1202"/>
                  </a:cubicBezTo>
                  <a:cubicBezTo>
                    <a:pt x="503" y="1269"/>
                    <a:pt x="622" y="1301"/>
                    <a:pt x="738" y="1301"/>
                  </a:cubicBezTo>
                  <a:cubicBezTo>
                    <a:pt x="953" y="1301"/>
                    <a:pt x="1162" y="1193"/>
                    <a:pt x="1284" y="996"/>
                  </a:cubicBezTo>
                  <a:cubicBezTo>
                    <a:pt x="1473" y="692"/>
                    <a:pt x="1383" y="289"/>
                    <a:pt x="1078" y="99"/>
                  </a:cubicBezTo>
                  <a:cubicBezTo>
                    <a:pt x="971" y="33"/>
                    <a:pt x="852" y="1"/>
                    <a:pt x="7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4"/>
            <p:cNvSpPr/>
            <p:nvPr/>
          </p:nvSpPr>
          <p:spPr>
            <a:xfrm>
              <a:off x="1221175" y="-163350"/>
              <a:ext cx="41375" cy="39875"/>
            </a:xfrm>
            <a:custGeom>
              <a:avLst/>
              <a:gdLst/>
              <a:ahLst/>
              <a:cxnLst/>
              <a:rect l="l" t="t" r="r" b="b"/>
              <a:pathLst>
                <a:path w="1655" h="1595" extrusionOk="0">
                  <a:moveTo>
                    <a:pt x="832" y="295"/>
                  </a:moveTo>
                  <a:cubicBezTo>
                    <a:pt x="922" y="295"/>
                    <a:pt x="1013" y="328"/>
                    <a:pt x="1095" y="377"/>
                  </a:cubicBezTo>
                  <a:cubicBezTo>
                    <a:pt x="1326" y="517"/>
                    <a:pt x="1400" y="830"/>
                    <a:pt x="1252" y="1060"/>
                  </a:cubicBezTo>
                  <a:cubicBezTo>
                    <a:pt x="1178" y="1175"/>
                    <a:pt x="1071" y="1258"/>
                    <a:pt x="939" y="1282"/>
                  </a:cubicBezTo>
                  <a:cubicBezTo>
                    <a:pt x="901" y="1292"/>
                    <a:pt x="862" y="1297"/>
                    <a:pt x="824" y="1297"/>
                  </a:cubicBezTo>
                  <a:cubicBezTo>
                    <a:pt x="732" y="1297"/>
                    <a:pt x="642" y="1269"/>
                    <a:pt x="560" y="1216"/>
                  </a:cubicBezTo>
                  <a:cubicBezTo>
                    <a:pt x="453" y="1151"/>
                    <a:pt x="371" y="1035"/>
                    <a:pt x="338" y="912"/>
                  </a:cubicBezTo>
                  <a:cubicBezTo>
                    <a:pt x="314" y="780"/>
                    <a:pt x="330" y="649"/>
                    <a:pt x="404" y="533"/>
                  </a:cubicBezTo>
                  <a:cubicBezTo>
                    <a:pt x="478" y="418"/>
                    <a:pt x="585" y="344"/>
                    <a:pt x="717" y="311"/>
                  </a:cubicBezTo>
                  <a:cubicBezTo>
                    <a:pt x="750" y="303"/>
                    <a:pt x="791" y="295"/>
                    <a:pt x="832" y="295"/>
                  </a:cubicBezTo>
                  <a:close/>
                  <a:moveTo>
                    <a:pt x="837" y="1"/>
                  </a:moveTo>
                  <a:cubicBezTo>
                    <a:pt x="775" y="1"/>
                    <a:pt x="713" y="8"/>
                    <a:pt x="651" y="23"/>
                  </a:cubicBezTo>
                  <a:cubicBezTo>
                    <a:pt x="445" y="73"/>
                    <a:pt x="264" y="196"/>
                    <a:pt x="149" y="377"/>
                  </a:cubicBezTo>
                  <a:cubicBezTo>
                    <a:pt x="42" y="558"/>
                    <a:pt x="1" y="772"/>
                    <a:pt x="50" y="978"/>
                  </a:cubicBezTo>
                  <a:cubicBezTo>
                    <a:pt x="100" y="1184"/>
                    <a:pt x="223" y="1356"/>
                    <a:pt x="404" y="1472"/>
                  </a:cubicBezTo>
                  <a:cubicBezTo>
                    <a:pt x="536" y="1554"/>
                    <a:pt x="676" y="1595"/>
                    <a:pt x="824" y="1595"/>
                  </a:cubicBezTo>
                  <a:cubicBezTo>
                    <a:pt x="890" y="1595"/>
                    <a:pt x="947" y="1587"/>
                    <a:pt x="1005" y="1570"/>
                  </a:cubicBezTo>
                  <a:cubicBezTo>
                    <a:pt x="1211" y="1529"/>
                    <a:pt x="1392" y="1397"/>
                    <a:pt x="1499" y="1216"/>
                  </a:cubicBezTo>
                  <a:cubicBezTo>
                    <a:pt x="1614" y="1035"/>
                    <a:pt x="1655" y="830"/>
                    <a:pt x="1606" y="616"/>
                  </a:cubicBezTo>
                  <a:cubicBezTo>
                    <a:pt x="1556" y="410"/>
                    <a:pt x="1433" y="237"/>
                    <a:pt x="1252" y="122"/>
                  </a:cubicBezTo>
                  <a:cubicBezTo>
                    <a:pt x="1125" y="41"/>
                    <a:pt x="982" y="1"/>
                    <a:pt x="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4"/>
            <p:cNvSpPr/>
            <p:nvPr/>
          </p:nvSpPr>
          <p:spPr>
            <a:xfrm>
              <a:off x="1373000" y="-175850"/>
              <a:ext cx="37075" cy="32425"/>
            </a:xfrm>
            <a:custGeom>
              <a:avLst/>
              <a:gdLst/>
              <a:ahLst/>
              <a:cxnLst/>
              <a:rect l="l" t="t" r="r" b="b"/>
              <a:pathLst>
                <a:path w="1483" h="1297" extrusionOk="0">
                  <a:moveTo>
                    <a:pt x="740" y="1"/>
                  </a:moveTo>
                  <a:cubicBezTo>
                    <a:pt x="524" y="1"/>
                    <a:pt x="312" y="110"/>
                    <a:pt x="190" y="301"/>
                  </a:cubicBezTo>
                  <a:cubicBezTo>
                    <a:pt x="1" y="605"/>
                    <a:pt x="91" y="1009"/>
                    <a:pt x="396" y="1198"/>
                  </a:cubicBezTo>
                  <a:cubicBezTo>
                    <a:pt x="503" y="1265"/>
                    <a:pt x="622" y="1297"/>
                    <a:pt x="739" y="1297"/>
                  </a:cubicBezTo>
                  <a:cubicBezTo>
                    <a:pt x="954" y="1297"/>
                    <a:pt x="1162" y="1189"/>
                    <a:pt x="1285" y="992"/>
                  </a:cubicBezTo>
                  <a:cubicBezTo>
                    <a:pt x="1482" y="688"/>
                    <a:pt x="1383" y="293"/>
                    <a:pt x="1087" y="104"/>
                  </a:cubicBezTo>
                  <a:cubicBezTo>
                    <a:pt x="979" y="34"/>
                    <a:pt x="859" y="1"/>
                    <a:pt x="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4"/>
            <p:cNvSpPr/>
            <p:nvPr/>
          </p:nvSpPr>
          <p:spPr>
            <a:xfrm>
              <a:off x="1370950" y="-179550"/>
              <a:ext cx="43225" cy="39825"/>
            </a:xfrm>
            <a:custGeom>
              <a:avLst/>
              <a:gdLst/>
              <a:ahLst/>
              <a:cxnLst/>
              <a:rect l="l" t="t" r="r" b="b"/>
              <a:pathLst>
                <a:path w="1729" h="1593" extrusionOk="0">
                  <a:moveTo>
                    <a:pt x="824" y="301"/>
                  </a:moveTo>
                  <a:cubicBezTo>
                    <a:pt x="914" y="301"/>
                    <a:pt x="1005" y="326"/>
                    <a:pt x="1087" y="375"/>
                  </a:cubicBezTo>
                  <a:cubicBezTo>
                    <a:pt x="1317" y="523"/>
                    <a:pt x="1391" y="828"/>
                    <a:pt x="1243" y="1058"/>
                  </a:cubicBezTo>
                  <a:cubicBezTo>
                    <a:pt x="1177" y="1173"/>
                    <a:pt x="1062" y="1255"/>
                    <a:pt x="931" y="1280"/>
                  </a:cubicBezTo>
                  <a:cubicBezTo>
                    <a:pt x="894" y="1290"/>
                    <a:pt x="855" y="1295"/>
                    <a:pt x="817" y="1295"/>
                  </a:cubicBezTo>
                  <a:cubicBezTo>
                    <a:pt x="727" y="1295"/>
                    <a:pt x="635" y="1269"/>
                    <a:pt x="560" y="1223"/>
                  </a:cubicBezTo>
                  <a:cubicBezTo>
                    <a:pt x="445" y="1148"/>
                    <a:pt x="363" y="1042"/>
                    <a:pt x="338" y="910"/>
                  </a:cubicBezTo>
                  <a:cubicBezTo>
                    <a:pt x="305" y="778"/>
                    <a:pt x="330" y="647"/>
                    <a:pt x="396" y="531"/>
                  </a:cubicBezTo>
                  <a:cubicBezTo>
                    <a:pt x="470" y="416"/>
                    <a:pt x="577" y="342"/>
                    <a:pt x="708" y="309"/>
                  </a:cubicBezTo>
                  <a:cubicBezTo>
                    <a:pt x="750" y="301"/>
                    <a:pt x="782" y="301"/>
                    <a:pt x="824" y="301"/>
                  </a:cubicBezTo>
                  <a:close/>
                  <a:moveTo>
                    <a:pt x="819" y="0"/>
                  </a:moveTo>
                  <a:cubicBezTo>
                    <a:pt x="760" y="0"/>
                    <a:pt x="701" y="7"/>
                    <a:pt x="643" y="21"/>
                  </a:cubicBezTo>
                  <a:cubicBezTo>
                    <a:pt x="437" y="70"/>
                    <a:pt x="264" y="194"/>
                    <a:pt x="149" y="375"/>
                  </a:cubicBezTo>
                  <a:cubicBezTo>
                    <a:pt x="34" y="556"/>
                    <a:pt x="1" y="770"/>
                    <a:pt x="50" y="976"/>
                  </a:cubicBezTo>
                  <a:cubicBezTo>
                    <a:pt x="91" y="1181"/>
                    <a:pt x="223" y="1362"/>
                    <a:pt x="396" y="1469"/>
                  </a:cubicBezTo>
                  <a:cubicBezTo>
                    <a:pt x="527" y="1552"/>
                    <a:pt x="675" y="1593"/>
                    <a:pt x="824" y="1593"/>
                  </a:cubicBezTo>
                  <a:cubicBezTo>
                    <a:pt x="881" y="1593"/>
                    <a:pt x="939" y="1585"/>
                    <a:pt x="996" y="1576"/>
                  </a:cubicBezTo>
                  <a:cubicBezTo>
                    <a:pt x="1210" y="1527"/>
                    <a:pt x="1383" y="1395"/>
                    <a:pt x="1498" y="1223"/>
                  </a:cubicBezTo>
                  <a:cubicBezTo>
                    <a:pt x="1729" y="844"/>
                    <a:pt x="1614" y="358"/>
                    <a:pt x="1243" y="120"/>
                  </a:cubicBezTo>
                  <a:cubicBezTo>
                    <a:pt x="1114" y="43"/>
                    <a:pt x="967"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4"/>
            <p:cNvSpPr/>
            <p:nvPr/>
          </p:nvSpPr>
          <p:spPr>
            <a:xfrm>
              <a:off x="1282500" y="-300625"/>
              <a:ext cx="37050" cy="32525"/>
            </a:xfrm>
            <a:custGeom>
              <a:avLst/>
              <a:gdLst/>
              <a:ahLst/>
              <a:cxnLst/>
              <a:rect l="l" t="t" r="r" b="b"/>
              <a:pathLst>
                <a:path w="1482" h="1301" extrusionOk="0">
                  <a:moveTo>
                    <a:pt x="741" y="1"/>
                  </a:moveTo>
                  <a:cubicBezTo>
                    <a:pt x="524" y="1"/>
                    <a:pt x="312" y="108"/>
                    <a:pt x="189" y="305"/>
                  </a:cubicBezTo>
                  <a:cubicBezTo>
                    <a:pt x="0" y="610"/>
                    <a:pt x="91" y="1013"/>
                    <a:pt x="395" y="1202"/>
                  </a:cubicBezTo>
                  <a:cubicBezTo>
                    <a:pt x="503" y="1269"/>
                    <a:pt x="622" y="1301"/>
                    <a:pt x="741" y="1301"/>
                  </a:cubicBezTo>
                  <a:cubicBezTo>
                    <a:pt x="958" y="1301"/>
                    <a:pt x="1170" y="1193"/>
                    <a:pt x="1292" y="996"/>
                  </a:cubicBezTo>
                  <a:cubicBezTo>
                    <a:pt x="1481" y="692"/>
                    <a:pt x="1391" y="289"/>
                    <a:pt x="1086" y="99"/>
                  </a:cubicBezTo>
                  <a:cubicBezTo>
                    <a:pt x="979" y="33"/>
                    <a:pt x="859" y="1"/>
                    <a:pt x="7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4"/>
            <p:cNvSpPr/>
            <p:nvPr/>
          </p:nvSpPr>
          <p:spPr>
            <a:xfrm>
              <a:off x="1280425" y="-304275"/>
              <a:ext cx="43225" cy="39875"/>
            </a:xfrm>
            <a:custGeom>
              <a:avLst/>
              <a:gdLst/>
              <a:ahLst/>
              <a:cxnLst/>
              <a:rect l="l" t="t" r="r" b="b"/>
              <a:pathLst>
                <a:path w="1729" h="1595" extrusionOk="0">
                  <a:moveTo>
                    <a:pt x="824" y="295"/>
                  </a:moveTo>
                  <a:cubicBezTo>
                    <a:pt x="914" y="295"/>
                    <a:pt x="1005" y="319"/>
                    <a:pt x="1087" y="377"/>
                  </a:cubicBezTo>
                  <a:cubicBezTo>
                    <a:pt x="1318" y="517"/>
                    <a:pt x="1392" y="830"/>
                    <a:pt x="1243" y="1060"/>
                  </a:cubicBezTo>
                  <a:cubicBezTo>
                    <a:pt x="1153" y="1209"/>
                    <a:pt x="989" y="1293"/>
                    <a:pt x="823" y="1293"/>
                  </a:cubicBezTo>
                  <a:cubicBezTo>
                    <a:pt x="733" y="1293"/>
                    <a:pt x="641" y="1269"/>
                    <a:pt x="560" y="1216"/>
                  </a:cubicBezTo>
                  <a:cubicBezTo>
                    <a:pt x="445" y="1151"/>
                    <a:pt x="371" y="1035"/>
                    <a:pt x="338" y="912"/>
                  </a:cubicBezTo>
                  <a:cubicBezTo>
                    <a:pt x="305" y="780"/>
                    <a:pt x="330" y="649"/>
                    <a:pt x="404" y="533"/>
                  </a:cubicBezTo>
                  <a:cubicBezTo>
                    <a:pt x="495" y="377"/>
                    <a:pt x="659" y="295"/>
                    <a:pt x="824" y="295"/>
                  </a:cubicBezTo>
                  <a:close/>
                  <a:moveTo>
                    <a:pt x="829" y="1"/>
                  </a:moveTo>
                  <a:cubicBezTo>
                    <a:pt x="767" y="1"/>
                    <a:pt x="704" y="8"/>
                    <a:pt x="643" y="23"/>
                  </a:cubicBezTo>
                  <a:cubicBezTo>
                    <a:pt x="437" y="73"/>
                    <a:pt x="264" y="196"/>
                    <a:pt x="149" y="377"/>
                  </a:cubicBezTo>
                  <a:cubicBezTo>
                    <a:pt x="34" y="558"/>
                    <a:pt x="1" y="772"/>
                    <a:pt x="50" y="978"/>
                  </a:cubicBezTo>
                  <a:cubicBezTo>
                    <a:pt x="100" y="1184"/>
                    <a:pt x="223" y="1356"/>
                    <a:pt x="404" y="1472"/>
                  </a:cubicBezTo>
                  <a:cubicBezTo>
                    <a:pt x="536" y="1554"/>
                    <a:pt x="676" y="1595"/>
                    <a:pt x="824" y="1595"/>
                  </a:cubicBezTo>
                  <a:cubicBezTo>
                    <a:pt x="1087" y="1595"/>
                    <a:pt x="1350" y="1463"/>
                    <a:pt x="1499" y="1216"/>
                  </a:cubicBezTo>
                  <a:cubicBezTo>
                    <a:pt x="1729" y="846"/>
                    <a:pt x="1622" y="352"/>
                    <a:pt x="1243" y="122"/>
                  </a:cubicBezTo>
                  <a:cubicBezTo>
                    <a:pt x="1117" y="41"/>
                    <a:pt x="974" y="1"/>
                    <a:pt x="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0" name="Google Shape;890;p44"/>
          <p:cNvGrpSpPr/>
          <p:nvPr/>
        </p:nvGrpSpPr>
        <p:grpSpPr>
          <a:xfrm rot="934093" flipH="1">
            <a:off x="7104719" y="856222"/>
            <a:ext cx="1639459" cy="1678473"/>
            <a:chOff x="1823775" y="-1222075"/>
            <a:chExt cx="760600" cy="778700"/>
          </a:xfrm>
        </p:grpSpPr>
        <p:sp>
          <p:nvSpPr>
            <p:cNvPr id="891" name="Google Shape;891;p44"/>
            <p:cNvSpPr/>
            <p:nvPr/>
          </p:nvSpPr>
          <p:spPr>
            <a:xfrm>
              <a:off x="1827250" y="-1218575"/>
              <a:ext cx="753625" cy="771700"/>
            </a:xfrm>
            <a:custGeom>
              <a:avLst/>
              <a:gdLst/>
              <a:ahLst/>
              <a:cxnLst/>
              <a:rect l="l" t="t" r="r" b="b"/>
              <a:pathLst>
                <a:path w="30145" h="30868" extrusionOk="0">
                  <a:moveTo>
                    <a:pt x="16369" y="11389"/>
                  </a:moveTo>
                  <a:cubicBezTo>
                    <a:pt x="16402" y="11389"/>
                    <a:pt x="16426" y="11397"/>
                    <a:pt x="16459" y="11414"/>
                  </a:cubicBezTo>
                  <a:lnTo>
                    <a:pt x="16772" y="11595"/>
                  </a:lnTo>
                  <a:lnTo>
                    <a:pt x="16665" y="11784"/>
                  </a:lnTo>
                  <a:cubicBezTo>
                    <a:pt x="16344" y="11817"/>
                    <a:pt x="16048" y="11957"/>
                    <a:pt x="15809" y="12163"/>
                  </a:cubicBezTo>
                  <a:lnTo>
                    <a:pt x="16212" y="11480"/>
                  </a:lnTo>
                  <a:cubicBezTo>
                    <a:pt x="16237" y="11430"/>
                    <a:pt x="16270" y="11406"/>
                    <a:pt x="16319" y="11389"/>
                  </a:cubicBezTo>
                  <a:close/>
                  <a:moveTo>
                    <a:pt x="14707" y="14064"/>
                  </a:moveTo>
                  <a:cubicBezTo>
                    <a:pt x="14657" y="14302"/>
                    <a:pt x="14665" y="14541"/>
                    <a:pt x="14731" y="14780"/>
                  </a:cubicBezTo>
                  <a:cubicBezTo>
                    <a:pt x="14748" y="14854"/>
                    <a:pt x="14772" y="14920"/>
                    <a:pt x="14797" y="14994"/>
                  </a:cubicBezTo>
                  <a:lnTo>
                    <a:pt x="14600" y="15339"/>
                  </a:lnTo>
                  <a:cubicBezTo>
                    <a:pt x="14394" y="15693"/>
                    <a:pt x="14336" y="16113"/>
                    <a:pt x="14443" y="16516"/>
                  </a:cubicBezTo>
                  <a:cubicBezTo>
                    <a:pt x="14443" y="16532"/>
                    <a:pt x="14451" y="16549"/>
                    <a:pt x="14451" y="16565"/>
                  </a:cubicBezTo>
                  <a:lnTo>
                    <a:pt x="13735" y="16154"/>
                  </a:lnTo>
                  <a:cubicBezTo>
                    <a:pt x="13678" y="16113"/>
                    <a:pt x="13612" y="16088"/>
                    <a:pt x="13554" y="16063"/>
                  </a:cubicBezTo>
                  <a:lnTo>
                    <a:pt x="14707" y="14064"/>
                  </a:lnTo>
                  <a:close/>
                  <a:moveTo>
                    <a:pt x="23676" y="0"/>
                  </a:moveTo>
                  <a:cubicBezTo>
                    <a:pt x="23125" y="0"/>
                    <a:pt x="22607" y="296"/>
                    <a:pt x="22335" y="774"/>
                  </a:cubicBezTo>
                  <a:lnTo>
                    <a:pt x="21718" y="1835"/>
                  </a:lnTo>
                  <a:cubicBezTo>
                    <a:pt x="21553" y="2115"/>
                    <a:pt x="21479" y="2444"/>
                    <a:pt x="21512" y="2765"/>
                  </a:cubicBezTo>
                  <a:cubicBezTo>
                    <a:pt x="21224" y="2897"/>
                    <a:pt x="20969" y="3119"/>
                    <a:pt x="20804" y="3407"/>
                  </a:cubicBezTo>
                  <a:lnTo>
                    <a:pt x="20195" y="4460"/>
                  </a:lnTo>
                  <a:cubicBezTo>
                    <a:pt x="20162" y="4518"/>
                    <a:pt x="20130" y="4576"/>
                    <a:pt x="20105" y="4625"/>
                  </a:cubicBezTo>
                  <a:cubicBezTo>
                    <a:pt x="19809" y="4682"/>
                    <a:pt x="19512" y="4773"/>
                    <a:pt x="19241" y="4905"/>
                  </a:cubicBezTo>
                  <a:lnTo>
                    <a:pt x="17760" y="4041"/>
                  </a:lnTo>
                  <a:cubicBezTo>
                    <a:pt x="16920" y="3555"/>
                    <a:pt x="15966" y="3300"/>
                    <a:pt x="15003" y="3300"/>
                  </a:cubicBezTo>
                  <a:cubicBezTo>
                    <a:pt x="14525" y="3300"/>
                    <a:pt x="14048" y="3358"/>
                    <a:pt x="13587" y="3481"/>
                  </a:cubicBezTo>
                  <a:cubicBezTo>
                    <a:pt x="12172" y="3860"/>
                    <a:pt x="10979" y="4765"/>
                    <a:pt x="10246" y="6040"/>
                  </a:cubicBezTo>
                  <a:lnTo>
                    <a:pt x="6033" y="13290"/>
                  </a:lnTo>
                  <a:cubicBezTo>
                    <a:pt x="5301" y="14566"/>
                    <a:pt x="5095" y="16039"/>
                    <a:pt x="5473" y="17462"/>
                  </a:cubicBezTo>
                  <a:cubicBezTo>
                    <a:pt x="5597" y="17931"/>
                    <a:pt x="5786" y="18376"/>
                    <a:pt x="6017" y="18787"/>
                  </a:cubicBezTo>
                  <a:lnTo>
                    <a:pt x="3260" y="17183"/>
                  </a:lnTo>
                  <a:cubicBezTo>
                    <a:pt x="3021" y="17051"/>
                    <a:pt x="2750" y="16977"/>
                    <a:pt x="2478" y="16977"/>
                  </a:cubicBezTo>
                  <a:cubicBezTo>
                    <a:pt x="1927" y="16977"/>
                    <a:pt x="1408" y="17273"/>
                    <a:pt x="1137" y="17750"/>
                  </a:cubicBezTo>
                  <a:lnTo>
                    <a:pt x="264" y="19248"/>
                  </a:lnTo>
                  <a:cubicBezTo>
                    <a:pt x="59" y="19602"/>
                    <a:pt x="1" y="20022"/>
                    <a:pt x="108" y="20425"/>
                  </a:cubicBezTo>
                  <a:cubicBezTo>
                    <a:pt x="207" y="20820"/>
                    <a:pt x="470" y="21166"/>
                    <a:pt x="824" y="21371"/>
                  </a:cubicBezTo>
                  <a:lnTo>
                    <a:pt x="16830" y="30654"/>
                  </a:lnTo>
                  <a:cubicBezTo>
                    <a:pt x="17068" y="30794"/>
                    <a:pt x="17332" y="30868"/>
                    <a:pt x="17611" y="30868"/>
                  </a:cubicBezTo>
                  <a:cubicBezTo>
                    <a:pt x="18163" y="30868"/>
                    <a:pt x="18673" y="30571"/>
                    <a:pt x="18953" y="30094"/>
                  </a:cubicBezTo>
                  <a:lnTo>
                    <a:pt x="19825" y="28596"/>
                  </a:lnTo>
                  <a:cubicBezTo>
                    <a:pt x="20031" y="28243"/>
                    <a:pt x="20088" y="27823"/>
                    <a:pt x="19981" y="27420"/>
                  </a:cubicBezTo>
                  <a:cubicBezTo>
                    <a:pt x="19874" y="27025"/>
                    <a:pt x="19611" y="26679"/>
                    <a:pt x="19257" y="26473"/>
                  </a:cubicBezTo>
                  <a:lnTo>
                    <a:pt x="17208" y="25280"/>
                  </a:lnTo>
                  <a:cubicBezTo>
                    <a:pt x="17455" y="25148"/>
                    <a:pt x="17669" y="24943"/>
                    <a:pt x="17817" y="24696"/>
                  </a:cubicBezTo>
                  <a:lnTo>
                    <a:pt x="18401" y="23692"/>
                  </a:lnTo>
                  <a:cubicBezTo>
                    <a:pt x="18640" y="23774"/>
                    <a:pt x="18895" y="23824"/>
                    <a:pt x="19159" y="23824"/>
                  </a:cubicBezTo>
                  <a:cubicBezTo>
                    <a:pt x="19348" y="23824"/>
                    <a:pt x="19545" y="23799"/>
                    <a:pt x="19726" y="23741"/>
                  </a:cubicBezTo>
                  <a:cubicBezTo>
                    <a:pt x="20311" y="23593"/>
                    <a:pt x="20788" y="23223"/>
                    <a:pt x="21092" y="22704"/>
                  </a:cubicBezTo>
                  <a:lnTo>
                    <a:pt x="21331" y="22293"/>
                  </a:lnTo>
                  <a:cubicBezTo>
                    <a:pt x="21742" y="21577"/>
                    <a:pt x="21504" y="20655"/>
                    <a:pt x="20788" y="20244"/>
                  </a:cubicBezTo>
                  <a:lnTo>
                    <a:pt x="20072" y="19824"/>
                  </a:lnTo>
                  <a:cubicBezTo>
                    <a:pt x="20088" y="19824"/>
                    <a:pt x="20105" y="19824"/>
                    <a:pt x="20121" y="19816"/>
                  </a:cubicBezTo>
                  <a:cubicBezTo>
                    <a:pt x="20516" y="19709"/>
                    <a:pt x="20862" y="19446"/>
                    <a:pt x="21068" y="19092"/>
                  </a:cubicBezTo>
                  <a:lnTo>
                    <a:pt x="21273" y="18746"/>
                  </a:lnTo>
                  <a:cubicBezTo>
                    <a:pt x="21751" y="18689"/>
                    <a:pt x="22187" y="18409"/>
                    <a:pt x="22434" y="17981"/>
                  </a:cubicBezTo>
                  <a:lnTo>
                    <a:pt x="23043" y="16927"/>
                  </a:lnTo>
                  <a:cubicBezTo>
                    <a:pt x="23257" y="16565"/>
                    <a:pt x="23314" y="16146"/>
                    <a:pt x="23207" y="15751"/>
                  </a:cubicBezTo>
                  <a:cubicBezTo>
                    <a:pt x="23183" y="15677"/>
                    <a:pt x="23158" y="15611"/>
                    <a:pt x="23133" y="15537"/>
                  </a:cubicBezTo>
                  <a:lnTo>
                    <a:pt x="26573" y="9604"/>
                  </a:lnTo>
                  <a:cubicBezTo>
                    <a:pt x="27059" y="9546"/>
                    <a:pt x="27495" y="9266"/>
                    <a:pt x="27733" y="8846"/>
                  </a:cubicBezTo>
                  <a:lnTo>
                    <a:pt x="28351" y="7785"/>
                  </a:lnTo>
                  <a:cubicBezTo>
                    <a:pt x="28515" y="7497"/>
                    <a:pt x="28589" y="7176"/>
                    <a:pt x="28556" y="6847"/>
                  </a:cubicBezTo>
                  <a:cubicBezTo>
                    <a:pt x="28844" y="6715"/>
                    <a:pt x="29099" y="6501"/>
                    <a:pt x="29264" y="6213"/>
                  </a:cubicBezTo>
                  <a:lnTo>
                    <a:pt x="29873" y="5152"/>
                  </a:lnTo>
                  <a:cubicBezTo>
                    <a:pt x="30087" y="4798"/>
                    <a:pt x="30144" y="4378"/>
                    <a:pt x="30037" y="3975"/>
                  </a:cubicBezTo>
                  <a:cubicBezTo>
                    <a:pt x="29931" y="3580"/>
                    <a:pt x="29667" y="3234"/>
                    <a:pt x="29313" y="3028"/>
                  </a:cubicBezTo>
                  <a:lnTo>
                    <a:pt x="24458" y="214"/>
                  </a:lnTo>
                  <a:cubicBezTo>
                    <a:pt x="24219" y="74"/>
                    <a:pt x="23948" y="0"/>
                    <a:pt x="23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4"/>
            <p:cNvSpPr/>
            <p:nvPr/>
          </p:nvSpPr>
          <p:spPr>
            <a:xfrm>
              <a:off x="1823775" y="-1222075"/>
              <a:ext cx="760600" cy="778700"/>
            </a:xfrm>
            <a:custGeom>
              <a:avLst/>
              <a:gdLst/>
              <a:ahLst/>
              <a:cxnLst/>
              <a:rect l="l" t="t" r="r" b="b"/>
              <a:pathLst>
                <a:path w="30424" h="31148" extrusionOk="0">
                  <a:moveTo>
                    <a:pt x="23815" y="0"/>
                  </a:moveTo>
                  <a:cubicBezTo>
                    <a:pt x="23215" y="0"/>
                    <a:pt x="22655" y="329"/>
                    <a:pt x="22351" y="848"/>
                  </a:cubicBezTo>
                  <a:lnTo>
                    <a:pt x="21742" y="1901"/>
                  </a:lnTo>
                  <a:cubicBezTo>
                    <a:pt x="21577" y="2189"/>
                    <a:pt x="21495" y="2502"/>
                    <a:pt x="21511" y="2823"/>
                  </a:cubicBezTo>
                  <a:cubicBezTo>
                    <a:pt x="21223" y="2971"/>
                    <a:pt x="20993" y="3193"/>
                    <a:pt x="20828" y="3473"/>
                  </a:cubicBezTo>
                  <a:lnTo>
                    <a:pt x="20211" y="4534"/>
                  </a:lnTo>
                  <a:cubicBezTo>
                    <a:pt x="20195" y="4567"/>
                    <a:pt x="20170" y="4609"/>
                    <a:pt x="20153" y="4650"/>
                  </a:cubicBezTo>
                  <a:cubicBezTo>
                    <a:pt x="19890" y="4699"/>
                    <a:pt x="19627" y="4773"/>
                    <a:pt x="19380" y="4888"/>
                  </a:cubicBezTo>
                  <a:lnTo>
                    <a:pt x="17964" y="4065"/>
                  </a:lnTo>
                  <a:cubicBezTo>
                    <a:pt x="17109" y="3563"/>
                    <a:pt x="16129" y="3300"/>
                    <a:pt x="15142" y="3300"/>
                  </a:cubicBezTo>
                  <a:cubicBezTo>
                    <a:pt x="14656" y="3300"/>
                    <a:pt x="14171" y="3366"/>
                    <a:pt x="13693" y="3489"/>
                  </a:cubicBezTo>
                  <a:cubicBezTo>
                    <a:pt x="12237" y="3876"/>
                    <a:pt x="11019" y="4806"/>
                    <a:pt x="10262" y="6106"/>
                  </a:cubicBezTo>
                  <a:lnTo>
                    <a:pt x="6057" y="13364"/>
                  </a:lnTo>
                  <a:cubicBezTo>
                    <a:pt x="5300" y="14665"/>
                    <a:pt x="5094" y="16179"/>
                    <a:pt x="5481" y="17635"/>
                  </a:cubicBezTo>
                  <a:cubicBezTo>
                    <a:pt x="5571" y="17956"/>
                    <a:pt x="5678" y="18277"/>
                    <a:pt x="5818" y="18573"/>
                  </a:cubicBezTo>
                  <a:lnTo>
                    <a:pt x="3465" y="17207"/>
                  </a:lnTo>
                  <a:cubicBezTo>
                    <a:pt x="3209" y="17059"/>
                    <a:pt x="2913" y="16977"/>
                    <a:pt x="2617" y="16977"/>
                  </a:cubicBezTo>
                  <a:cubicBezTo>
                    <a:pt x="2016" y="16977"/>
                    <a:pt x="1457" y="17298"/>
                    <a:pt x="1152" y="17816"/>
                  </a:cubicBezTo>
                  <a:lnTo>
                    <a:pt x="288" y="19314"/>
                  </a:lnTo>
                  <a:cubicBezTo>
                    <a:pt x="58" y="19709"/>
                    <a:pt x="0" y="20162"/>
                    <a:pt x="115" y="20598"/>
                  </a:cubicBezTo>
                  <a:cubicBezTo>
                    <a:pt x="222" y="21026"/>
                    <a:pt x="510" y="21404"/>
                    <a:pt x="897" y="21626"/>
                  </a:cubicBezTo>
                  <a:lnTo>
                    <a:pt x="16895" y="30917"/>
                  </a:lnTo>
                  <a:cubicBezTo>
                    <a:pt x="17158" y="31065"/>
                    <a:pt x="17454" y="31148"/>
                    <a:pt x="17750" y="31148"/>
                  </a:cubicBezTo>
                  <a:cubicBezTo>
                    <a:pt x="18351" y="31148"/>
                    <a:pt x="18911" y="30827"/>
                    <a:pt x="19207" y="30300"/>
                  </a:cubicBezTo>
                  <a:lnTo>
                    <a:pt x="20079" y="28811"/>
                  </a:lnTo>
                  <a:cubicBezTo>
                    <a:pt x="20310" y="28416"/>
                    <a:pt x="20367" y="27963"/>
                    <a:pt x="20252" y="27527"/>
                  </a:cubicBezTo>
                  <a:cubicBezTo>
                    <a:pt x="20137" y="27091"/>
                    <a:pt x="19857" y="26720"/>
                    <a:pt x="19470" y="26498"/>
                  </a:cubicBezTo>
                  <a:lnTo>
                    <a:pt x="17611" y="25420"/>
                  </a:lnTo>
                  <a:cubicBezTo>
                    <a:pt x="17800" y="25280"/>
                    <a:pt x="17956" y="25107"/>
                    <a:pt x="18080" y="24902"/>
                  </a:cubicBezTo>
                  <a:lnTo>
                    <a:pt x="18606" y="23996"/>
                  </a:lnTo>
                  <a:cubicBezTo>
                    <a:pt x="18828" y="24062"/>
                    <a:pt x="19059" y="24095"/>
                    <a:pt x="19298" y="24095"/>
                  </a:cubicBezTo>
                  <a:cubicBezTo>
                    <a:pt x="19495" y="24095"/>
                    <a:pt x="19701" y="24071"/>
                    <a:pt x="19906" y="24021"/>
                  </a:cubicBezTo>
                  <a:cubicBezTo>
                    <a:pt x="20515" y="23857"/>
                    <a:pt x="21026" y="23462"/>
                    <a:pt x="21347" y="22918"/>
                  </a:cubicBezTo>
                  <a:lnTo>
                    <a:pt x="21593" y="22499"/>
                  </a:lnTo>
                  <a:cubicBezTo>
                    <a:pt x="22038" y="21717"/>
                    <a:pt x="21775" y="20713"/>
                    <a:pt x="20993" y="20260"/>
                  </a:cubicBezTo>
                  <a:lnTo>
                    <a:pt x="20540" y="20005"/>
                  </a:lnTo>
                  <a:cubicBezTo>
                    <a:pt x="20869" y="19857"/>
                    <a:pt x="21149" y="19610"/>
                    <a:pt x="21322" y="19306"/>
                  </a:cubicBezTo>
                  <a:lnTo>
                    <a:pt x="21495" y="19010"/>
                  </a:lnTo>
                  <a:cubicBezTo>
                    <a:pt x="21988" y="18936"/>
                    <a:pt x="22433" y="18631"/>
                    <a:pt x="22688" y="18195"/>
                  </a:cubicBezTo>
                  <a:lnTo>
                    <a:pt x="23305" y="17133"/>
                  </a:lnTo>
                  <a:cubicBezTo>
                    <a:pt x="23527" y="16747"/>
                    <a:pt x="23593" y="16286"/>
                    <a:pt x="23478" y="15858"/>
                  </a:cubicBezTo>
                  <a:cubicBezTo>
                    <a:pt x="23461" y="15800"/>
                    <a:pt x="23445" y="15743"/>
                    <a:pt x="23420" y="15693"/>
                  </a:cubicBezTo>
                  <a:lnTo>
                    <a:pt x="26803" y="9875"/>
                  </a:lnTo>
                  <a:cubicBezTo>
                    <a:pt x="27296" y="9793"/>
                    <a:pt x="27741" y="9488"/>
                    <a:pt x="27996" y="9052"/>
                  </a:cubicBezTo>
                  <a:lnTo>
                    <a:pt x="28605" y="7991"/>
                  </a:lnTo>
                  <a:cubicBezTo>
                    <a:pt x="28769" y="7711"/>
                    <a:pt x="28852" y="7390"/>
                    <a:pt x="28835" y="7069"/>
                  </a:cubicBezTo>
                  <a:cubicBezTo>
                    <a:pt x="29123" y="6921"/>
                    <a:pt x="29362" y="6699"/>
                    <a:pt x="29518" y="6419"/>
                  </a:cubicBezTo>
                  <a:lnTo>
                    <a:pt x="30135" y="5366"/>
                  </a:lnTo>
                  <a:cubicBezTo>
                    <a:pt x="30366" y="4971"/>
                    <a:pt x="30423" y="4518"/>
                    <a:pt x="30308" y="4082"/>
                  </a:cubicBezTo>
                  <a:cubicBezTo>
                    <a:pt x="30193" y="3654"/>
                    <a:pt x="29905" y="3275"/>
                    <a:pt x="29526" y="3053"/>
                  </a:cubicBezTo>
                  <a:lnTo>
                    <a:pt x="24663" y="231"/>
                  </a:lnTo>
                  <a:cubicBezTo>
                    <a:pt x="24408" y="82"/>
                    <a:pt x="24112" y="0"/>
                    <a:pt x="23815" y="0"/>
                  </a:cubicBezTo>
                  <a:close/>
                </a:path>
              </a:pathLst>
            </a:custGeom>
            <a:solidFill>
              <a:schemeClr val="lt1"/>
            </a:solidFill>
            <a:ln>
              <a:noFill/>
            </a:ln>
            <a:effectLst>
              <a:outerShdw blurRad="71438" dist="66675" dir="44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4"/>
            <p:cNvSpPr/>
            <p:nvPr/>
          </p:nvSpPr>
          <p:spPr>
            <a:xfrm>
              <a:off x="1984225" y="-1097400"/>
              <a:ext cx="384325" cy="476700"/>
            </a:xfrm>
            <a:custGeom>
              <a:avLst/>
              <a:gdLst/>
              <a:ahLst/>
              <a:cxnLst/>
              <a:rect l="l" t="t" r="r" b="b"/>
              <a:pathLst>
                <a:path w="15373" h="19068" extrusionOk="0">
                  <a:moveTo>
                    <a:pt x="8723" y="1"/>
                  </a:moveTo>
                  <a:cubicBezTo>
                    <a:pt x="7364" y="1"/>
                    <a:pt x="6041" y="706"/>
                    <a:pt x="5309" y="1967"/>
                  </a:cubicBezTo>
                  <a:lnTo>
                    <a:pt x="1095" y="9225"/>
                  </a:lnTo>
                  <a:cubicBezTo>
                    <a:pt x="1" y="11109"/>
                    <a:pt x="643" y="13521"/>
                    <a:pt x="2527" y="14615"/>
                  </a:cubicBezTo>
                  <a:lnTo>
                    <a:pt x="10197" y="19067"/>
                  </a:lnTo>
                  <a:lnTo>
                    <a:pt x="11629" y="16598"/>
                  </a:lnTo>
                  <a:lnTo>
                    <a:pt x="9250" y="15224"/>
                  </a:lnTo>
                  <a:lnTo>
                    <a:pt x="8872" y="15874"/>
                  </a:lnTo>
                  <a:lnTo>
                    <a:pt x="5811" y="14097"/>
                  </a:lnTo>
                  <a:cubicBezTo>
                    <a:pt x="4980" y="13611"/>
                    <a:pt x="4700" y="12550"/>
                    <a:pt x="5177" y="11727"/>
                  </a:cubicBezTo>
                  <a:lnTo>
                    <a:pt x="8592" y="5851"/>
                  </a:lnTo>
                  <a:cubicBezTo>
                    <a:pt x="8911" y="5296"/>
                    <a:pt x="9489" y="4987"/>
                    <a:pt x="10086" y="4987"/>
                  </a:cubicBezTo>
                  <a:cubicBezTo>
                    <a:pt x="10384" y="4987"/>
                    <a:pt x="10686" y="5064"/>
                    <a:pt x="10962" y="5226"/>
                  </a:cubicBezTo>
                  <a:lnTo>
                    <a:pt x="13406" y="6641"/>
                  </a:lnTo>
                  <a:lnTo>
                    <a:pt x="15373" y="3251"/>
                  </a:lnTo>
                  <a:lnTo>
                    <a:pt x="14048" y="2477"/>
                  </a:lnTo>
                  <a:lnTo>
                    <a:pt x="10699" y="535"/>
                  </a:lnTo>
                  <a:cubicBezTo>
                    <a:pt x="10076" y="173"/>
                    <a:pt x="9395" y="1"/>
                    <a:pt x="87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4"/>
            <p:cNvSpPr/>
            <p:nvPr/>
          </p:nvSpPr>
          <p:spPr>
            <a:xfrm>
              <a:off x="1990200" y="-1101900"/>
              <a:ext cx="382875" cy="485725"/>
            </a:xfrm>
            <a:custGeom>
              <a:avLst/>
              <a:gdLst/>
              <a:ahLst/>
              <a:cxnLst/>
              <a:rect l="l" t="t" r="r" b="b"/>
              <a:pathLst>
                <a:path w="15315" h="19429" extrusionOk="0">
                  <a:moveTo>
                    <a:pt x="8485" y="361"/>
                  </a:moveTo>
                  <a:cubicBezTo>
                    <a:pt x="9143" y="361"/>
                    <a:pt x="9785" y="534"/>
                    <a:pt x="10369" y="871"/>
                  </a:cubicBezTo>
                  <a:lnTo>
                    <a:pt x="13719" y="2813"/>
                  </a:lnTo>
                  <a:lnTo>
                    <a:pt x="14887" y="3496"/>
                  </a:lnTo>
                  <a:lnTo>
                    <a:pt x="13101" y="6574"/>
                  </a:lnTo>
                  <a:lnTo>
                    <a:pt x="10814" y="5249"/>
                  </a:lnTo>
                  <a:cubicBezTo>
                    <a:pt x="10511" y="5072"/>
                    <a:pt x="10179" y="4988"/>
                    <a:pt x="9852" y="4988"/>
                  </a:cubicBezTo>
                  <a:cubicBezTo>
                    <a:pt x="9191" y="4988"/>
                    <a:pt x="8549" y="5330"/>
                    <a:pt x="8197" y="5940"/>
                  </a:cubicBezTo>
                  <a:lnTo>
                    <a:pt x="4782" y="11816"/>
                  </a:lnTo>
                  <a:cubicBezTo>
                    <a:pt x="4255" y="12730"/>
                    <a:pt x="4568" y="13898"/>
                    <a:pt x="5481" y="14433"/>
                  </a:cubicBezTo>
                  <a:lnTo>
                    <a:pt x="8542" y="16210"/>
                  </a:lnTo>
                  <a:cubicBezTo>
                    <a:pt x="8569" y="16226"/>
                    <a:pt x="8599" y="16236"/>
                    <a:pt x="8630" y="16236"/>
                  </a:cubicBezTo>
                  <a:cubicBezTo>
                    <a:pt x="8647" y="16236"/>
                    <a:pt x="8665" y="16233"/>
                    <a:pt x="8682" y="16227"/>
                  </a:cubicBezTo>
                  <a:cubicBezTo>
                    <a:pt x="8732" y="16219"/>
                    <a:pt x="8765" y="16186"/>
                    <a:pt x="8789" y="16145"/>
                  </a:cubicBezTo>
                  <a:lnTo>
                    <a:pt x="9077" y="15651"/>
                  </a:lnTo>
                  <a:lnTo>
                    <a:pt x="11143" y="16844"/>
                  </a:lnTo>
                  <a:lnTo>
                    <a:pt x="9892" y="19000"/>
                  </a:lnTo>
                  <a:lnTo>
                    <a:pt x="2379" y="14639"/>
                  </a:lnTo>
                  <a:cubicBezTo>
                    <a:pt x="1506" y="14137"/>
                    <a:pt x="889" y="13322"/>
                    <a:pt x="634" y="12351"/>
                  </a:cubicBezTo>
                  <a:cubicBezTo>
                    <a:pt x="371" y="11380"/>
                    <a:pt x="511" y="10368"/>
                    <a:pt x="1013" y="9495"/>
                  </a:cubicBezTo>
                  <a:lnTo>
                    <a:pt x="5226" y="2237"/>
                  </a:lnTo>
                  <a:cubicBezTo>
                    <a:pt x="5728" y="1373"/>
                    <a:pt x="6543" y="748"/>
                    <a:pt x="7514" y="493"/>
                  </a:cubicBezTo>
                  <a:cubicBezTo>
                    <a:pt x="7835" y="402"/>
                    <a:pt x="8164" y="361"/>
                    <a:pt x="8485" y="361"/>
                  </a:cubicBezTo>
                  <a:close/>
                  <a:moveTo>
                    <a:pt x="8483" y="1"/>
                  </a:moveTo>
                  <a:cubicBezTo>
                    <a:pt x="8129" y="1"/>
                    <a:pt x="7774" y="47"/>
                    <a:pt x="7423" y="139"/>
                  </a:cubicBezTo>
                  <a:cubicBezTo>
                    <a:pt x="6353" y="427"/>
                    <a:pt x="5465" y="1102"/>
                    <a:pt x="4913" y="2056"/>
                  </a:cubicBezTo>
                  <a:lnTo>
                    <a:pt x="700" y="9314"/>
                  </a:lnTo>
                  <a:cubicBezTo>
                    <a:pt x="149" y="10269"/>
                    <a:pt x="1" y="11380"/>
                    <a:pt x="280" y="12442"/>
                  </a:cubicBezTo>
                  <a:cubicBezTo>
                    <a:pt x="568" y="13503"/>
                    <a:pt x="1243" y="14400"/>
                    <a:pt x="2198" y="14951"/>
                  </a:cubicBezTo>
                  <a:lnTo>
                    <a:pt x="9867" y="19403"/>
                  </a:lnTo>
                  <a:cubicBezTo>
                    <a:pt x="9900" y="19420"/>
                    <a:pt x="9925" y="19428"/>
                    <a:pt x="9958" y="19428"/>
                  </a:cubicBezTo>
                  <a:cubicBezTo>
                    <a:pt x="10024" y="19428"/>
                    <a:pt x="10081" y="19395"/>
                    <a:pt x="10114" y="19338"/>
                  </a:cubicBezTo>
                  <a:lnTo>
                    <a:pt x="11546" y="16869"/>
                  </a:lnTo>
                  <a:cubicBezTo>
                    <a:pt x="11595" y="16787"/>
                    <a:pt x="11562" y="16680"/>
                    <a:pt x="11480" y="16622"/>
                  </a:cubicBezTo>
                  <a:lnTo>
                    <a:pt x="9102" y="15248"/>
                  </a:lnTo>
                  <a:cubicBezTo>
                    <a:pt x="9075" y="15232"/>
                    <a:pt x="9045" y="15223"/>
                    <a:pt x="9016" y="15223"/>
                  </a:cubicBezTo>
                  <a:cubicBezTo>
                    <a:pt x="9000" y="15223"/>
                    <a:pt x="8985" y="15225"/>
                    <a:pt x="8970" y="15231"/>
                  </a:cubicBezTo>
                  <a:cubicBezTo>
                    <a:pt x="8921" y="15239"/>
                    <a:pt x="8880" y="15272"/>
                    <a:pt x="8855" y="15314"/>
                  </a:cubicBezTo>
                  <a:lnTo>
                    <a:pt x="8567" y="15807"/>
                  </a:lnTo>
                  <a:lnTo>
                    <a:pt x="5662" y="14120"/>
                  </a:lnTo>
                  <a:cubicBezTo>
                    <a:pt x="5300" y="13906"/>
                    <a:pt x="5045" y="13577"/>
                    <a:pt x="4938" y="13174"/>
                  </a:cubicBezTo>
                  <a:cubicBezTo>
                    <a:pt x="4831" y="12771"/>
                    <a:pt x="4889" y="12359"/>
                    <a:pt x="5094" y="11997"/>
                  </a:cubicBezTo>
                  <a:lnTo>
                    <a:pt x="8509" y="6122"/>
                  </a:lnTo>
                  <a:cubicBezTo>
                    <a:pt x="8715" y="5759"/>
                    <a:pt x="9053" y="5504"/>
                    <a:pt x="9448" y="5397"/>
                  </a:cubicBezTo>
                  <a:cubicBezTo>
                    <a:pt x="9580" y="5362"/>
                    <a:pt x="9714" y="5345"/>
                    <a:pt x="9847" y="5345"/>
                  </a:cubicBezTo>
                  <a:cubicBezTo>
                    <a:pt x="10120" y="5345"/>
                    <a:pt x="10389" y="5418"/>
                    <a:pt x="10633" y="5562"/>
                  </a:cubicBezTo>
                  <a:lnTo>
                    <a:pt x="13077" y="6977"/>
                  </a:lnTo>
                  <a:cubicBezTo>
                    <a:pt x="13103" y="6993"/>
                    <a:pt x="13133" y="7002"/>
                    <a:pt x="13162" y="7002"/>
                  </a:cubicBezTo>
                  <a:cubicBezTo>
                    <a:pt x="13178" y="7002"/>
                    <a:pt x="13194" y="7000"/>
                    <a:pt x="13208" y="6994"/>
                  </a:cubicBezTo>
                  <a:cubicBezTo>
                    <a:pt x="13258" y="6986"/>
                    <a:pt x="13299" y="6953"/>
                    <a:pt x="13324" y="6912"/>
                  </a:cubicBezTo>
                  <a:lnTo>
                    <a:pt x="15290" y="3521"/>
                  </a:lnTo>
                  <a:cubicBezTo>
                    <a:pt x="15315" y="3480"/>
                    <a:pt x="15315" y="3431"/>
                    <a:pt x="15307" y="3381"/>
                  </a:cubicBezTo>
                  <a:cubicBezTo>
                    <a:pt x="15299" y="3340"/>
                    <a:pt x="15266" y="3299"/>
                    <a:pt x="15224" y="3274"/>
                  </a:cubicBezTo>
                  <a:lnTo>
                    <a:pt x="10550" y="559"/>
                  </a:lnTo>
                  <a:cubicBezTo>
                    <a:pt x="9911" y="189"/>
                    <a:pt x="9201" y="1"/>
                    <a:pt x="84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4"/>
            <p:cNvSpPr/>
            <p:nvPr/>
          </p:nvSpPr>
          <p:spPr>
            <a:xfrm>
              <a:off x="2404125" y="-1151100"/>
              <a:ext cx="102275" cy="98150"/>
            </a:xfrm>
            <a:custGeom>
              <a:avLst/>
              <a:gdLst/>
              <a:ahLst/>
              <a:cxnLst/>
              <a:rect l="l" t="t" r="r" b="b"/>
              <a:pathLst>
                <a:path w="4091" h="3926" extrusionOk="0">
                  <a:moveTo>
                    <a:pt x="1358" y="0"/>
                  </a:moveTo>
                  <a:lnTo>
                    <a:pt x="1" y="2337"/>
                  </a:lnTo>
                  <a:lnTo>
                    <a:pt x="2733" y="3926"/>
                  </a:lnTo>
                  <a:lnTo>
                    <a:pt x="4091" y="1588"/>
                  </a:lnTo>
                  <a:lnTo>
                    <a:pt x="13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4"/>
            <p:cNvSpPr/>
            <p:nvPr/>
          </p:nvSpPr>
          <p:spPr>
            <a:xfrm>
              <a:off x="2398975" y="-1155600"/>
              <a:ext cx="112575" cy="107175"/>
            </a:xfrm>
            <a:custGeom>
              <a:avLst/>
              <a:gdLst/>
              <a:ahLst/>
              <a:cxnLst/>
              <a:rect l="l" t="t" r="r" b="b"/>
              <a:pathLst>
                <a:path w="4503" h="4287" extrusionOk="0">
                  <a:moveTo>
                    <a:pt x="1630" y="427"/>
                  </a:moveTo>
                  <a:lnTo>
                    <a:pt x="4050" y="1834"/>
                  </a:lnTo>
                  <a:lnTo>
                    <a:pt x="2873" y="3859"/>
                  </a:lnTo>
                  <a:lnTo>
                    <a:pt x="453" y="2452"/>
                  </a:lnTo>
                  <a:lnTo>
                    <a:pt x="1630" y="427"/>
                  </a:lnTo>
                  <a:close/>
                  <a:moveTo>
                    <a:pt x="1569" y="1"/>
                  </a:moveTo>
                  <a:cubicBezTo>
                    <a:pt x="1506" y="1"/>
                    <a:pt x="1442" y="34"/>
                    <a:pt x="1408" y="90"/>
                  </a:cubicBezTo>
                  <a:lnTo>
                    <a:pt x="50" y="2427"/>
                  </a:lnTo>
                  <a:cubicBezTo>
                    <a:pt x="1" y="2517"/>
                    <a:pt x="34" y="2624"/>
                    <a:pt x="116" y="2674"/>
                  </a:cubicBezTo>
                  <a:lnTo>
                    <a:pt x="2848" y="4262"/>
                  </a:lnTo>
                  <a:cubicBezTo>
                    <a:pt x="2873" y="4278"/>
                    <a:pt x="2906" y="4287"/>
                    <a:pt x="2939" y="4287"/>
                  </a:cubicBezTo>
                  <a:cubicBezTo>
                    <a:pt x="2955" y="4287"/>
                    <a:pt x="2972" y="4278"/>
                    <a:pt x="2988" y="4278"/>
                  </a:cubicBezTo>
                  <a:cubicBezTo>
                    <a:pt x="3029" y="4262"/>
                    <a:pt x="3070" y="4237"/>
                    <a:pt x="3095" y="4196"/>
                  </a:cubicBezTo>
                  <a:lnTo>
                    <a:pt x="4453" y="1859"/>
                  </a:lnTo>
                  <a:cubicBezTo>
                    <a:pt x="4502" y="1768"/>
                    <a:pt x="4469" y="1662"/>
                    <a:pt x="4387" y="1612"/>
                  </a:cubicBezTo>
                  <a:lnTo>
                    <a:pt x="1655" y="24"/>
                  </a:lnTo>
                  <a:cubicBezTo>
                    <a:pt x="1629" y="8"/>
                    <a:pt x="1599" y="1"/>
                    <a:pt x="1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4"/>
            <p:cNvSpPr/>
            <p:nvPr/>
          </p:nvSpPr>
          <p:spPr>
            <a:xfrm>
              <a:off x="2225750" y="-1098450"/>
              <a:ext cx="258850" cy="337850"/>
            </a:xfrm>
            <a:custGeom>
              <a:avLst/>
              <a:gdLst/>
              <a:ahLst/>
              <a:cxnLst/>
              <a:rect l="l" t="t" r="r" b="b"/>
              <a:pathLst>
                <a:path w="10354" h="13514" extrusionOk="0">
                  <a:moveTo>
                    <a:pt x="6568" y="1"/>
                  </a:moveTo>
                  <a:lnTo>
                    <a:pt x="1" y="11316"/>
                  </a:lnTo>
                  <a:lnTo>
                    <a:pt x="3786" y="13513"/>
                  </a:lnTo>
                  <a:lnTo>
                    <a:pt x="10353" y="2198"/>
                  </a:lnTo>
                  <a:lnTo>
                    <a:pt x="6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4"/>
            <p:cNvSpPr/>
            <p:nvPr/>
          </p:nvSpPr>
          <p:spPr>
            <a:xfrm>
              <a:off x="2220625" y="-1102975"/>
              <a:ext cx="268700" cy="346900"/>
            </a:xfrm>
            <a:custGeom>
              <a:avLst/>
              <a:gdLst/>
              <a:ahLst/>
              <a:cxnLst/>
              <a:rect l="l" t="t" r="r" b="b"/>
              <a:pathLst>
                <a:path w="10748" h="13876" extrusionOk="0">
                  <a:moveTo>
                    <a:pt x="6839" y="429"/>
                  </a:moveTo>
                  <a:lnTo>
                    <a:pt x="10311" y="2445"/>
                  </a:lnTo>
                  <a:lnTo>
                    <a:pt x="3926" y="13447"/>
                  </a:lnTo>
                  <a:lnTo>
                    <a:pt x="453" y="11431"/>
                  </a:lnTo>
                  <a:lnTo>
                    <a:pt x="6839" y="429"/>
                  </a:lnTo>
                  <a:close/>
                  <a:moveTo>
                    <a:pt x="6768" y="1"/>
                  </a:moveTo>
                  <a:cubicBezTo>
                    <a:pt x="6707" y="1"/>
                    <a:pt x="6649" y="32"/>
                    <a:pt x="6616" y="91"/>
                  </a:cubicBezTo>
                  <a:lnTo>
                    <a:pt x="50" y="11407"/>
                  </a:lnTo>
                  <a:cubicBezTo>
                    <a:pt x="0" y="11489"/>
                    <a:pt x="25" y="11604"/>
                    <a:pt x="115" y="11653"/>
                  </a:cubicBezTo>
                  <a:lnTo>
                    <a:pt x="3901" y="13851"/>
                  </a:lnTo>
                  <a:cubicBezTo>
                    <a:pt x="3926" y="13867"/>
                    <a:pt x="3958" y="13875"/>
                    <a:pt x="3991" y="13875"/>
                  </a:cubicBezTo>
                  <a:cubicBezTo>
                    <a:pt x="4008" y="13875"/>
                    <a:pt x="4024" y="13867"/>
                    <a:pt x="4041" y="13867"/>
                  </a:cubicBezTo>
                  <a:cubicBezTo>
                    <a:pt x="4082" y="13851"/>
                    <a:pt x="4123" y="13826"/>
                    <a:pt x="4148" y="13785"/>
                  </a:cubicBezTo>
                  <a:lnTo>
                    <a:pt x="10715" y="2470"/>
                  </a:lnTo>
                  <a:cubicBezTo>
                    <a:pt x="10739" y="2428"/>
                    <a:pt x="10747" y="2379"/>
                    <a:pt x="10731" y="2330"/>
                  </a:cubicBezTo>
                  <a:cubicBezTo>
                    <a:pt x="10723" y="2289"/>
                    <a:pt x="10690" y="2247"/>
                    <a:pt x="10649" y="2223"/>
                  </a:cubicBezTo>
                  <a:lnTo>
                    <a:pt x="6863" y="26"/>
                  </a:lnTo>
                  <a:cubicBezTo>
                    <a:pt x="6833" y="9"/>
                    <a:pt x="6800" y="1"/>
                    <a:pt x="6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4"/>
            <p:cNvSpPr/>
            <p:nvPr/>
          </p:nvSpPr>
          <p:spPr>
            <a:xfrm>
              <a:off x="2365650" y="-1114075"/>
              <a:ext cx="136850" cy="97125"/>
            </a:xfrm>
            <a:custGeom>
              <a:avLst/>
              <a:gdLst/>
              <a:ahLst/>
              <a:cxnLst/>
              <a:rect l="l" t="t" r="r" b="b"/>
              <a:pathLst>
                <a:path w="5474" h="3885" extrusionOk="0">
                  <a:moveTo>
                    <a:pt x="610" y="1"/>
                  </a:moveTo>
                  <a:lnTo>
                    <a:pt x="1" y="1062"/>
                  </a:lnTo>
                  <a:lnTo>
                    <a:pt x="4856" y="3885"/>
                  </a:lnTo>
                  <a:lnTo>
                    <a:pt x="5473" y="2823"/>
                  </a:lnTo>
                  <a:lnTo>
                    <a:pt x="6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4"/>
            <p:cNvSpPr/>
            <p:nvPr/>
          </p:nvSpPr>
          <p:spPr>
            <a:xfrm>
              <a:off x="2360925" y="-1118575"/>
              <a:ext cx="146300" cy="106150"/>
            </a:xfrm>
            <a:custGeom>
              <a:avLst/>
              <a:gdLst/>
              <a:ahLst/>
              <a:cxnLst/>
              <a:rect l="l" t="t" r="r" b="b"/>
              <a:pathLst>
                <a:path w="5852" h="4246" extrusionOk="0">
                  <a:moveTo>
                    <a:pt x="865" y="427"/>
                  </a:moveTo>
                  <a:lnTo>
                    <a:pt x="5415" y="3069"/>
                  </a:lnTo>
                  <a:lnTo>
                    <a:pt x="4979" y="3818"/>
                  </a:lnTo>
                  <a:lnTo>
                    <a:pt x="437" y="1176"/>
                  </a:lnTo>
                  <a:lnTo>
                    <a:pt x="865" y="427"/>
                  </a:lnTo>
                  <a:close/>
                  <a:moveTo>
                    <a:pt x="805" y="1"/>
                  </a:moveTo>
                  <a:cubicBezTo>
                    <a:pt x="744" y="1"/>
                    <a:pt x="684" y="34"/>
                    <a:pt x="651" y="90"/>
                  </a:cubicBezTo>
                  <a:lnTo>
                    <a:pt x="33" y="1152"/>
                  </a:lnTo>
                  <a:cubicBezTo>
                    <a:pt x="9" y="1193"/>
                    <a:pt x="0" y="1242"/>
                    <a:pt x="17" y="1291"/>
                  </a:cubicBezTo>
                  <a:cubicBezTo>
                    <a:pt x="25" y="1333"/>
                    <a:pt x="58" y="1374"/>
                    <a:pt x="99" y="1398"/>
                  </a:cubicBezTo>
                  <a:lnTo>
                    <a:pt x="4954" y="4221"/>
                  </a:lnTo>
                  <a:cubicBezTo>
                    <a:pt x="4987" y="4237"/>
                    <a:pt x="5020" y="4246"/>
                    <a:pt x="5045" y="4246"/>
                  </a:cubicBezTo>
                  <a:cubicBezTo>
                    <a:pt x="5111" y="4246"/>
                    <a:pt x="5168" y="4213"/>
                    <a:pt x="5201" y="4155"/>
                  </a:cubicBezTo>
                  <a:lnTo>
                    <a:pt x="5819" y="3094"/>
                  </a:lnTo>
                  <a:cubicBezTo>
                    <a:pt x="5843" y="3052"/>
                    <a:pt x="5851" y="3003"/>
                    <a:pt x="5835" y="2954"/>
                  </a:cubicBezTo>
                  <a:cubicBezTo>
                    <a:pt x="5827" y="2913"/>
                    <a:pt x="5794" y="2871"/>
                    <a:pt x="5753" y="2847"/>
                  </a:cubicBezTo>
                  <a:lnTo>
                    <a:pt x="889" y="24"/>
                  </a:lnTo>
                  <a:cubicBezTo>
                    <a:pt x="863" y="8"/>
                    <a:pt x="834" y="1"/>
                    <a:pt x="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4"/>
            <p:cNvSpPr/>
            <p:nvPr/>
          </p:nvSpPr>
          <p:spPr>
            <a:xfrm>
              <a:off x="2403725" y="-1179700"/>
              <a:ext cx="137025" cy="96925"/>
            </a:xfrm>
            <a:custGeom>
              <a:avLst/>
              <a:gdLst/>
              <a:ahLst/>
              <a:cxnLst/>
              <a:rect l="l" t="t" r="r" b="b"/>
              <a:pathLst>
                <a:path w="5481" h="3877" extrusionOk="0">
                  <a:moveTo>
                    <a:pt x="617" y="0"/>
                  </a:moveTo>
                  <a:lnTo>
                    <a:pt x="0" y="1062"/>
                  </a:lnTo>
                  <a:lnTo>
                    <a:pt x="4864" y="3876"/>
                  </a:lnTo>
                  <a:lnTo>
                    <a:pt x="5481" y="2823"/>
                  </a:lnTo>
                  <a:lnTo>
                    <a:pt x="6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4"/>
            <p:cNvSpPr/>
            <p:nvPr/>
          </p:nvSpPr>
          <p:spPr>
            <a:xfrm>
              <a:off x="2399200" y="-1184225"/>
              <a:ext cx="146075" cy="105975"/>
            </a:xfrm>
            <a:custGeom>
              <a:avLst/>
              <a:gdLst/>
              <a:ahLst/>
              <a:cxnLst/>
              <a:rect l="l" t="t" r="r" b="b"/>
              <a:pathLst>
                <a:path w="5843" h="4239" extrusionOk="0">
                  <a:moveTo>
                    <a:pt x="864" y="428"/>
                  </a:moveTo>
                  <a:lnTo>
                    <a:pt x="5415" y="3062"/>
                  </a:lnTo>
                  <a:lnTo>
                    <a:pt x="4979" y="3810"/>
                  </a:lnTo>
                  <a:lnTo>
                    <a:pt x="428" y="1177"/>
                  </a:lnTo>
                  <a:lnTo>
                    <a:pt x="864" y="428"/>
                  </a:lnTo>
                  <a:close/>
                  <a:moveTo>
                    <a:pt x="797" y="0"/>
                  </a:moveTo>
                  <a:cubicBezTo>
                    <a:pt x="736" y="0"/>
                    <a:pt x="675" y="31"/>
                    <a:pt x="642" y="91"/>
                  </a:cubicBezTo>
                  <a:lnTo>
                    <a:pt x="25" y="1144"/>
                  </a:lnTo>
                  <a:cubicBezTo>
                    <a:pt x="0" y="1194"/>
                    <a:pt x="0" y="1243"/>
                    <a:pt x="8" y="1284"/>
                  </a:cubicBezTo>
                  <a:cubicBezTo>
                    <a:pt x="17" y="1333"/>
                    <a:pt x="49" y="1375"/>
                    <a:pt x="91" y="1391"/>
                  </a:cubicBezTo>
                  <a:lnTo>
                    <a:pt x="4954" y="4214"/>
                  </a:lnTo>
                  <a:cubicBezTo>
                    <a:pt x="4979" y="4230"/>
                    <a:pt x="5012" y="4238"/>
                    <a:pt x="5045" y="4238"/>
                  </a:cubicBezTo>
                  <a:cubicBezTo>
                    <a:pt x="5102" y="4238"/>
                    <a:pt x="5168" y="4205"/>
                    <a:pt x="5201" y="4148"/>
                  </a:cubicBezTo>
                  <a:lnTo>
                    <a:pt x="5810" y="3095"/>
                  </a:lnTo>
                  <a:cubicBezTo>
                    <a:pt x="5835" y="3045"/>
                    <a:pt x="5843" y="3004"/>
                    <a:pt x="5835" y="2955"/>
                  </a:cubicBezTo>
                  <a:cubicBezTo>
                    <a:pt x="5818" y="2905"/>
                    <a:pt x="5793" y="2864"/>
                    <a:pt x="5752" y="2848"/>
                  </a:cubicBezTo>
                  <a:lnTo>
                    <a:pt x="889" y="25"/>
                  </a:lnTo>
                  <a:cubicBezTo>
                    <a:pt x="861" y="8"/>
                    <a:pt x="829" y="0"/>
                    <a:pt x="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4"/>
            <p:cNvSpPr/>
            <p:nvPr/>
          </p:nvSpPr>
          <p:spPr>
            <a:xfrm>
              <a:off x="2232950" y="-885500"/>
              <a:ext cx="136850" cy="97125"/>
            </a:xfrm>
            <a:custGeom>
              <a:avLst/>
              <a:gdLst/>
              <a:ahLst/>
              <a:cxnLst/>
              <a:rect l="l" t="t" r="r" b="b"/>
              <a:pathLst>
                <a:path w="5474" h="3885" extrusionOk="0">
                  <a:moveTo>
                    <a:pt x="618" y="0"/>
                  </a:moveTo>
                  <a:lnTo>
                    <a:pt x="1" y="1062"/>
                  </a:lnTo>
                  <a:lnTo>
                    <a:pt x="4864" y="3884"/>
                  </a:lnTo>
                  <a:lnTo>
                    <a:pt x="5473" y="2823"/>
                  </a:lnTo>
                  <a:lnTo>
                    <a:pt x="6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4"/>
            <p:cNvSpPr/>
            <p:nvPr/>
          </p:nvSpPr>
          <p:spPr>
            <a:xfrm>
              <a:off x="2228225" y="-890000"/>
              <a:ext cx="146300" cy="106150"/>
            </a:xfrm>
            <a:custGeom>
              <a:avLst/>
              <a:gdLst/>
              <a:ahLst/>
              <a:cxnLst/>
              <a:rect l="l" t="t" r="r" b="b"/>
              <a:pathLst>
                <a:path w="5852" h="4246" extrusionOk="0">
                  <a:moveTo>
                    <a:pt x="873" y="427"/>
                  </a:moveTo>
                  <a:lnTo>
                    <a:pt x="5415" y="3069"/>
                  </a:lnTo>
                  <a:lnTo>
                    <a:pt x="4988" y="3817"/>
                  </a:lnTo>
                  <a:lnTo>
                    <a:pt x="437" y="1176"/>
                  </a:lnTo>
                  <a:lnTo>
                    <a:pt x="873" y="427"/>
                  </a:lnTo>
                  <a:close/>
                  <a:moveTo>
                    <a:pt x="808" y="1"/>
                  </a:moveTo>
                  <a:cubicBezTo>
                    <a:pt x="744" y="1"/>
                    <a:pt x="684" y="34"/>
                    <a:pt x="651" y="90"/>
                  </a:cubicBezTo>
                  <a:lnTo>
                    <a:pt x="34" y="1151"/>
                  </a:lnTo>
                  <a:cubicBezTo>
                    <a:pt x="9" y="1192"/>
                    <a:pt x="1" y="1242"/>
                    <a:pt x="17" y="1291"/>
                  </a:cubicBezTo>
                  <a:cubicBezTo>
                    <a:pt x="25" y="1332"/>
                    <a:pt x="58" y="1373"/>
                    <a:pt x="99" y="1398"/>
                  </a:cubicBezTo>
                  <a:lnTo>
                    <a:pt x="4963" y="4221"/>
                  </a:lnTo>
                  <a:cubicBezTo>
                    <a:pt x="4988" y="4237"/>
                    <a:pt x="5020" y="4245"/>
                    <a:pt x="5053" y="4245"/>
                  </a:cubicBezTo>
                  <a:cubicBezTo>
                    <a:pt x="5111" y="4245"/>
                    <a:pt x="5169" y="4212"/>
                    <a:pt x="5202" y="4155"/>
                  </a:cubicBezTo>
                  <a:lnTo>
                    <a:pt x="5819" y="3093"/>
                  </a:lnTo>
                  <a:cubicBezTo>
                    <a:pt x="5843" y="3052"/>
                    <a:pt x="5852" y="3003"/>
                    <a:pt x="5835" y="2953"/>
                  </a:cubicBezTo>
                  <a:cubicBezTo>
                    <a:pt x="5827" y="2912"/>
                    <a:pt x="5794" y="2871"/>
                    <a:pt x="5753" y="2846"/>
                  </a:cubicBezTo>
                  <a:lnTo>
                    <a:pt x="898" y="24"/>
                  </a:lnTo>
                  <a:cubicBezTo>
                    <a:pt x="869" y="8"/>
                    <a:pt x="838" y="1"/>
                    <a:pt x="8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4"/>
            <p:cNvSpPr/>
            <p:nvPr/>
          </p:nvSpPr>
          <p:spPr>
            <a:xfrm>
              <a:off x="2227600" y="-809600"/>
              <a:ext cx="82525" cy="58175"/>
            </a:xfrm>
            <a:custGeom>
              <a:avLst/>
              <a:gdLst/>
              <a:ahLst/>
              <a:cxnLst/>
              <a:rect l="l" t="t" r="r" b="b"/>
              <a:pathLst>
                <a:path w="3301" h="2327" extrusionOk="0">
                  <a:moveTo>
                    <a:pt x="338" y="1"/>
                  </a:moveTo>
                  <a:lnTo>
                    <a:pt x="338" y="1"/>
                  </a:lnTo>
                  <a:cubicBezTo>
                    <a:pt x="1" y="585"/>
                    <a:pt x="198" y="1334"/>
                    <a:pt x="783" y="1671"/>
                  </a:cubicBezTo>
                  <a:lnTo>
                    <a:pt x="1622" y="2157"/>
                  </a:lnTo>
                  <a:cubicBezTo>
                    <a:pt x="1817" y="2272"/>
                    <a:pt x="2030" y="2327"/>
                    <a:pt x="2240" y="2327"/>
                  </a:cubicBezTo>
                  <a:cubicBezTo>
                    <a:pt x="2661" y="2327"/>
                    <a:pt x="3070" y="2107"/>
                    <a:pt x="3301" y="1712"/>
                  </a:cubicBezTo>
                  <a:lnTo>
                    <a:pt x="3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4"/>
            <p:cNvSpPr/>
            <p:nvPr/>
          </p:nvSpPr>
          <p:spPr>
            <a:xfrm>
              <a:off x="2223075" y="-813675"/>
              <a:ext cx="91175" cy="66225"/>
            </a:xfrm>
            <a:custGeom>
              <a:avLst/>
              <a:gdLst/>
              <a:ahLst/>
              <a:cxnLst/>
              <a:rect l="l" t="t" r="r" b="b"/>
              <a:pathLst>
                <a:path w="3647" h="2649" extrusionOk="0">
                  <a:moveTo>
                    <a:pt x="593" y="386"/>
                  </a:moveTo>
                  <a:lnTo>
                    <a:pt x="3251" y="1933"/>
                  </a:lnTo>
                  <a:cubicBezTo>
                    <a:pt x="3042" y="2190"/>
                    <a:pt x="2733" y="2330"/>
                    <a:pt x="2416" y="2330"/>
                  </a:cubicBezTo>
                  <a:cubicBezTo>
                    <a:pt x="2236" y="2330"/>
                    <a:pt x="2053" y="2284"/>
                    <a:pt x="1885" y="2188"/>
                  </a:cubicBezTo>
                  <a:lnTo>
                    <a:pt x="1046" y="1694"/>
                  </a:lnTo>
                  <a:cubicBezTo>
                    <a:pt x="585" y="1431"/>
                    <a:pt x="404" y="871"/>
                    <a:pt x="593" y="386"/>
                  </a:cubicBezTo>
                  <a:close/>
                  <a:moveTo>
                    <a:pt x="524" y="0"/>
                  </a:moveTo>
                  <a:cubicBezTo>
                    <a:pt x="468" y="0"/>
                    <a:pt x="413" y="32"/>
                    <a:pt x="379" y="81"/>
                  </a:cubicBezTo>
                  <a:cubicBezTo>
                    <a:pt x="1" y="740"/>
                    <a:pt x="223" y="1596"/>
                    <a:pt x="881" y="1974"/>
                  </a:cubicBezTo>
                  <a:lnTo>
                    <a:pt x="1721" y="2460"/>
                  </a:lnTo>
                  <a:cubicBezTo>
                    <a:pt x="1943" y="2591"/>
                    <a:pt x="2182" y="2649"/>
                    <a:pt x="2420" y="2649"/>
                  </a:cubicBezTo>
                  <a:cubicBezTo>
                    <a:pt x="2898" y="2649"/>
                    <a:pt x="3358" y="2402"/>
                    <a:pt x="3622" y="1958"/>
                  </a:cubicBezTo>
                  <a:cubicBezTo>
                    <a:pt x="3638" y="1925"/>
                    <a:pt x="3646" y="1875"/>
                    <a:pt x="3638" y="1834"/>
                  </a:cubicBezTo>
                  <a:cubicBezTo>
                    <a:pt x="3622" y="1793"/>
                    <a:pt x="3597" y="1760"/>
                    <a:pt x="3556" y="1744"/>
                  </a:cubicBezTo>
                  <a:lnTo>
                    <a:pt x="602" y="24"/>
                  </a:lnTo>
                  <a:cubicBezTo>
                    <a:pt x="577" y="8"/>
                    <a:pt x="551"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4"/>
            <p:cNvSpPr/>
            <p:nvPr/>
          </p:nvSpPr>
          <p:spPr>
            <a:xfrm>
              <a:off x="2293650" y="-1066125"/>
              <a:ext cx="98775" cy="86675"/>
            </a:xfrm>
            <a:custGeom>
              <a:avLst/>
              <a:gdLst/>
              <a:ahLst/>
              <a:cxnLst/>
              <a:rect l="l" t="t" r="r" b="b"/>
              <a:pathLst>
                <a:path w="3951" h="3467" extrusionOk="0">
                  <a:moveTo>
                    <a:pt x="1972" y="0"/>
                  </a:moveTo>
                  <a:cubicBezTo>
                    <a:pt x="1375" y="0"/>
                    <a:pt x="796" y="309"/>
                    <a:pt x="478" y="864"/>
                  </a:cubicBezTo>
                  <a:cubicBezTo>
                    <a:pt x="1" y="1695"/>
                    <a:pt x="280" y="2748"/>
                    <a:pt x="1103" y="3234"/>
                  </a:cubicBezTo>
                  <a:cubicBezTo>
                    <a:pt x="1378" y="3391"/>
                    <a:pt x="1677" y="3467"/>
                    <a:pt x="1972" y="3467"/>
                  </a:cubicBezTo>
                  <a:cubicBezTo>
                    <a:pt x="2571" y="3467"/>
                    <a:pt x="3153" y="3157"/>
                    <a:pt x="3473" y="2600"/>
                  </a:cubicBezTo>
                  <a:cubicBezTo>
                    <a:pt x="3951" y="1777"/>
                    <a:pt x="3671" y="716"/>
                    <a:pt x="2848" y="239"/>
                  </a:cubicBezTo>
                  <a:cubicBezTo>
                    <a:pt x="2571" y="77"/>
                    <a:pt x="2269" y="0"/>
                    <a:pt x="19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4"/>
            <p:cNvSpPr/>
            <p:nvPr/>
          </p:nvSpPr>
          <p:spPr>
            <a:xfrm>
              <a:off x="2294475" y="-1069775"/>
              <a:ext cx="97125" cy="93975"/>
            </a:xfrm>
            <a:custGeom>
              <a:avLst/>
              <a:gdLst/>
              <a:ahLst/>
              <a:cxnLst/>
              <a:rect l="l" t="t" r="r" b="b"/>
              <a:pathLst>
                <a:path w="3885" h="3759" extrusionOk="0">
                  <a:moveTo>
                    <a:pt x="1943" y="294"/>
                  </a:moveTo>
                  <a:cubicBezTo>
                    <a:pt x="2214" y="294"/>
                    <a:pt x="2486" y="360"/>
                    <a:pt x="2741" y="508"/>
                  </a:cubicBezTo>
                  <a:cubicBezTo>
                    <a:pt x="3103" y="722"/>
                    <a:pt x="3366" y="1059"/>
                    <a:pt x="3473" y="1471"/>
                  </a:cubicBezTo>
                  <a:cubicBezTo>
                    <a:pt x="3588" y="1882"/>
                    <a:pt x="3531" y="2310"/>
                    <a:pt x="3317" y="2672"/>
                  </a:cubicBezTo>
                  <a:cubicBezTo>
                    <a:pt x="3103" y="3043"/>
                    <a:pt x="2757" y="3306"/>
                    <a:pt x="2354" y="3413"/>
                  </a:cubicBezTo>
                  <a:cubicBezTo>
                    <a:pt x="2218" y="3448"/>
                    <a:pt x="2080" y="3466"/>
                    <a:pt x="1943" y="3466"/>
                  </a:cubicBezTo>
                  <a:cubicBezTo>
                    <a:pt x="1666" y="3466"/>
                    <a:pt x="1392" y="3394"/>
                    <a:pt x="1144" y="3257"/>
                  </a:cubicBezTo>
                  <a:cubicBezTo>
                    <a:pt x="782" y="3043"/>
                    <a:pt x="519" y="2697"/>
                    <a:pt x="412" y="2285"/>
                  </a:cubicBezTo>
                  <a:cubicBezTo>
                    <a:pt x="297" y="1874"/>
                    <a:pt x="354" y="1446"/>
                    <a:pt x="568" y="1084"/>
                  </a:cubicBezTo>
                  <a:cubicBezTo>
                    <a:pt x="865" y="574"/>
                    <a:pt x="1399" y="294"/>
                    <a:pt x="1943" y="294"/>
                  </a:cubicBezTo>
                  <a:close/>
                  <a:moveTo>
                    <a:pt x="1949" y="0"/>
                  </a:moveTo>
                  <a:cubicBezTo>
                    <a:pt x="1300" y="0"/>
                    <a:pt x="669" y="335"/>
                    <a:pt x="321" y="936"/>
                  </a:cubicBezTo>
                  <a:cubicBezTo>
                    <a:pt x="66" y="1372"/>
                    <a:pt x="0" y="1874"/>
                    <a:pt x="132" y="2360"/>
                  </a:cubicBezTo>
                  <a:cubicBezTo>
                    <a:pt x="256" y="2845"/>
                    <a:pt x="568" y="3248"/>
                    <a:pt x="996" y="3503"/>
                  </a:cubicBezTo>
                  <a:cubicBezTo>
                    <a:pt x="1292" y="3668"/>
                    <a:pt x="1613" y="3759"/>
                    <a:pt x="1943" y="3759"/>
                  </a:cubicBezTo>
                  <a:cubicBezTo>
                    <a:pt x="2099" y="3759"/>
                    <a:pt x="2263" y="3734"/>
                    <a:pt x="2428" y="3693"/>
                  </a:cubicBezTo>
                  <a:cubicBezTo>
                    <a:pt x="2905" y="3561"/>
                    <a:pt x="3317" y="3257"/>
                    <a:pt x="3564" y="2820"/>
                  </a:cubicBezTo>
                  <a:cubicBezTo>
                    <a:pt x="3819" y="2384"/>
                    <a:pt x="3885" y="1882"/>
                    <a:pt x="3753" y="1397"/>
                  </a:cubicBezTo>
                  <a:cubicBezTo>
                    <a:pt x="3630" y="911"/>
                    <a:pt x="3317" y="508"/>
                    <a:pt x="2889" y="253"/>
                  </a:cubicBezTo>
                  <a:cubicBezTo>
                    <a:pt x="2593" y="82"/>
                    <a:pt x="2269" y="0"/>
                    <a:pt x="1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4"/>
            <p:cNvSpPr/>
            <p:nvPr/>
          </p:nvSpPr>
          <p:spPr>
            <a:xfrm>
              <a:off x="2314025" y="-1048150"/>
              <a:ext cx="58025" cy="50675"/>
            </a:xfrm>
            <a:custGeom>
              <a:avLst/>
              <a:gdLst/>
              <a:ahLst/>
              <a:cxnLst/>
              <a:rect l="l" t="t" r="r" b="b"/>
              <a:pathLst>
                <a:path w="2321" h="2027" extrusionOk="0">
                  <a:moveTo>
                    <a:pt x="1164" y="0"/>
                  </a:moveTo>
                  <a:cubicBezTo>
                    <a:pt x="814" y="0"/>
                    <a:pt x="473" y="182"/>
                    <a:pt x="280" y="507"/>
                  </a:cubicBezTo>
                  <a:cubicBezTo>
                    <a:pt x="0" y="993"/>
                    <a:pt x="165" y="1610"/>
                    <a:pt x="650" y="1890"/>
                  </a:cubicBezTo>
                  <a:cubicBezTo>
                    <a:pt x="811" y="1982"/>
                    <a:pt x="986" y="2026"/>
                    <a:pt x="1159" y="2026"/>
                  </a:cubicBezTo>
                  <a:cubicBezTo>
                    <a:pt x="1508" y="2026"/>
                    <a:pt x="1848" y="1847"/>
                    <a:pt x="2041" y="1527"/>
                  </a:cubicBezTo>
                  <a:cubicBezTo>
                    <a:pt x="2321" y="1042"/>
                    <a:pt x="2156" y="417"/>
                    <a:pt x="1671" y="137"/>
                  </a:cubicBezTo>
                  <a:cubicBezTo>
                    <a:pt x="1511" y="44"/>
                    <a:pt x="1336" y="0"/>
                    <a:pt x="11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4"/>
            <p:cNvSpPr/>
            <p:nvPr/>
          </p:nvSpPr>
          <p:spPr>
            <a:xfrm>
              <a:off x="2311750" y="-1050325"/>
              <a:ext cx="62575" cy="54975"/>
            </a:xfrm>
            <a:custGeom>
              <a:avLst/>
              <a:gdLst/>
              <a:ahLst/>
              <a:cxnLst/>
              <a:rect l="l" t="t" r="r" b="b"/>
              <a:pathLst>
                <a:path w="2503" h="2199" extrusionOk="0">
                  <a:moveTo>
                    <a:pt x="1252" y="174"/>
                  </a:moveTo>
                  <a:cubicBezTo>
                    <a:pt x="1416" y="174"/>
                    <a:pt x="1572" y="216"/>
                    <a:pt x="1721" y="298"/>
                  </a:cubicBezTo>
                  <a:cubicBezTo>
                    <a:pt x="2165" y="553"/>
                    <a:pt x="2313" y="1121"/>
                    <a:pt x="2058" y="1565"/>
                  </a:cubicBezTo>
                  <a:cubicBezTo>
                    <a:pt x="1882" y="1862"/>
                    <a:pt x="1569" y="2031"/>
                    <a:pt x="1249" y="2031"/>
                  </a:cubicBezTo>
                  <a:cubicBezTo>
                    <a:pt x="1090" y="2031"/>
                    <a:pt x="930" y="1990"/>
                    <a:pt x="782" y="1902"/>
                  </a:cubicBezTo>
                  <a:cubicBezTo>
                    <a:pt x="338" y="1647"/>
                    <a:pt x="190" y="1080"/>
                    <a:pt x="445" y="635"/>
                  </a:cubicBezTo>
                  <a:cubicBezTo>
                    <a:pt x="569" y="421"/>
                    <a:pt x="774" y="265"/>
                    <a:pt x="1013" y="199"/>
                  </a:cubicBezTo>
                  <a:cubicBezTo>
                    <a:pt x="1095" y="183"/>
                    <a:pt x="1169" y="174"/>
                    <a:pt x="1252" y="174"/>
                  </a:cubicBezTo>
                  <a:close/>
                  <a:moveTo>
                    <a:pt x="1262" y="1"/>
                  </a:moveTo>
                  <a:cubicBezTo>
                    <a:pt x="1165" y="1"/>
                    <a:pt x="1067" y="15"/>
                    <a:pt x="972" y="43"/>
                  </a:cubicBezTo>
                  <a:cubicBezTo>
                    <a:pt x="684" y="117"/>
                    <a:pt x="445" y="298"/>
                    <a:pt x="297" y="553"/>
                  </a:cubicBezTo>
                  <a:cubicBezTo>
                    <a:pt x="1" y="1071"/>
                    <a:pt x="174" y="1746"/>
                    <a:pt x="700" y="2051"/>
                  </a:cubicBezTo>
                  <a:cubicBezTo>
                    <a:pt x="873" y="2149"/>
                    <a:pt x="1062" y="2199"/>
                    <a:pt x="1252" y="2199"/>
                  </a:cubicBezTo>
                  <a:cubicBezTo>
                    <a:pt x="1630" y="2199"/>
                    <a:pt x="2000" y="2001"/>
                    <a:pt x="2206" y="1656"/>
                  </a:cubicBezTo>
                  <a:cubicBezTo>
                    <a:pt x="2502" y="1129"/>
                    <a:pt x="2330" y="454"/>
                    <a:pt x="1803" y="150"/>
                  </a:cubicBezTo>
                  <a:cubicBezTo>
                    <a:pt x="1635" y="52"/>
                    <a:pt x="1449" y="1"/>
                    <a:pt x="1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4"/>
            <p:cNvSpPr/>
            <p:nvPr/>
          </p:nvSpPr>
          <p:spPr>
            <a:xfrm>
              <a:off x="1990825" y="-723900"/>
              <a:ext cx="182900" cy="149475"/>
            </a:xfrm>
            <a:custGeom>
              <a:avLst/>
              <a:gdLst/>
              <a:ahLst/>
              <a:cxnLst/>
              <a:rect l="l" t="t" r="r" b="b"/>
              <a:pathLst>
                <a:path w="7316" h="5979" extrusionOk="0">
                  <a:moveTo>
                    <a:pt x="5279" y="1"/>
                  </a:moveTo>
                  <a:cubicBezTo>
                    <a:pt x="5171" y="1"/>
                    <a:pt x="5061" y="18"/>
                    <a:pt x="4954" y="54"/>
                  </a:cubicBezTo>
                  <a:lnTo>
                    <a:pt x="0" y="1741"/>
                  </a:lnTo>
                  <a:lnTo>
                    <a:pt x="7316" y="5979"/>
                  </a:lnTo>
                  <a:lnTo>
                    <a:pt x="7316" y="5979"/>
                  </a:lnTo>
                  <a:lnTo>
                    <a:pt x="6320" y="852"/>
                  </a:lnTo>
                  <a:cubicBezTo>
                    <a:pt x="6226" y="346"/>
                    <a:pt x="5767" y="1"/>
                    <a:pt x="52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4"/>
            <p:cNvSpPr/>
            <p:nvPr/>
          </p:nvSpPr>
          <p:spPr>
            <a:xfrm>
              <a:off x="1986300" y="-728425"/>
              <a:ext cx="192175" cy="158525"/>
            </a:xfrm>
            <a:custGeom>
              <a:avLst/>
              <a:gdLst/>
              <a:ahLst/>
              <a:cxnLst/>
              <a:rect l="l" t="t" r="r" b="b"/>
              <a:pathLst>
                <a:path w="7687" h="6341" extrusionOk="0">
                  <a:moveTo>
                    <a:pt x="5460" y="362"/>
                  </a:moveTo>
                  <a:cubicBezTo>
                    <a:pt x="5613" y="362"/>
                    <a:pt x="5769" y="404"/>
                    <a:pt x="5909" y="481"/>
                  </a:cubicBezTo>
                  <a:cubicBezTo>
                    <a:pt x="6123" y="613"/>
                    <a:pt x="6279" y="827"/>
                    <a:pt x="6328" y="1066"/>
                  </a:cubicBezTo>
                  <a:lnTo>
                    <a:pt x="7242" y="5806"/>
                  </a:lnTo>
                  <a:lnTo>
                    <a:pt x="617" y="1963"/>
                  </a:lnTo>
                  <a:lnTo>
                    <a:pt x="5193" y="407"/>
                  </a:lnTo>
                  <a:cubicBezTo>
                    <a:pt x="5278" y="377"/>
                    <a:pt x="5369" y="362"/>
                    <a:pt x="5460" y="362"/>
                  </a:cubicBezTo>
                  <a:close/>
                  <a:moveTo>
                    <a:pt x="5463" y="1"/>
                  </a:moveTo>
                  <a:cubicBezTo>
                    <a:pt x="5332" y="1"/>
                    <a:pt x="5202" y="21"/>
                    <a:pt x="5078" y="62"/>
                  </a:cubicBezTo>
                  <a:lnTo>
                    <a:pt x="124" y="1749"/>
                  </a:lnTo>
                  <a:cubicBezTo>
                    <a:pt x="58" y="1773"/>
                    <a:pt x="8" y="1831"/>
                    <a:pt x="8" y="1905"/>
                  </a:cubicBezTo>
                  <a:cubicBezTo>
                    <a:pt x="0" y="1971"/>
                    <a:pt x="33" y="2037"/>
                    <a:pt x="91" y="2078"/>
                  </a:cubicBezTo>
                  <a:lnTo>
                    <a:pt x="7406" y="6316"/>
                  </a:lnTo>
                  <a:cubicBezTo>
                    <a:pt x="7431" y="6332"/>
                    <a:pt x="7464" y="6341"/>
                    <a:pt x="7497" y="6341"/>
                  </a:cubicBezTo>
                  <a:cubicBezTo>
                    <a:pt x="7530" y="6341"/>
                    <a:pt x="7571" y="6332"/>
                    <a:pt x="7604" y="6308"/>
                  </a:cubicBezTo>
                  <a:cubicBezTo>
                    <a:pt x="7662" y="6267"/>
                    <a:pt x="7686" y="6201"/>
                    <a:pt x="7678" y="6127"/>
                  </a:cubicBezTo>
                  <a:lnTo>
                    <a:pt x="6682" y="1000"/>
                  </a:lnTo>
                  <a:cubicBezTo>
                    <a:pt x="6616" y="654"/>
                    <a:pt x="6394" y="350"/>
                    <a:pt x="6090" y="169"/>
                  </a:cubicBezTo>
                  <a:cubicBezTo>
                    <a:pt x="5895" y="56"/>
                    <a:pt x="5679" y="1"/>
                    <a:pt x="5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4"/>
            <p:cNvSpPr/>
            <p:nvPr/>
          </p:nvSpPr>
          <p:spPr>
            <a:xfrm>
              <a:off x="1867375" y="-755500"/>
              <a:ext cx="421975" cy="269750"/>
            </a:xfrm>
            <a:custGeom>
              <a:avLst/>
              <a:gdLst/>
              <a:ahLst/>
              <a:cxnLst/>
              <a:rect l="l" t="t" r="r" b="b"/>
              <a:pathLst>
                <a:path w="16879" h="10790" extrusionOk="0">
                  <a:moveTo>
                    <a:pt x="873" y="1"/>
                  </a:moveTo>
                  <a:lnTo>
                    <a:pt x="1" y="1507"/>
                  </a:lnTo>
                  <a:lnTo>
                    <a:pt x="16006" y="10789"/>
                  </a:lnTo>
                  <a:lnTo>
                    <a:pt x="16879" y="9292"/>
                  </a:lnTo>
                  <a:lnTo>
                    <a:pt x="8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4"/>
            <p:cNvSpPr/>
            <p:nvPr/>
          </p:nvSpPr>
          <p:spPr>
            <a:xfrm>
              <a:off x="1862650" y="-759975"/>
              <a:ext cx="431225" cy="278750"/>
            </a:xfrm>
            <a:custGeom>
              <a:avLst/>
              <a:gdLst/>
              <a:ahLst/>
              <a:cxnLst/>
              <a:rect l="l" t="t" r="r" b="b"/>
              <a:pathLst>
                <a:path w="17249" h="11150" extrusionOk="0">
                  <a:moveTo>
                    <a:pt x="1128" y="427"/>
                  </a:moveTo>
                  <a:lnTo>
                    <a:pt x="16821" y="9537"/>
                  </a:lnTo>
                  <a:lnTo>
                    <a:pt x="16130" y="10722"/>
                  </a:lnTo>
                  <a:lnTo>
                    <a:pt x="437" y="1620"/>
                  </a:lnTo>
                  <a:lnTo>
                    <a:pt x="1128" y="427"/>
                  </a:lnTo>
                  <a:close/>
                  <a:moveTo>
                    <a:pt x="1063" y="0"/>
                  </a:moveTo>
                  <a:cubicBezTo>
                    <a:pt x="999" y="0"/>
                    <a:pt x="939" y="34"/>
                    <a:pt x="906" y="89"/>
                  </a:cubicBezTo>
                  <a:lnTo>
                    <a:pt x="33" y="1595"/>
                  </a:lnTo>
                  <a:cubicBezTo>
                    <a:pt x="9" y="1637"/>
                    <a:pt x="0" y="1686"/>
                    <a:pt x="17" y="1727"/>
                  </a:cubicBezTo>
                  <a:cubicBezTo>
                    <a:pt x="25" y="1776"/>
                    <a:pt x="58" y="1818"/>
                    <a:pt x="99" y="1842"/>
                  </a:cubicBezTo>
                  <a:lnTo>
                    <a:pt x="16105" y="11125"/>
                  </a:lnTo>
                  <a:cubicBezTo>
                    <a:pt x="16130" y="11141"/>
                    <a:pt x="16163" y="11149"/>
                    <a:pt x="16195" y="11149"/>
                  </a:cubicBezTo>
                  <a:cubicBezTo>
                    <a:pt x="16253" y="11149"/>
                    <a:pt x="16319" y="11117"/>
                    <a:pt x="16352" y="11059"/>
                  </a:cubicBezTo>
                  <a:lnTo>
                    <a:pt x="17224" y="9561"/>
                  </a:lnTo>
                  <a:cubicBezTo>
                    <a:pt x="17249" y="9520"/>
                    <a:pt x="17249" y="9471"/>
                    <a:pt x="17241" y="9430"/>
                  </a:cubicBezTo>
                  <a:cubicBezTo>
                    <a:pt x="17224" y="9380"/>
                    <a:pt x="17199" y="9339"/>
                    <a:pt x="17158" y="9314"/>
                  </a:cubicBezTo>
                  <a:lnTo>
                    <a:pt x="1152" y="24"/>
                  </a:lnTo>
                  <a:cubicBezTo>
                    <a:pt x="1123" y="8"/>
                    <a:pt x="1093" y="0"/>
                    <a:pt x="1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4"/>
            <p:cNvSpPr/>
            <p:nvPr/>
          </p:nvSpPr>
          <p:spPr>
            <a:xfrm>
              <a:off x="2140800" y="-782450"/>
              <a:ext cx="187450" cy="121900"/>
            </a:xfrm>
            <a:custGeom>
              <a:avLst/>
              <a:gdLst/>
              <a:ahLst/>
              <a:cxnLst/>
              <a:rect l="l" t="t" r="r" b="b"/>
              <a:pathLst>
                <a:path w="7498" h="4876" extrusionOk="0">
                  <a:moveTo>
                    <a:pt x="445" y="1"/>
                  </a:moveTo>
                  <a:lnTo>
                    <a:pt x="206" y="421"/>
                  </a:lnTo>
                  <a:cubicBezTo>
                    <a:pt x="0" y="774"/>
                    <a:pt x="115" y="1219"/>
                    <a:pt x="469" y="1425"/>
                  </a:cubicBezTo>
                  <a:lnTo>
                    <a:pt x="6246" y="4774"/>
                  </a:lnTo>
                  <a:cubicBezTo>
                    <a:pt x="6365" y="4843"/>
                    <a:pt x="6493" y="4876"/>
                    <a:pt x="6620" y="4876"/>
                  </a:cubicBezTo>
                  <a:cubicBezTo>
                    <a:pt x="6871" y="4876"/>
                    <a:pt x="7113" y="4746"/>
                    <a:pt x="7250" y="4511"/>
                  </a:cubicBezTo>
                  <a:lnTo>
                    <a:pt x="7497" y="4091"/>
                  </a:lnTo>
                  <a:lnTo>
                    <a:pt x="44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4"/>
            <p:cNvSpPr/>
            <p:nvPr/>
          </p:nvSpPr>
          <p:spPr>
            <a:xfrm>
              <a:off x="2137100" y="-785600"/>
              <a:ext cx="194625" cy="128275"/>
            </a:xfrm>
            <a:custGeom>
              <a:avLst/>
              <a:gdLst/>
              <a:ahLst/>
              <a:cxnLst/>
              <a:rect l="l" t="t" r="r" b="b"/>
              <a:pathLst>
                <a:path w="7785" h="5131" extrusionOk="0">
                  <a:moveTo>
                    <a:pt x="642" y="300"/>
                  </a:moveTo>
                  <a:lnTo>
                    <a:pt x="7472" y="4266"/>
                  </a:lnTo>
                  <a:lnTo>
                    <a:pt x="7291" y="4571"/>
                  </a:lnTo>
                  <a:cubicBezTo>
                    <a:pt x="7209" y="4711"/>
                    <a:pt x="7077" y="4818"/>
                    <a:pt x="6921" y="4859"/>
                  </a:cubicBezTo>
                  <a:cubicBezTo>
                    <a:pt x="6871" y="4872"/>
                    <a:pt x="6820" y="4878"/>
                    <a:pt x="6770" y="4878"/>
                  </a:cubicBezTo>
                  <a:cubicBezTo>
                    <a:pt x="6661" y="4878"/>
                    <a:pt x="6553" y="4849"/>
                    <a:pt x="6452" y="4793"/>
                  </a:cubicBezTo>
                  <a:lnTo>
                    <a:pt x="683" y="1444"/>
                  </a:lnTo>
                  <a:cubicBezTo>
                    <a:pt x="395" y="1279"/>
                    <a:pt x="288" y="900"/>
                    <a:pt x="461" y="604"/>
                  </a:cubicBezTo>
                  <a:lnTo>
                    <a:pt x="642" y="300"/>
                  </a:lnTo>
                  <a:close/>
                  <a:moveTo>
                    <a:pt x="586" y="0"/>
                  </a:moveTo>
                  <a:cubicBezTo>
                    <a:pt x="577" y="0"/>
                    <a:pt x="569" y="1"/>
                    <a:pt x="560" y="3"/>
                  </a:cubicBezTo>
                  <a:cubicBezTo>
                    <a:pt x="527" y="12"/>
                    <a:pt x="502" y="36"/>
                    <a:pt x="486" y="61"/>
                  </a:cubicBezTo>
                  <a:lnTo>
                    <a:pt x="239" y="481"/>
                  </a:lnTo>
                  <a:cubicBezTo>
                    <a:pt x="0" y="892"/>
                    <a:pt x="148" y="1427"/>
                    <a:pt x="560" y="1666"/>
                  </a:cubicBezTo>
                  <a:lnTo>
                    <a:pt x="6328" y="5015"/>
                  </a:lnTo>
                  <a:cubicBezTo>
                    <a:pt x="6460" y="5089"/>
                    <a:pt x="6608" y="5130"/>
                    <a:pt x="6765" y="5130"/>
                  </a:cubicBezTo>
                  <a:cubicBezTo>
                    <a:pt x="6839" y="5130"/>
                    <a:pt x="6913" y="5122"/>
                    <a:pt x="6987" y="5097"/>
                  </a:cubicBezTo>
                  <a:cubicBezTo>
                    <a:pt x="7209" y="5040"/>
                    <a:pt x="7390" y="4900"/>
                    <a:pt x="7513" y="4702"/>
                  </a:cubicBezTo>
                  <a:lnTo>
                    <a:pt x="7752" y="4283"/>
                  </a:lnTo>
                  <a:cubicBezTo>
                    <a:pt x="7785" y="4225"/>
                    <a:pt x="7768" y="4143"/>
                    <a:pt x="7703" y="4110"/>
                  </a:cubicBezTo>
                  <a:lnTo>
                    <a:pt x="658" y="20"/>
                  </a:lnTo>
                  <a:cubicBezTo>
                    <a:pt x="634" y="8"/>
                    <a:pt x="610"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4"/>
            <p:cNvSpPr/>
            <p:nvPr/>
          </p:nvSpPr>
          <p:spPr>
            <a:xfrm>
              <a:off x="2106850" y="-699300"/>
              <a:ext cx="22850" cy="20000"/>
            </a:xfrm>
            <a:custGeom>
              <a:avLst/>
              <a:gdLst/>
              <a:ahLst/>
              <a:cxnLst/>
              <a:rect l="l" t="t" r="r" b="b"/>
              <a:pathLst>
                <a:path w="914" h="800" extrusionOk="0">
                  <a:moveTo>
                    <a:pt x="456" y="0"/>
                  </a:moveTo>
                  <a:cubicBezTo>
                    <a:pt x="318" y="0"/>
                    <a:pt x="184" y="71"/>
                    <a:pt x="107" y="197"/>
                  </a:cubicBezTo>
                  <a:cubicBezTo>
                    <a:pt x="0" y="395"/>
                    <a:pt x="66" y="633"/>
                    <a:pt x="256" y="748"/>
                  </a:cubicBezTo>
                  <a:cubicBezTo>
                    <a:pt x="317" y="783"/>
                    <a:pt x="384" y="800"/>
                    <a:pt x="451" y="800"/>
                  </a:cubicBezTo>
                  <a:cubicBezTo>
                    <a:pt x="590" y="800"/>
                    <a:pt x="726" y="728"/>
                    <a:pt x="799" y="600"/>
                  </a:cubicBezTo>
                  <a:cubicBezTo>
                    <a:pt x="914" y="411"/>
                    <a:pt x="848" y="164"/>
                    <a:pt x="659" y="57"/>
                  </a:cubicBezTo>
                  <a:cubicBezTo>
                    <a:pt x="595" y="18"/>
                    <a:pt x="525" y="0"/>
                    <a:pt x="4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4"/>
            <p:cNvSpPr/>
            <p:nvPr/>
          </p:nvSpPr>
          <p:spPr>
            <a:xfrm>
              <a:off x="2105625" y="-701525"/>
              <a:ext cx="25325" cy="24450"/>
            </a:xfrm>
            <a:custGeom>
              <a:avLst/>
              <a:gdLst/>
              <a:ahLst/>
              <a:cxnLst/>
              <a:rect l="l" t="t" r="r" b="b"/>
              <a:pathLst>
                <a:path w="1013" h="978" extrusionOk="0">
                  <a:moveTo>
                    <a:pt x="502" y="179"/>
                  </a:moveTo>
                  <a:cubicBezTo>
                    <a:pt x="560" y="179"/>
                    <a:pt x="609" y="195"/>
                    <a:pt x="658" y="220"/>
                  </a:cubicBezTo>
                  <a:cubicBezTo>
                    <a:pt x="732" y="261"/>
                    <a:pt x="782" y="327"/>
                    <a:pt x="807" y="409"/>
                  </a:cubicBezTo>
                  <a:cubicBezTo>
                    <a:pt x="823" y="492"/>
                    <a:pt x="815" y="574"/>
                    <a:pt x="774" y="648"/>
                  </a:cubicBezTo>
                  <a:cubicBezTo>
                    <a:pt x="713" y="742"/>
                    <a:pt x="608" y="799"/>
                    <a:pt x="501" y="799"/>
                  </a:cubicBezTo>
                  <a:cubicBezTo>
                    <a:pt x="448" y="799"/>
                    <a:pt x="395" y="785"/>
                    <a:pt x="346" y="755"/>
                  </a:cubicBezTo>
                  <a:cubicBezTo>
                    <a:pt x="280" y="714"/>
                    <a:pt x="230" y="648"/>
                    <a:pt x="206" y="566"/>
                  </a:cubicBezTo>
                  <a:cubicBezTo>
                    <a:pt x="181" y="492"/>
                    <a:pt x="198" y="409"/>
                    <a:pt x="239" y="335"/>
                  </a:cubicBezTo>
                  <a:cubicBezTo>
                    <a:pt x="296" y="237"/>
                    <a:pt x="395" y="179"/>
                    <a:pt x="502" y="179"/>
                  </a:cubicBezTo>
                  <a:close/>
                  <a:moveTo>
                    <a:pt x="510" y="1"/>
                  </a:moveTo>
                  <a:cubicBezTo>
                    <a:pt x="339" y="1"/>
                    <a:pt x="171" y="89"/>
                    <a:pt x="82" y="245"/>
                  </a:cubicBezTo>
                  <a:cubicBezTo>
                    <a:pt x="17" y="360"/>
                    <a:pt x="0" y="492"/>
                    <a:pt x="33" y="615"/>
                  </a:cubicBezTo>
                  <a:cubicBezTo>
                    <a:pt x="66" y="739"/>
                    <a:pt x="148" y="846"/>
                    <a:pt x="255" y="911"/>
                  </a:cubicBezTo>
                  <a:cubicBezTo>
                    <a:pt x="337" y="961"/>
                    <a:pt x="420" y="977"/>
                    <a:pt x="502" y="977"/>
                  </a:cubicBezTo>
                  <a:cubicBezTo>
                    <a:pt x="675" y="977"/>
                    <a:pt x="839" y="895"/>
                    <a:pt x="930" y="739"/>
                  </a:cubicBezTo>
                  <a:cubicBezTo>
                    <a:pt x="996" y="623"/>
                    <a:pt x="1012" y="492"/>
                    <a:pt x="979" y="368"/>
                  </a:cubicBezTo>
                  <a:cubicBezTo>
                    <a:pt x="946" y="237"/>
                    <a:pt x="864" y="130"/>
                    <a:pt x="749" y="64"/>
                  </a:cubicBezTo>
                  <a:cubicBezTo>
                    <a:pt x="674" y="21"/>
                    <a:pt x="592"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9" name="Google Shape;919;p44"/>
          <p:cNvGrpSpPr/>
          <p:nvPr/>
        </p:nvGrpSpPr>
        <p:grpSpPr>
          <a:xfrm rot="-770047">
            <a:off x="1446698" y="699632"/>
            <a:ext cx="884792" cy="955041"/>
            <a:chOff x="713225" y="-1539100"/>
            <a:chExt cx="414375" cy="447275"/>
          </a:xfrm>
        </p:grpSpPr>
        <p:sp>
          <p:nvSpPr>
            <p:cNvPr id="920" name="Google Shape;920;p44"/>
            <p:cNvSpPr/>
            <p:nvPr/>
          </p:nvSpPr>
          <p:spPr>
            <a:xfrm>
              <a:off x="838325" y="-1397775"/>
              <a:ext cx="164400" cy="164600"/>
            </a:xfrm>
            <a:custGeom>
              <a:avLst/>
              <a:gdLst/>
              <a:ahLst/>
              <a:cxnLst/>
              <a:rect l="l" t="t" r="r" b="b"/>
              <a:pathLst>
                <a:path w="6576" h="6584" extrusionOk="0">
                  <a:moveTo>
                    <a:pt x="3284" y="0"/>
                  </a:moveTo>
                  <a:cubicBezTo>
                    <a:pt x="1473" y="0"/>
                    <a:pt x="0" y="1482"/>
                    <a:pt x="0" y="3292"/>
                  </a:cubicBezTo>
                  <a:cubicBezTo>
                    <a:pt x="0" y="5111"/>
                    <a:pt x="1473" y="6584"/>
                    <a:pt x="3284" y="6584"/>
                  </a:cubicBezTo>
                  <a:cubicBezTo>
                    <a:pt x="5102" y="6584"/>
                    <a:pt x="6575" y="5111"/>
                    <a:pt x="6575" y="3292"/>
                  </a:cubicBezTo>
                  <a:cubicBezTo>
                    <a:pt x="6575" y="1482"/>
                    <a:pt x="5102" y="0"/>
                    <a:pt x="3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4"/>
            <p:cNvSpPr/>
            <p:nvPr/>
          </p:nvSpPr>
          <p:spPr>
            <a:xfrm>
              <a:off x="716525" y="-1535625"/>
              <a:ext cx="407775" cy="440500"/>
            </a:xfrm>
            <a:custGeom>
              <a:avLst/>
              <a:gdLst/>
              <a:ahLst/>
              <a:cxnLst/>
              <a:rect l="l" t="t" r="r" b="b"/>
              <a:pathLst>
                <a:path w="16311" h="17620" extrusionOk="0">
                  <a:moveTo>
                    <a:pt x="3844" y="5547"/>
                  </a:moveTo>
                  <a:lnTo>
                    <a:pt x="3844" y="5547"/>
                  </a:lnTo>
                  <a:cubicBezTo>
                    <a:pt x="3794" y="5803"/>
                    <a:pt x="3753" y="6058"/>
                    <a:pt x="3720" y="6321"/>
                  </a:cubicBezTo>
                  <a:cubicBezTo>
                    <a:pt x="3547" y="5975"/>
                    <a:pt x="3490" y="5728"/>
                    <a:pt x="3482" y="5605"/>
                  </a:cubicBezTo>
                  <a:cubicBezTo>
                    <a:pt x="3547" y="5580"/>
                    <a:pt x="3671" y="5556"/>
                    <a:pt x="3844" y="5547"/>
                  </a:cubicBezTo>
                  <a:close/>
                  <a:moveTo>
                    <a:pt x="12476" y="5547"/>
                  </a:moveTo>
                  <a:lnTo>
                    <a:pt x="12476" y="5547"/>
                  </a:lnTo>
                  <a:cubicBezTo>
                    <a:pt x="12649" y="5556"/>
                    <a:pt x="12772" y="5580"/>
                    <a:pt x="12838" y="5605"/>
                  </a:cubicBezTo>
                  <a:cubicBezTo>
                    <a:pt x="12830" y="5728"/>
                    <a:pt x="12772" y="5975"/>
                    <a:pt x="12600" y="6321"/>
                  </a:cubicBezTo>
                  <a:cubicBezTo>
                    <a:pt x="12567" y="6058"/>
                    <a:pt x="12525" y="5803"/>
                    <a:pt x="12476" y="5547"/>
                  </a:cubicBezTo>
                  <a:close/>
                  <a:moveTo>
                    <a:pt x="8164" y="7029"/>
                  </a:moveTo>
                  <a:cubicBezTo>
                    <a:pt x="8444" y="7193"/>
                    <a:pt x="8732" y="7374"/>
                    <a:pt x="9012" y="7564"/>
                  </a:cubicBezTo>
                  <a:cubicBezTo>
                    <a:pt x="9226" y="7712"/>
                    <a:pt x="9431" y="7868"/>
                    <a:pt x="9645" y="8024"/>
                  </a:cubicBezTo>
                  <a:cubicBezTo>
                    <a:pt x="9653" y="8288"/>
                    <a:pt x="9662" y="8551"/>
                    <a:pt x="9662" y="8806"/>
                  </a:cubicBezTo>
                  <a:cubicBezTo>
                    <a:pt x="9662" y="9069"/>
                    <a:pt x="9653" y="9325"/>
                    <a:pt x="9645" y="9588"/>
                  </a:cubicBezTo>
                  <a:cubicBezTo>
                    <a:pt x="9431" y="9744"/>
                    <a:pt x="9226" y="9901"/>
                    <a:pt x="9012" y="10049"/>
                  </a:cubicBezTo>
                  <a:cubicBezTo>
                    <a:pt x="8732" y="10238"/>
                    <a:pt x="8444" y="10419"/>
                    <a:pt x="8164" y="10592"/>
                  </a:cubicBezTo>
                  <a:cubicBezTo>
                    <a:pt x="7876" y="10419"/>
                    <a:pt x="7588" y="10238"/>
                    <a:pt x="7308" y="10049"/>
                  </a:cubicBezTo>
                  <a:cubicBezTo>
                    <a:pt x="7094" y="9901"/>
                    <a:pt x="6888" y="9744"/>
                    <a:pt x="6675" y="9588"/>
                  </a:cubicBezTo>
                  <a:cubicBezTo>
                    <a:pt x="6666" y="9325"/>
                    <a:pt x="6658" y="9069"/>
                    <a:pt x="6658" y="8806"/>
                  </a:cubicBezTo>
                  <a:cubicBezTo>
                    <a:pt x="6658" y="8551"/>
                    <a:pt x="6666" y="8288"/>
                    <a:pt x="6675" y="8024"/>
                  </a:cubicBezTo>
                  <a:cubicBezTo>
                    <a:pt x="6888" y="7868"/>
                    <a:pt x="7094" y="7712"/>
                    <a:pt x="7308" y="7564"/>
                  </a:cubicBezTo>
                  <a:cubicBezTo>
                    <a:pt x="7588" y="7374"/>
                    <a:pt x="7876" y="7193"/>
                    <a:pt x="8164" y="7029"/>
                  </a:cubicBezTo>
                  <a:close/>
                  <a:moveTo>
                    <a:pt x="3720" y="11291"/>
                  </a:moveTo>
                  <a:cubicBezTo>
                    <a:pt x="3728" y="11374"/>
                    <a:pt x="3737" y="11456"/>
                    <a:pt x="3753" y="11538"/>
                  </a:cubicBezTo>
                  <a:cubicBezTo>
                    <a:pt x="3712" y="11522"/>
                    <a:pt x="3671" y="11505"/>
                    <a:pt x="3621" y="11497"/>
                  </a:cubicBezTo>
                  <a:cubicBezTo>
                    <a:pt x="3654" y="11431"/>
                    <a:pt x="3679" y="11365"/>
                    <a:pt x="3720" y="11291"/>
                  </a:cubicBezTo>
                  <a:close/>
                  <a:moveTo>
                    <a:pt x="12484" y="12040"/>
                  </a:moveTo>
                  <a:cubicBezTo>
                    <a:pt x="12484" y="12048"/>
                    <a:pt x="12493" y="12057"/>
                    <a:pt x="12501" y="12065"/>
                  </a:cubicBezTo>
                  <a:lnTo>
                    <a:pt x="12476" y="12065"/>
                  </a:lnTo>
                  <a:cubicBezTo>
                    <a:pt x="12476" y="12057"/>
                    <a:pt x="12476" y="12048"/>
                    <a:pt x="12484" y="12040"/>
                  </a:cubicBezTo>
                  <a:close/>
                  <a:moveTo>
                    <a:pt x="8156" y="14098"/>
                  </a:moveTo>
                  <a:cubicBezTo>
                    <a:pt x="8238" y="14130"/>
                    <a:pt x="8320" y="14172"/>
                    <a:pt x="8411" y="14204"/>
                  </a:cubicBezTo>
                  <a:cubicBezTo>
                    <a:pt x="8304" y="14344"/>
                    <a:pt x="8222" y="14435"/>
                    <a:pt x="8156" y="14476"/>
                  </a:cubicBezTo>
                  <a:cubicBezTo>
                    <a:pt x="8098" y="14435"/>
                    <a:pt x="8016" y="14344"/>
                    <a:pt x="7909" y="14204"/>
                  </a:cubicBezTo>
                  <a:cubicBezTo>
                    <a:pt x="7991" y="14172"/>
                    <a:pt x="8073" y="14130"/>
                    <a:pt x="8156" y="14098"/>
                  </a:cubicBezTo>
                  <a:close/>
                  <a:moveTo>
                    <a:pt x="8156" y="1"/>
                  </a:moveTo>
                  <a:cubicBezTo>
                    <a:pt x="7341" y="1"/>
                    <a:pt x="5917" y="355"/>
                    <a:pt x="4831" y="2503"/>
                  </a:cubicBezTo>
                  <a:cubicBezTo>
                    <a:pt x="4527" y="2461"/>
                    <a:pt x="4230" y="2437"/>
                    <a:pt x="3959" y="2437"/>
                  </a:cubicBezTo>
                  <a:cubicBezTo>
                    <a:pt x="2206" y="2437"/>
                    <a:pt x="1326" y="3194"/>
                    <a:pt x="889" y="3828"/>
                  </a:cubicBezTo>
                  <a:cubicBezTo>
                    <a:pt x="1" y="5128"/>
                    <a:pt x="264" y="6905"/>
                    <a:pt x="1581" y="8806"/>
                  </a:cubicBezTo>
                  <a:cubicBezTo>
                    <a:pt x="264" y="10715"/>
                    <a:pt x="1" y="12493"/>
                    <a:pt x="889" y="13785"/>
                  </a:cubicBezTo>
                  <a:cubicBezTo>
                    <a:pt x="947" y="13867"/>
                    <a:pt x="1013" y="13949"/>
                    <a:pt x="1079" y="14023"/>
                  </a:cubicBezTo>
                  <a:cubicBezTo>
                    <a:pt x="1326" y="14879"/>
                    <a:pt x="2116" y="15505"/>
                    <a:pt x="3045" y="15505"/>
                  </a:cubicBezTo>
                  <a:cubicBezTo>
                    <a:pt x="3440" y="15505"/>
                    <a:pt x="3827" y="15381"/>
                    <a:pt x="4148" y="15167"/>
                  </a:cubicBezTo>
                  <a:cubicBezTo>
                    <a:pt x="4370" y="15167"/>
                    <a:pt x="4593" y="15143"/>
                    <a:pt x="4831" y="15118"/>
                  </a:cubicBezTo>
                  <a:cubicBezTo>
                    <a:pt x="5917" y="17266"/>
                    <a:pt x="7341" y="17620"/>
                    <a:pt x="8156" y="17620"/>
                  </a:cubicBezTo>
                  <a:cubicBezTo>
                    <a:pt x="8979" y="17620"/>
                    <a:pt x="10394" y="17266"/>
                    <a:pt x="11489" y="15118"/>
                  </a:cubicBezTo>
                  <a:cubicBezTo>
                    <a:pt x="11785" y="15159"/>
                    <a:pt x="12073" y="15176"/>
                    <a:pt x="12353" y="15176"/>
                  </a:cubicBezTo>
                  <a:cubicBezTo>
                    <a:pt x="14105" y="15176"/>
                    <a:pt x="14994" y="14418"/>
                    <a:pt x="15430" y="13785"/>
                  </a:cubicBezTo>
                  <a:cubicBezTo>
                    <a:pt x="15735" y="13340"/>
                    <a:pt x="16031" y="12624"/>
                    <a:pt x="15924" y="11621"/>
                  </a:cubicBezTo>
                  <a:cubicBezTo>
                    <a:pt x="16048" y="11349"/>
                    <a:pt x="16113" y="11061"/>
                    <a:pt x="16113" y="10756"/>
                  </a:cubicBezTo>
                  <a:cubicBezTo>
                    <a:pt x="16113" y="9868"/>
                    <a:pt x="15546" y="9111"/>
                    <a:pt x="14756" y="8823"/>
                  </a:cubicBezTo>
                  <a:lnTo>
                    <a:pt x="14739" y="8806"/>
                  </a:lnTo>
                  <a:cubicBezTo>
                    <a:pt x="16056" y="6905"/>
                    <a:pt x="16311" y="5128"/>
                    <a:pt x="15430" y="3828"/>
                  </a:cubicBezTo>
                  <a:cubicBezTo>
                    <a:pt x="14994" y="3194"/>
                    <a:pt x="14105" y="2437"/>
                    <a:pt x="12353" y="2437"/>
                  </a:cubicBezTo>
                  <a:cubicBezTo>
                    <a:pt x="12089" y="2437"/>
                    <a:pt x="11826" y="2453"/>
                    <a:pt x="11546" y="2486"/>
                  </a:cubicBezTo>
                  <a:cubicBezTo>
                    <a:pt x="11546" y="2453"/>
                    <a:pt x="11546" y="2412"/>
                    <a:pt x="11546" y="2379"/>
                  </a:cubicBezTo>
                  <a:cubicBezTo>
                    <a:pt x="11546" y="1252"/>
                    <a:pt x="10633" y="338"/>
                    <a:pt x="9514" y="330"/>
                  </a:cubicBezTo>
                  <a:cubicBezTo>
                    <a:pt x="9077" y="108"/>
                    <a:pt x="8625" y="1"/>
                    <a:pt x="8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4"/>
            <p:cNvSpPr/>
            <p:nvPr/>
          </p:nvSpPr>
          <p:spPr>
            <a:xfrm>
              <a:off x="713225" y="-1539100"/>
              <a:ext cx="414375" cy="447275"/>
            </a:xfrm>
            <a:custGeom>
              <a:avLst/>
              <a:gdLst/>
              <a:ahLst/>
              <a:cxnLst/>
              <a:rect l="l" t="t" r="r" b="b"/>
              <a:pathLst>
                <a:path w="16575" h="17891" extrusionOk="0">
                  <a:moveTo>
                    <a:pt x="3811" y="5843"/>
                  </a:moveTo>
                  <a:cubicBezTo>
                    <a:pt x="3803" y="5876"/>
                    <a:pt x="3795" y="5909"/>
                    <a:pt x="3786" y="5942"/>
                  </a:cubicBezTo>
                  <a:cubicBezTo>
                    <a:pt x="3778" y="5909"/>
                    <a:pt x="3770" y="5876"/>
                    <a:pt x="3770" y="5851"/>
                  </a:cubicBezTo>
                  <a:cubicBezTo>
                    <a:pt x="3778" y="5843"/>
                    <a:pt x="3795" y="5843"/>
                    <a:pt x="3811" y="5843"/>
                  </a:cubicBezTo>
                  <a:close/>
                  <a:moveTo>
                    <a:pt x="12814" y="5843"/>
                  </a:moveTo>
                  <a:cubicBezTo>
                    <a:pt x="12814" y="5876"/>
                    <a:pt x="12806" y="5909"/>
                    <a:pt x="12789" y="5942"/>
                  </a:cubicBezTo>
                  <a:cubicBezTo>
                    <a:pt x="12789" y="5909"/>
                    <a:pt x="12781" y="5876"/>
                    <a:pt x="12773" y="5843"/>
                  </a:cubicBezTo>
                  <a:close/>
                  <a:moveTo>
                    <a:pt x="8288" y="14385"/>
                  </a:moveTo>
                  <a:cubicBezTo>
                    <a:pt x="8296" y="14393"/>
                    <a:pt x="8312" y="14393"/>
                    <a:pt x="8321" y="14401"/>
                  </a:cubicBezTo>
                  <a:cubicBezTo>
                    <a:pt x="8312" y="14409"/>
                    <a:pt x="8304" y="14426"/>
                    <a:pt x="8288" y="14434"/>
                  </a:cubicBezTo>
                  <a:cubicBezTo>
                    <a:pt x="8280" y="14426"/>
                    <a:pt x="8271" y="14409"/>
                    <a:pt x="8263" y="14401"/>
                  </a:cubicBezTo>
                  <a:cubicBezTo>
                    <a:pt x="8271" y="14393"/>
                    <a:pt x="8280" y="14393"/>
                    <a:pt x="8288" y="14385"/>
                  </a:cubicBezTo>
                  <a:close/>
                  <a:moveTo>
                    <a:pt x="8288" y="0"/>
                  </a:moveTo>
                  <a:cubicBezTo>
                    <a:pt x="7498" y="0"/>
                    <a:pt x="6017" y="329"/>
                    <a:pt x="4881" y="2493"/>
                  </a:cubicBezTo>
                  <a:cubicBezTo>
                    <a:pt x="4609" y="2461"/>
                    <a:pt x="4338" y="2444"/>
                    <a:pt x="4091" y="2444"/>
                  </a:cubicBezTo>
                  <a:cubicBezTo>
                    <a:pt x="2280" y="2444"/>
                    <a:pt x="1359" y="3226"/>
                    <a:pt x="906" y="3892"/>
                  </a:cubicBezTo>
                  <a:cubicBezTo>
                    <a:pt x="1" y="5217"/>
                    <a:pt x="231" y="7003"/>
                    <a:pt x="1548" y="8945"/>
                  </a:cubicBezTo>
                  <a:cubicBezTo>
                    <a:pt x="231" y="10887"/>
                    <a:pt x="1" y="12681"/>
                    <a:pt x="914" y="13998"/>
                  </a:cubicBezTo>
                  <a:cubicBezTo>
                    <a:pt x="964" y="14080"/>
                    <a:pt x="1021" y="14162"/>
                    <a:pt x="1087" y="14237"/>
                  </a:cubicBezTo>
                  <a:cubicBezTo>
                    <a:pt x="1367" y="15142"/>
                    <a:pt x="2223" y="15775"/>
                    <a:pt x="3177" y="15775"/>
                  </a:cubicBezTo>
                  <a:cubicBezTo>
                    <a:pt x="3581" y="15775"/>
                    <a:pt x="3976" y="15660"/>
                    <a:pt x="4330" y="15446"/>
                  </a:cubicBezTo>
                  <a:cubicBezTo>
                    <a:pt x="4502" y="15438"/>
                    <a:pt x="4692" y="15422"/>
                    <a:pt x="4881" y="15405"/>
                  </a:cubicBezTo>
                  <a:cubicBezTo>
                    <a:pt x="6017" y="17569"/>
                    <a:pt x="7498" y="17890"/>
                    <a:pt x="8288" y="17890"/>
                  </a:cubicBezTo>
                  <a:cubicBezTo>
                    <a:pt x="9078" y="17890"/>
                    <a:pt x="10567" y="17569"/>
                    <a:pt x="11703" y="15405"/>
                  </a:cubicBezTo>
                  <a:cubicBezTo>
                    <a:pt x="11966" y="15438"/>
                    <a:pt x="12230" y="15454"/>
                    <a:pt x="12485" y="15454"/>
                  </a:cubicBezTo>
                  <a:cubicBezTo>
                    <a:pt x="14295" y="15454"/>
                    <a:pt x="15217" y="14664"/>
                    <a:pt x="15669" y="13998"/>
                  </a:cubicBezTo>
                  <a:cubicBezTo>
                    <a:pt x="15974" y="13562"/>
                    <a:pt x="16303" y="12829"/>
                    <a:pt x="16196" y="11784"/>
                  </a:cubicBezTo>
                  <a:cubicBezTo>
                    <a:pt x="16319" y="11504"/>
                    <a:pt x="16385" y="11200"/>
                    <a:pt x="16385" y="10895"/>
                  </a:cubicBezTo>
                  <a:cubicBezTo>
                    <a:pt x="16385" y="10023"/>
                    <a:pt x="15867" y="9241"/>
                    <a:pt x="15077" y="8896"/>
                  </a:cubicBezTo>
                  <a:cubicBezTo>
                    <a:pt x="16361" y="6970"/>
                    <a:pt x="16575" y="5201"/>
                    <a:pt x="15669" y="3892"/>
                  </a:cubicBezTo>
                  <a:cubicBezTo>
                    <a:pt x="15217" y="3226"/>
                    <a:pt x="14295" y="2436"/>
                    <a:pt x="12485" y="2436"/>
                  </a:cubicBezTo>
                  <a:cubicBezTo>
                    <a:pt x="12271" y="2436"/>
                    <a:pt x="12049" y="2452"/>
                    <a:pt x="11818" y="2477"/>
                  </a:cubicBezTo>
                  <a:cubicBezTo>
                    <a:pt x="11793" y="1300"/>
                    <a:pt x="10847" y="354"/>
                    <a:pt x="9679" y="337"/>
                  </a:cubicBezTo>
                  <a:cubicBezTo>
                    <a:pt x="9234" y="115"/>
                    <a:pt x="8765" y="0"/>
                    <a:pt x="8288" y="0"/>
                  </a:cubicBezTo>
                  <a:close/>
                </a:path>
              </a:pathLst>
            </a:custGeom>
            <a:solidFill>
              <a:schemeClr val="lt1"/>
            </a:solidFill>
            <a:ln>
              <a:noFill/>
            </a:ln>
            <a:effectLst>
              <a:outerShdw blurRad="85725" dist="76200" dir="4980000" algn="bl" rotWithShape="0">
                <a:schemeClr val="dk1">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4"/>
            <p:cNvSpPr/>
            <p:nvPr/>
          </p:nvSpPr>
          <p:spPr>
            <a:xfrm>
              <a:off x="875775" y="-1360325"/>
              <a:ext cx="89500" cy="89725"/>
            </a:xfrm>
            <a:custGeom>
              <a:avLst/>
              <a:gdLst/>
              <a:ahLst/>
              <a:cxnLst/>
              <a:rect l="l" t="t" r="r" b="b"/>
              <a:pathLst>
                <a:path w="3580" h="3589" extrusionOk="0">
                  <a:moveTo>
                    <a:pt x="1786" y="0"/>
                  </a:moveTo>
                  <a:cubicBezTo>
                    <a:pt x="798" y="0"/>
                    <a:pt x="0" y="807"/>
                    <a:pt x="0" y="1794"/>
                  </a:cubicBezTo>
                  <a:cubicBezTo>
                    <a:pt x="0" y="2782"/>
                    <a:pt x="798" y="3588"/>
                    <a:pt x="1786" y="3588"/>
                  </a:cubicBezTo>
                  <a:cubicBezTo>
                    <a:pt x="2782" y="3588"/>
                    <a:pt x="3580" y="2782"/>
                    <a:pt x="3580" y="1794"/>
                  </a:cubicBezTo>
                  <a:cubicBezTo>
                    <a:pt x="3580" y="807"/>
                    <a:pt x="2782" y="0"/>
                    <a:pt x="17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4"/>
            <p:cNvSpPr/>
            <p:nvPr/>
          </p:nvSpPr>
          <p:spPr>
            <a:xfrm>
              <a:off x="872475" y="-1363425"/>
              <a:ext cx="96100" cy="95900"/>
            </a:xfrm>
            <a:custGeom>
              <a:avLst/>
              <a:gdLst/>
              <a:ahLst/>
              <a:cxnLst/>
              <a:rect l="l" t="t" r="r" b="b"/>
              <a:pathLst>
                <a:path w="3844" h="3836" extrusionOk="0">
                  <a:moveTo>
                    <a:pt x="1918" y="256"/>
                  </a:moveTo>
                  <a:cubicBezTo>
                    <a:pt x="2839" y="256"/>
                    <a:pt x="3588" y="996"/>
                    <a:pt x="3588" y="1918"/>
                  </a:cubicBezTo>
                  <a:cubicBezTo>
                    <a:pt x="3588" y="2840"/>
                    <a:pt x="2839" y="3589"/>
                    <a:pt x="1918" y="3589"/>
                  </a:cubicBezTo>
                  <a:cubicBezTo>
                    <a:pt x="1004" y="3589"/>
                    <a:pt x="255" y="2840"/>
                    <a:pt x="255" y="1918"/>
                  </a:cubicBezTo>
                  <a:cubicBezTo>
                    <a:pt x="255" y="996"/>
                    <a:pt x="1004" y="256"/>
                    <a:pt x="1918" y="256"/>
                  </a:cubicBezTo>
                  <a:close/>
                  <a:moveTo>
                    <a:pt x="1918" y="1"/>
                  </a:moveTo>
                  <a:cubicBezTo>
                    <a:pt x="864" y="1"/>
                    <a:pt x="0" y="865"/>
                    <a:pt x="0" y="1918"/>
                  </a:cubicBezTo>
                  <a:cubicBezTo>
                    <a:pt x="0" y="2980"/>
                    <a:pt x="864" y="3836"/>
                    <a:pt x="1918" y="3836"/>
                  </a:cubicBezTo>
                  <a:cubicBezTo>
                    <a:pt x="2979" y="3836"/>
                    <a:pt x="3843" y="2980"/>
                    <a:pt x="3843" y="1918"/>
                  </a:cubicBezTo>
                  <a:cubicBezTo>
                    <a:pt x="3843" y="865"/>
                    <a:pt x="2979" y="1"/>
                    <a:pt x="1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4"/>
            <p:cNvSpPr/>
            <p:nvPr/>
          </p:nvSpPr>
          <p:spPr>
            <a:xfrm>
              <a:off x="839550" y="-1501475"/>
              <a:ext cx="161950" cy="372000"/>
            </a:xfrm>
            <a:custGeom>
              <a:avLst/>
              <a:gdLst/>
              <a:ahLst/>
              <a:cxnLst/>
              <a:rect l="l" t="t" r="r" b="b"/>
              <a:pathLst>
                <a:path w="6478" h="14880" extrusionOk="0">
                  <a:moveTo>
                    <a:pt x="3235" y="363"/>
                  </a:moveTo>
                  <a:cubicBezTo>
                    <a:pt x="4798" y="363"/>
                    <a:pt x="6115" y="3605"/>
                    <a:pt x="6115" y="7440"/>
                  </a:cubicBezTo>
                  <a:cubicBezTo>
                    <a:pt x="6115" y="11275"/>
                    <a:pt x="4798" y="14517"/>
                    <a:pt x="3235" y="14517"/>
                  </a:cubicBezTo>
                  <a:cubicBezTo>
                    <a:pt x="1679" y="14517"/>
                    <a:pt x="363" y="11275"/>
                    <a:pt x="363" y="7440"/>
                  </a:cubicBezTo>
                  <a:cubicBezTo>
                    <a:pt x="363" y="3605"/>
                    <a:pt x="1679" y="363"/>
                    <a:pt x="3235" y="363"/>
                  </a:cubicBezTo>
                  <a:close/>
                  <a:moveTo>
                    <a:pt x="3235" y="1"/>
                  </a:moveTo>
                  <a:cubicBezTo>
                    <a:pt x="1424" y="1"/>
                    <a:pt x="1" y="3268"/>
                    <a:pt x="1" y="7440"/>
                  </a:cubicBezTo>
                  <a:cubicBezTo>
                    <a:pt x="1" y="11612"/>
                    <a:pt x="1424" y="14879"/>
                    <a:pt x="3235" y="14879"/>
                  </a:cubicBezTo>
                  <a:cubicBezTo>
                    <a:pt x="5053" y="14879"/>
                    <a:pt x="6477" y="11612"/>
                    <a:pt x="6477" y="7440"/>
                  </a:cubicBezTo>
                  <a:cubicBezTo>
                    <a:pt x="6477" y="3268"/>
                    <a:pt x="5053" y="1"/>
                    <a:pt x="3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4"/>
            <p:cNvSpPr/>
            <p:nvPr/>
          </p:nvSpPr>
          <p:spPr>
            <a:xfrm>
              <a:off x="741425" y="-1440500"/>
              <a:ext cx="358200" cy="249925"/>
            </a:xfrm>
            <a:custGeom>
              <a:avLst/>
              <a:gdLst/>
              <a:ahLst/>
              <a:cxnLst/>
              <a:rect l="l" t="t" r="r" b="b"/>
              <a:pathLst>
                <a:path w="14328" h="9997" extrusionOk="0">
                  <a:moveTo>
                    <a:pt x="11381" y="368"/>
                  </a:moveTo>
                  <a:cubicBezTo>
                    <a:pt x="12130" y="368"/>
                    <a:pt x="12706" y="574"/>
                    <a:pt x="13002" y="1002"/>
                  </a:cubicBezTo>
                  <a:cubicBezTo>
                    <a:pt x="13883" y="2286"/>
                    <a:pt x="11949" y="5207"/>
                    <a:pt x="8789" y="7371"/>
                  </a:cubicBezTo>
                  <a:cubicBezTo>
                    <a:pt x="7209" y="8457"/>
                    <a:pt x="5547" y="9214"/>
                    <a:pt x="4115" y="9511"/>
                  </a:cubicBezTo>
                  <a:cubicBezTo>
                    <a:pt x="3703" y="9593"/>
                    <a:pt x="3322" y="9634"/>
                    <a:pt x="2980" y="9634"/>
                  </a:cubicBezTo>
                  <a:cubicBezTo>
                    <a:pt x="2194" y="9634"/>
                    <a:pt x="1612" y="9419"/>
                    <a:pt x="1325" y="9001"/>
                  </a:cubicBezTo>
                  <a:cubicBezTo>
                    <a:pt x="445" y="7717"/>
                    <a:pt x="2370" y="4795"/>
                    <a:pt x="5539" y="2631"/>
                  </a:cubicBezTo>
                  <a:cubicBezTo>
                    <a:pt x="7654" y="1183"/>
                    <a:pt x="9875" y="368"/>
                    <a:pt x="11381" y="368"/>
                  </a:cubicBezTo>
                  <a:close/>
                  <a:moveTo>
                    <a:pt x="11356" y="1"/>
                  </a:moveTo>
                  <a:cubicBezTo>
                    <a:pt x="9769" y="1"/>
                    <a:pt x="7537" y="821"/>
                    <a:pt x="5333" y="2335"/>
                  </a:cubicBezTo>
                  <a:cubicBezTo>
                    <a:pt x="1893" y="4688"/>
                    <a:pt x="0" y="7709"/>
                    <a:pt x="1029" y="9206"/>
                  </a:cubicBezTo>
                  <a:cubicBezTo>
                    <a:pt x="1383" y="9725"/>
                    <a:pt x="2058" y="9996"/>
                    <a:pt x="2963" y="9996"/>
                  </a:cubicBezTo>
                  <a:cubicBezTo>
                    <a:pt x="3333" y="9996"/>
                    <a:pt x="3745" y="9955"/>
                    <a:pt x="4189" y="9865"/>
                  </a:cubicBezTo>
                  <a:cubicBezTo>
                    <a:pt x="5670" y="9560"/>
                    <a:pt x="7374" y="8778"/>
                    <a:pt x="8995" y="7667"/>
                  </a:cubicBezTo>
                  <a:cubicBezTo>
                    <a:pt x="12435" y="5314"/>
                    <a:pt x="14327" y="2294"/>
                    <a:pt x="13299" y="796"/>
                  </a:cubicBezTo>
                  <a:cubicBezTo>
                    <a:pt x="12932" y="258"/>
                    <a:pt x="12245" y="1"/>
                    <a:pt x="11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4"/>
            <p:cNvSpPr/>
            <p:nvPr/>
          </p:nvSpPr>
          <p:spPr>
            <a:xfrm>
              <a:off x="741425" y="-1440350"/>
              <a:ext cx="358200" cy="249775"/>
            </a:xfrm>
            <a:custGeom>
              <a:avLst/>
              <a:gdLst/>
              <a:ahLst/>
              <a:cxnLst/>
              <a:rect l="l" t="t" r="r" b="b"/>
              <a:pathLst>
                <a:path w="14328" h="9991" extrusionOk="0">
                  <a:moveTo>
                    <a:pt x="2971" y="362"/>
                  </a:moveTo>
                  <a:cubicBezTo>
                    <a:pt x="3317" y="362"/>
                    <a:pt x="3695" y="403"/>
                    <a:pt x="4115" y="494"/>
                  </a:cubicBezTo>
                  <a:cubicBezTo>
                    <a:pt x="5547" y="782"/>
                    <a:pt x="7209" y="1539"/>
                    <a:pt x="8789" y="2625"/>
                  </a:cubicBezTo>
                  <a:cubicBezTo>
                    <a:pt x="11949" y="4789"/>
                    <a:pt x="13883" y="7711"/>
                    <a:pt x="13002" y="8995"/>
                  </a:cubicBezTo>
                  <a:cubicBezTo>
                    <a:pt x="12709" y="9422"/>
                    <a:pt x="12134" y="9625"/>
                    <a:pt x="11380" y="9625"/>
                  </a:cubicBezTo>
                  <a:cubicBezTo>
                    <a:pt x="9873" y="9625"/>
                    <a:pt x="7651" y="8813"/>
                    <a:pt x="5539" y="7365"/>
                  </a:cubicBezTo>
                  <a:cubicBezTo>
                    <a:pt x="2370" y="5201"/>
                    <a:pt x="445" y="2280"/>
                    <a:pt x="1325" y="996"/>
                  </a:cubicBezTo>
                  <a:cubicBezTo>
                    <a:pt x="1613" y="576"/>
                    <a:pt x="2189" y="362"/>
                    <a:pt x="2971" y="362"/>
                  </a:cubicBezTo>
                  <a:close/>
                  <a:moveTo>
                    <a:pt x="2958" y="0"/>
                  </a:moveTo>
                  <a:cubicBezTo>
                    <a:pt x="2054" y="0"/>
                    <a:pt x="1385" y="271"/>
                    <a:pt x="1029" y="790"/>
                  </a:cubicBezTo>
                  <a:cubicBezTo>
                    <a:pt x="0" y="2288"/>
                    <a:pt x="1893" y="5308"/>
                    <a:pt x="5333" y="7661"/>
                  </a:cubicBezTo>
                  <a:cubicBezTo>
                    <a:pt x="7538" y="9176"/>
                    <a:pt x="9768" y="9990"/>
                    <a:pt x="11357" y="9990"/>
                  </a:cubicBezTo>
                  <a:cubicBezTo>
                    <a:pt x="12245" y="9990"/>
                    <a:pt x="12928" y="9735"/>
                    <a:pt x="13299" y="9200"/>
                  </a:cubicBezTo>
                  <a:cubicBezTo>
                    <a:pt x="14327" y="7703"/>
                    <a:pt x="12435" y="4682"/>
                    <a:pt x="8995" y="2329"/>
                  </a:cubicBezTo>
                  <a:cubicBezTo>
                    <a:pt x="7374" y="1218"/>
                    <a:pt x="5670" y="444"/>
                    <a:pt x="4189" y="140"/>
                  </a:cubicBezTo>
                  <a:cubicBezTo>
                    <a:pt x="3742" y="46"/>
                    <a:pt x="3330" y="0"/>
                    <a:pt x="2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4"/>
            <p:cNvSpPr/>
            <p:nvPr/>
          </p:nvSpPr>
          <p:spPr>
            <a:xfrm>
              <a:off x="1054550" y="-1280500"/>
              <a:ext cx="27375" cy="27375"/>
            </a:xfrm>
            <a:custGeom>
              <a:avLst/>
              <a:gdLst/>
              <a:ahLst/>
              <a:cxnLst/>
              <a:rect l="l" t="t" r="r" b="b"/>
              <a:pathLst>
                <a:path w="1095" h="1095" extrusionOk="0">
                  <a:moveTo>
                    <a:pt x="552" y="0"/>
                  </a:moveTo>
                  <a:cubicBezTo>
                    <a:pt x="247" y="0"/>
                    <a:pt x="0" y="247"/>
                    <a:pt x="0" y="551"/>
                  </a:cubicBezTo>
                  <a:cubicBezTo>
                    <a:pt x="0" y="856"/>
                    <a:pt x="247" y="1095"/>
                    <a:pt x="552" y="1095"/>
                  </a:cubicBezTo>
                  <a:cubicBezTo>
                    <a:pt x="848" y="1095"/>
                    <a:pt x="1095" y="856"/>
                    <a:pt x="1095" y="551"/>
                  </a:cubicBezTo>
                  <a:cubicBezTo>
                    <a:pt x="1095" y="247"/>
                    <a:pt x="848" y="0"/>
                    <a:pt x="5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4"/>
            <p:cNvSpPr/>
            <p:nvPr/>
          </p:nvSpPr>
          <p:spPr>
            <a:xfrm>
              <a:off x="1051450" y="-1283600"/>
              <a:ext cx="33575" cy="33775"/>
            </a:xfrm>
            <a:custGeom>
              <a:avLst/>
              <a:gdLst/>
              <a:ahLst/>
              <a:cxnLst/>
              <a:rect l="l" t="t" r="r" b="b"/>
              <a:pathLst>
                <a:path w="1343" h="1351" extrusionOk="0">
                  <a:moveTo>
                    <a:pt x="676" y="256"/>
                  </a:moveTo>
                  <a:cubicBezTo>
                    <a:pt x="906" y="256"/>
                    <a:pt x="1095" y="445"/>
                    <a:pt x="1095" y="675"/>
                  </a:cubicBezTo>
                  <a:cubicBezTo>
                    <a:pt x="1095" y="906"/>
                    <a:pt x="906" y="1095"/>
                    <a:pt x="676" y="1095"/>
                  </a:cubicBezTo>
                  <a:cubicBezTo>
                    <a:pt x="437" y="1095"/>
                    <a:pt x="248" y="906"/>
                    <a:pt x="248" y="675"/>
                  </a:cubicBezTo>
                  <a:cubicBezTo>
                    <a:pt x="248" y="445"/>
                    <a:pt x="437" y="256"/>
                    <a:pt x="676" y="256"/>
                  </a:cubicBezTo>
                  <a:close/>
                  <a:moveTo>
                    <a:pt x="676" y="1"/>
                  </a:moveTo>
                  <a:cubicBezTo>
                    <a:pt x="297" y="1"/>
                    <a:pt x="1" y="305"/>
                    <a:pt x="1" y="675"/>
                  </a:cubicBezTo>
                  <a:cubicBezTo>
                    <a:pt x="1" y="1046"/>
                    <a:pt x="297" y="1350"/>
                    <a:pt x="676" y="1350"/>
                  </a:cubicBezTo>
                  <a:cubicBezTo>
                    <a:pt x="1046" y="1350"/>
                    <a:pt x="1342" y="1046"/>
                    <a:pt x="1342" y="675"/>
                  </a:cubicBezTo>
                  <a:cubicBezTo>
                    <a:pt x="1342" y="305"/>
                    <a:pt x="1046" y="1"/>
                    <a:pt x="6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4"/>
            <p:cNvSpPr/>
            <p:nvPr/>
          </p:nvSpPr>
          <p:spPr>
            <a:xfrm>
              <a:off x="778875" y="-1213025"/>
              <a:ext cx="27375" cy="27575"/>
            </a:xfrm>
            <a:custGeom>
              <a:avLst/>
              <a:gdLst/>
              <a:ahLst/>
              <a:cxnLst/>
              <a:rect l="l" t="t" r="r" b="b"/>
              <a:pathLst>
                <a:path w="1095" h="1103" extrusionOk="0">
                  <a:moveTo>
                    <a:pt x="551" y="0"/>
                  </a:moveTo>
                  <a:cubicBezTo>
                    <a:pt x="247" y="0"/>
                    <a:pt x="0" y="247"/>
                    <a:pt x="0" y="552"/>
                  </a:cubicBezTo>
                  <a:cubicBezTo>
                    <a:pt x="0" y="856"/>
                    <a:pt x="247" y="1103"/>
                    <a:pt x="551" y="1103"/>
                  </a:cubicBezTo>
                  <a:cubicBezTo>
                    <a:pt x="848" y="1103"/>
                    <a:pt x="1095" y="856"/>
                    <a:pt x="1095" y="552"/>
                  </a:cubicBezTo>
                  <a:cubicBezTo>
                    <a:pt x="1095" y="247"/>
                    <a:pt x="848"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4"/>
            <p:cNvSpPr/>
            <p:nvPr/>
          </p:nvSpPr>
          <p:spPr>
            <a:xfrm>
              <a:off x="775775" y="-1216125"/>
              <a:ext cx="33575" cy="33775"/>
            </a:xfrm>
            <a:custGeom>
              <a:avLst/>
              <a:gdLst/>
              <a:ahLst/>
              <a:cxnLst/>
              <a:rect l="l" t="t" r="r" b="b"/>
              <a:pathLst>
                <a:path w="1343" h="1351" extrusionOk="0">
                  <a:moveTo>
                    <a:pt x="675" y="256"/>
                  </a:moveTo>
                  <a:cubicBezTo>
                    <a:pt x="906" y="256"/>
                    <a:pt x="1095" y="445"/>
                    <a:pt x="1095" y="676"/>
                  </a:cubicBezTo>
                  <a:cubicBezTo>
                    <a:pt x="1095" y="906"/>
                    <a:pt x="906" y="1095"/>
                    <a:pt x="675" y="1095"/>
                  </a:cubicBezTo>
                  <a:cubicBezTo>
                    <a:pt x="437" y="1095"/>
                    <a:pt x="248" y="906"/>
                    <a:pt x="248" y="676"/>
                  </a:cubicBezTo>
                  <a:cubicBezTo>
                    <a:pt x="248" y="445"/>
                    <a:pt x="437" y="256"/>
                    <a:pt x="675" y="256"/>
                  </a:cubicBezTo>
                  <a:close/>
                  <a:moveTo>
                    <a:pt x="675" y="1"/>
                  </a:moveTo>
                  <a:cubicBezTo>
                    <a:pt x="297" y="1"/>
                    <a:pt x="1" y="305"/>
                    <a:pt x="1" y="676"/>
                  </a:cubicBezTo>
                  <a:cubicBezTo>
                    <a:pt x="1" y="1046"/>
                    <a:pt x="297" y="1350"/>
                    <a:pt x="675" y="1350"/>
                  </a:cubicBezTo>
                  <a:cubicBezTo>
                    <a:pt x="1046" y="1350"/>
                    <a:pt x="1342" y="1046"/>
                    <a:pt x="1342" y="676"/>
                  </a:cubicBezTo>
                  <a:cubicBezTo>
                    <a:pt x="1342" y="305"/>
                    <a:pt x="1046" y="1"/>
                    <a:pt x="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4"/>
            <p:cNvSpPr/>
            <p:nvPr/>
          </p:nvSpPr>
          <p:spPr>
            <a:xfrm>
              <a:off x="940375" y="-1489950"/>
              <a:ext cx="27375" cy="27400"/>
            </a:xfrm>
            <a:custGeom>
              <a:avLst/>
              <a:gdLst/>
              <a:ahLst/>
              <a:cxnLst/>
              <a:rect l="l" t="t" r="r" b="b"/>
              <a:pathLst>
                <a:path w="1095" h="1096" extrusionOk="0">
                  <a:moveTo>
                    <a:pt x="551" y="1"/>
                  </a:moveTo>
                  <a:cubicBezTo>
                    <a:pt x="247" y="1"/>
                    <a:pt x="0" y="248"/>
                    <a:pt x="0" y="552"/>
                  </a:cubicBezTo>
                  <a:cubicBezTo>
                    <a:pt x="0" y="848"/>
                    <a:pt x="247" y="1095"/>
                    <a:pt x="551" y="1095"/>
                  </a:cubicBezTo>
                  <a:cubicBezTo>
                    <a:pt x="856" y="1095"/>
                    <a:pt x="1094" y="848"/>
                    <a:pt x="1094" y="552"/>
                  </a:cubicBezTo>
                  <a:cubicBezTo>
                    <a:pt x="1094" y="248"/>
                    <a:pt x="856" y="1"/>
                    <a:pt x="5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4"/>
            <p:cNvSpPr/>
            <p:nvPr/>
          </p:nvSpPr>
          <p:spPr>
            <a:xfrm>
              <a:off x="937275" y="-1493025"/>
              <a:ext cx="33775" cy="33750"/>
            </a:xfrm>
            <a:custGeom>
              <a:avLst/>
              <a:gdLst/>
              <a:ahLst/>
              <a:cxnLst/>
              <a:rect l="l" t="t" r="r" b="b"/>
              <a:pathLst>
                <a:path w="1351" h="1350" extrusionOk="0">
                  <a:moveTo>
                    <a:pt x="675" y="255"/>
                  </a:moveTo>
                  <a:cubicBezTo>
                    <a:pt x="906" y="255"/>
                    <a:pt x="1095" y="445"/>
                    <a:pt x="1095" y="675"/>
                  </a:cubicBezTo>
                  <a:cubicBezTo>
                    <a:pt x="1095" y="906"/>
                    <a:pt x="906" y="1095"/>
                    <a:pt x="675" y="1095"/>
                  </a:cubicBezTo>
                  <a:cubicBezTo>
                    <a:pt x="445" y="1095"/>
                    <a:pt x="256" y="906"/>
                    <a:pt x="256" y="675"/>
                  </a:cubicBezTo>
                  <a:cubicBezTo>
                    <a:pt x="256" y="445"/>
                    <a:pt x="445" y="255"/>
                    <a:pt x="675" y="255"/>
                  </a:cubicBezTo>
                  <a:close/>
                  <a:moveTo>
                    <a:pt x="675" y="0"/>
                  </a:moveTo>
                  <a:cubicBezTo>
                    <a:pt x="305" y="0"/>
                    <a:pt x="1" y="305"/>
                    <a:pt x="1" y="675"/>
                  </a:cubicBezTo>
                  <a:cubicBezTo>
                    <a:pt x="1" y="1045"/>
                    <a:pt x="305" y="1350"/>
                    <a:pt x="675" y="1350"/>
                  </a:cubicBezTo>
                  <a:cubicBezTo>
                    <a:pt x="1046" y="1350"/>
                    <a:pt x="1350" y="1045"/>
                    <a:pt x="1350" y="675"/>
                  </a:cubicBezTo>
                  <a:cubicBezTo>
                    <a:pt x="1350" y="305"/>
                    <a:pt x="1046" y="0"/>
                    <a:pt x="6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4" name="Google Shape;934;p44"/>
          <p:cNvSpPr/>
          <p:nvPr/>
        </p:nvSpPr>
        <p:spPr>
          <a:xfrm>
            <a:off x="2675990" y="821517"/>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5" name="Google Shape;935;p44"/>
          <p:cNvGrpSpPr/>
          <p:nvPr/>
        </p:nvGrpSpPr>
        <p:grpSpPr>
          <a:xfrm flipH="1">
            <a:off x="645880" y="2896915"/>
            <a:ext cx="1074821" cy="1257592"/>
            <a:chOff x="1265425" y="-1036300"/>
            <a:chExt cx="468250" cy="547875"/>
          </a:xfrm>
        </p:grpSpPr>
        <p:sp>
          <p:nvSpPr>
            <p:cNvPr id="936" name="Google Shape;936;p44"/>
            <p:cNvSpPr/>
            <p:nvPr/>
          </p:nvSpPr>
          <p:spPr>
            <a:xfrm>
              <a:off x="1269125" y="-1033025"/>
              <a:ext cx="460850" cy="541100"/>
            </a:xfrm>
            <a:custGeom>
              <a:avLst/>
              <a:gdLst/>
              <a:ahLst/>
              <a:cxnLst/>
              <a:rect l="l" t="t" r="r" b="b"/>
              <a:pathLst>
                <a:path w="18434" h="21644" extrusionOk="0">
                  <a:moveTo>
                    <a:pt x="4362" y="3482"/>
                  </a:moveTo>
                  <a:lnTo>
                    <a:pt x="14821" y="5292"/>
                  </a:lnTo>
                  <a:cubicBezTo>
                    <a:pt x="14912" y="5309"/>
                    <a:pt x="14969" y="5366"/>
                    <a:pt x="15002" y="5407"/>
                  </a:cubicBezTo>
                  <a:cubicBezTo>
                    <a:pt x="15035" y="5457"/>
                    <a:pt x="15068" y="5531"/>
                    <a:pt x="15051" y="5621"/>
                  </a:cubicBezTo>
                  <a:lnTo>
                    <a:pt x="14228" y="10386"/>
                  </a:lnTo>
                  <a:lnTo>
                    <a:pt x="10789" y="9794"/>
                  </a:lnTo>
                  <a:lnTo>
                    <a:pt x="10764" y="9966"/>
                  </a:lnTo>
                  <a:lnTo>
                    <a:pt x="5259" y="9012"/>
                  </a:lnTo>
                  <a:lnTo>
                    <a:pt x="5604" y="7012"/>
                  </a:lnTo>
                  <a:cubicBezTo>
                    <a:pt x="5761" y="6090"/>
                    <a:pt x="5555" y="5169"/>
                    <a:pt x="5020" y="4403"/>
                  </a:cubicBezTo>
                  <a:lnTo>
                    <a:pt x="4362" y="3482"/>
                  </a:lnTo>
                  <a:close/>
                  <a:moveTo>
                    <a:pt x="2304" y="1"/>
                  </a:moveTo>
                  <a:cubicBezTo>
                    <a:pt x="1556" y="1"/>
                    <a:pt x="873" y="379"/>
                    <a:pt x="469" y="1013"/>
                  </a:cubicBezTo>
                  <a:cubicBezTo>
                    <a:pt x="0" y="1762"/>
                    <a:pt x="25" y="2708"/>
                    <a:pt x="535" y="3424"/>
                  </a:cubicBezTo>
                  <a:lnTo>
                    <a:pt x="2477" y="6189"/>
                  </a:lnTo>
                  <a:cubicBezTo>
                    <a:pt x="2543" y="6280"/>
                    <a:pt x="2560" y="6378"/>
                    <a:pt x="2543" y="6477"/>
                  </a:cubicBezTo>
                  <a:lnTo>
                    <a:pt x="766" y="16731"/>
                  </a:lnTo>
                  <a:cubicBezTo>
                    <a:pt x="502" y="18237"/>
                    <a:pt x="1523" y="19677"/>
                    <a:pt x="3029" y="19940"/>
                  </a:cubicBezTo>
                  <a:lnTo>
                    <a:pt x="12607" y="21602"/>
                  </a:lnTo>
                  <a:cubicBezTo>
                    <a:pt x="12772" y="21627"/>
                    <a:pt x="12928" y="21644"/>
                    <a:pt x="13085" y="21644"/>
                  </a:cubicBezTo>
                  <a:cubicBezTo>
                    <a:pt x="14442" y="21644"/>
                    <a:pt x="15586" y="20672"/>
                    <a:pt x="15825" y="19339"/>
                  </a:cubicBezTo>
                  <a:lnTo>
                    <a:pt x="18113" y="6156"/>
                  </a:lnTo>
                  <a:cubicBezTo>
                    <a:pt x="18434" y="4313"/>
                    <a:pt x="17191" y="2552"/>
                    <a:pt x="15348" y="2231"/>
                  </a:cubicBezTo>
                  <a:lnTo>
                    <a:pt x="2675" y="34"/>
                  </a:lnTo>
                  <a:cubicBezTo>
                    <a:pt x="2551" y="17"/>
                    <a:pt x="2428" y="1"/>
                    <a:pt x="2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4"/>
            <p:cNvSpPr/>
            <p:nvPr/>
          </p:nvSpPr>
          <p:spPr>
            <a:xfrm>
              <a:off x="1379175" y="-953000"/>
              <a:ext cx="177175" cy="93850"/>
            </a:xfrm>
            <a:custGeom>
              <a:avLst/>
              <a:gdLst/>
              <a:ahLst/>
              <a:cxnLst/>
              <a:rect l="l" t="t" r="r" b="b"/>
              <a:pathLst>
                <a:path w="7087" h="3754" extrusionOk="0">
                  <a:moveTo>
                    <a:pt x="1680" y="1"/>
                  </a:moveTo>
                  <a:cubicBezTo>
                    <a:pt x="923" y="1"/>
                    <a:pt x="281" y="544"/>
                    <a:pt x="149" y="1285"/>
                  </a:cubicBezTo>
                  <a:cubicBezTo>
                    <a:pt x="1" y="2132"/>
                    <a:pt x="569" y="2931"/>
                    <a:pt x="1416" y="3079"/>
                  </a:cubicBezTo>
                  <a:lnTo>
                    <a:pt x="5161" y="3729"/>
                  </a:lnTo>
                  <a:cubicBezTo>
                    <a:pt x="5243" y="3745"/>
                    <a:pt x="5325" y="3753"/>
                    <a:pt x="5416" y="3753"/>
                  </a:cubicBezTo>
                  <a:cubicBezTo>
                    <a:pt x="6173" y="3753"/>
                    <a:pt x="6815" y="3210"/>
                    <a:pt x="6946" y="2461"/>
                  </a:cubicBezTo>
                  <a:cubicBezTo>
                    <a:pt x="7086" y="1622"/>
                    <a:pt x="6527" y="816"/>
                    <a:pt x="5679" y="668"/>
                  </a:cubicBezTo>
                  <a:lnTo>
                    <a:pt x="1935" y="17"/>
                  </a:lnTo>
                  <a:cubicBezTo>
                    <a:pt x="1852" y="9"/>
                    <a:pt x="1762" y="1"/>
                    <a:pt x="1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4"/>
            <p:cNvSpPr/>
            <p:nvPr/>
          </p:nvSpPr>
          <p:spPr>
            <a:xfrm>
              <a:off x="1370550" y="-903400"/>
              <a:ext cx="130450" cy="85800"/>
            </a:xfrm>
            <a:custGeom>
              <a:avLst/>
              <a:gdLst/>
              <a:ahLst/>
              <a:cxnLst/>
              <a:rect l="l" t="t" r="r" b="b"/>
              <a:pathLst>
                <a:path w="5218" h="3432" extrusionOk="0">
                  <a:moveTo>
                    <a:pt x="1679" y="0"/>
                  </a:moveTo>
                  <a:cubicBezTo>
                    <a:pt x="922" y="0"/>
                    <a:pt x="280" y="543"/>
                    <a:pt x="148" y="1292"/>
                  </a:cubicBezTo>
                  <a:cubicBezTo>
                    <a:pt x="0" y="2132"/>
                    <a:pt x="568" y="2938"/>
                    <a:pt x="1416" y="3086"/>
                  </a:cubicBezTo>
                  <a:lnTo>
                    <a:pt x="3292" y="3407"/>
                  </a:lnTo>
                  <a:cubicBezTo>
                    <a:pt x="3374" y="3424"/>
                    <a:pt x="3465" y="3432"/>
                    <a:pt x="3547" y="3432"/>
                  </a:cubicBezTo>
                  <a:cubicBezTo>
                    <a:pt x="4304" y="3432"/>
                    <a:pt x="4946" y="2889"/>
                    <a:pt x="5078" y="2148"/>
                  </a:cubicBezTo>
                  <a:cubicBezTo>
                    <a:pt x="5218" y="1300"/>
                    <a:pt x="4658" y="494"/>
                    <a:pt x="3810" y="354"/>
                  </a:cubicBezTo>
                  <a:lnTo>
                    <a:pt x="1934" y="25"/>
                  </a:lnTo>
                  <a:cubicBezTo>
                    <a:pt x="1852" y="8"/>
                    <a:pt x="1761" y="0"/>
                    <a:pt x="16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4"/>
            <p:cNvSpPr/>
            <p:nvPr/>
          </p:nvSpPr>
          <p:spPr>
            <a:xfrm>
              <a:off x="1361900" y="-853625"/>
              <a:ext cx="177150" cy="93850"/>
            </a:xfrm>
            <a:custGeom>
              <a:avLst/>
              <a:gdLst/>
              <a:ahLst/>
              <a:cxnLst/>
              <a:rect l="l" t="t" r="r" b="b"/>
              <a:pathLst>
                <a:path w="7086" h="3754" extrusionOk="0">
                  <a:moveTo>
                    <a:pt x="1679" y="1"/>
                  </a:moveTo>
                  <a:cubicBezTo>
                    <a:pt x="922" y="1"/>
                    <a:pt x="280" y="544"/>
                    <a:pt x="149" y="1284"/>
                  </a:cubicBezTo>
                  <a:cubicBezTo>
                    <a:pt x="1" y="2132"/>
                    <a:pt x="568" y="2938"/>
                    <a:pt x="1416" y="3078"/>
                  </a:cubicBezTo>
                  <a:lnTo>
                    <a:pt x="5160" y="3728"/>
                  </a:lnTo>
                  <a:cubicBezTo>
                    <a:pt x="5243" y="3745"/>
                    <a:pt x="5333" y="3753"/>
                    <a:pt x="5415" y="3753"/>
                  </a:cubicBezTo>
                  <a:cubicBezTo>
                    <a:pt x="6172" y="3753"/>
                    <a:pt x="6814" y="3210"/>
                    <a:pt x="6946" y="2469"/>
                  </a:cubicBezTo>
                  <a:cubicBezTo>
                    <a:pt x="7086" y="1622"/>
                    <a:pt x="6526" y="815"/>
                    <a:pt x="5679" y="675"/>
                  </a:cubicBezTo>
                  <a:lnTo>
                    <a:pt x="1934" y="25"/>
                  </a:lnTo>
                  <a:cubicBezTo>
                    <a:pt x="1852" y="9"/>
                    <a:pt x="1762" y="1"/>
                    <a:pt x="1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4"/>
            <p:cNvSpPr/>
            <p:nvPr/>
          </p:nvSpPr>
          <p:spPr>
            <a:xfrm>
              <a:off x="1265425" y="-1036300"/>
              <a:ext cx="468250" cy="547875"/>
            </a:xfrm>
            <a:custGeom>
              <a:avLst/>
              <a:gdLst/>
              <a:ahLst/>
              <a:cxnLst/>
              <a:rect l="l" t="t" r="r" b="b"/>
              <a:pathLst>
                <a:path w="18730" h="21915" extrusionOk="0">
                  <a:moveTo>
                    <a:pt x="4814" y="3802"/>
                  </a:moveTo>
                  <a:lnTo>
                    <a:pt x="4913" y="3818"/>
                  </a:lnTo>
                  <a:cubicBezTo>
                    <a:pt x="4896" y="3835"/>
                    <a:pt x="4888" y="3860"/>
                    <a:pt x="4872" y="3876"/>
                  </a:cubicBezTo>
                  <a:lnTo>
                    <a:pt x="4814" y="3802"/>
                  </a:lnTo>
                  <a:close/>
                  <a:moveTo>
                    <a:pt x="2452" y="0"/>
                  </a:moveTo>
                  <a:cubicBezTo>
                    <a:pt x="1662" y="0"/>
                    <a:pt x="930" y="395"/>
                    <a:pt x="502" y="1070"/>
                  </a:cubicBezTo>
                  <a:cubicBezTo>
                    <a:pt x="0" y="1860"/>
                    <a:pt x="25" y="2872"/>
                    <a:pt x="568" y="3637"/>
                  </a:cubicBezTo>
                  <a:lnTo>
                    <a:pt x="2518" y="6402"/>
                  </a:lnTo>
                  <a:cubicBezTo>
                    <a:pt x="2559" y="6460"/>
                    <a:pt x="2568" y="6518"/>
                    <a:pt x="2559" y="6592"/>
                  </a:cubicBezTo>
                  <a:lnTo>
                    <a:pt x="782" y="16837"/>
                  </a:lnTo>
                  <a:cubicBezTo>
                    <a:pt x="502" y="18417"/>
                    <a:pt x="1572" y="19931"/>
                    <a:pt x="3152" y="20203"/>
                  </a:cubicBezTo>
                  <a:lnTo>
                    <a:pt x="12739" y="21865"/>
                  </a:lnTo>
                  <a:cubicBezTo>
                    <a:pt x="12903" y="21898"/>
                    <a:pt x="13068" y="21914"/>
                    <a:pt x="13233" y="21914"/>
                  </a:cubicBezTo>
                  <a:cubicBezTo>
                    <a:pt x="14656" y="21914"/>
                    <a:pt x="15866" y="20894"/>
                    <a:pt x="16105" y="19495"/>
                  </a:cubicBezTo>
                  <a:lnTo>
                    <a:pt x="18392" y="6312"/>
                  </a:lnTo>
                  <a:cubicBezTo>
                    <a:pt x="18730" y="4395"/>
                    <a:pt x="17438" y="2559"/>
                    <a:pt x="15520" y="2230"/>
                  </a:cubicBezTo>
                  <a:lnTo>
                    <a:pt x="2847" y="33"/>
                  </a:lnTo>
                  <a:cubicBezTo>
                    <a:pt x="2716" y="8"/>
                    <a:pt x="2584" y="0"/>
                    <a:pt x="2452" y="0"/>
                  </a:cubicBezTo>
                  <a:close/>
                </a:path>
              </a:pathLst>
            </a:custGeom>
            <a:solidFill>
              <a:schemeClr val="lt1"/>
            </a:solidFill>
            <a:ln>
              <a:noFill/>
            </a:ln>
            <a:effectLst>
              <a:outerShdw blurRad="57150" dist="66675" dir="456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4"/>
            <p:cNvSpPr/>
            <p:nvPr/>
          </p:nvSpPr>
          <p:spPr>
            <a:xfrm>
              <a:off x="1323625" y="-780600"/>
              <a:ext cx="332700" cy="249825"/>
            </a:xfrm>
            <a:custGeom>
              <a:avLst/>
              <a:gdLst/>
              <a:ahLst/>
              <a:cxnLst/>
              <a:rect l="l" t="t" r="r" b="b"/>
              <a:pathLst>
                <a:path w="13308" h="9993" extrusionOk="0">
                  <a:moveTo>
                    <a:pt x="1309" y="1"/>
                  </a:moveTo>
                  <a:lnTo>
                    <a:pt x="116" y="6897"/>
                  </a:lnTo>
                  <a:cubicBezTo>
                    <a:pt x="1" y="7564"/>
                    <a:pt x="445" y="8197"/>
                    <a:pt x="1112" y="8312"/>
                  </a:cubicBezTo>
                  <a:lnTo>
                    <a:pt x="10691" y="9975"/>
                  </a:lnTo>
                  <a:cubicBezTo>
                    <a:pt x="10762" y="9987"/>
                    <a:pt x="10834" y="9993"/>
                    <a:pt x="10904" y="9993"/>
                  </a:cubicBezTo>
                  <a:cubicBezTo>
                    <a:pt x="11494" y="9993"/>
                    <a:pt x="12011" y="9575"/>
                    <a:pt x="12114" y="8979"/>
                  </a:cubicBezTo>
                  <a:lnTo>
                    <a:pt x="13308" y="2083"/>
                  </a:lnTo>
                  <a:lnTo>
                    <a:pt x="13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4"/>
            <p:cNvSpPr/>
            <p:nvPr/>
          </p:nvSpPr>
          <p:spPr>
            <a:xfrm>
              <a:off x="1305525" y="-998700"/>
              <a:ext cx="387425" cy="472425"/>
            </a:xfrm>
            <a:custGeom>
              <a:avLst/>
              <a:gdLst/>
              <a:ahLst/>
              <a:cxnLst/>
              <a:rect l="l" t="t" r="r" b="b"/>
              <a:pathLst>
                <a:path w="15497" h="18897" extrusionOk="0">
                  <a:moveTo>
                    <a:pt x="848" y="364"/>
                  </a:moveTo>
                  <a:cubicBezTo>
                    <a:pt x="873" y="364"/>
                    <a:pt x="898" y="364"/>
                    <a:pt x="931" y="372"/>
                  </a:cubicBezTo>
                  <a:lnTo>
                    <a:pt x="13595" y="2570"/>
                  </a:lnTo>
                  <a:cubicBezTo>
                    <a:pt x="14501" y="2726"/>
                    <a:pt x="15101" y="3582"/>
                    <a:pt x="14945" y="4487"/>
                  </a:cubicBezTo>
                  <a:lnTo>
                    <a:pt x="12657" y="17670"/>
                  </a:lnTo>
                  <a:cubicBezTo>
                    <a:pt x="12569" y="18178"/>
                    <a:pt x="12125" y="18541"/>
                    <a:pt x="11625" y="18541"/>
                  </a:cubicBezTo>
                  <a:cubicBezTo>
                    <a:pt x="11567" y="18541"/>
                    <a:pt x="11507" y="18536"/>
                    <a:pt x="11448" y="18526"/>
                  </a:cubicBezTo>
                  <a:lnTo>
                    <a:pt x="1869" y="16864"/>
                  </a:lnTo>
                  <a:cubicBezTo>
                    <a:pt x="1301" y="16765"/>
                    <a:pt x="922" y="16222"/>
                    <a:pt x="1021" y="15654"/>
                  </a:cubicBezTo>
                  <a:lnTo>
                    <a:pt x="2799" y="5400"/>
                  </a:lnTo>
                  <a:cubicBezTo>
                    <a:pt x="2889" y="4849"/>
                    <a:pt x="2766" y="4281"/>
                    <a:pt x="2437" y="3820"/>
                  </a:cubicBezTo>
                  <a:lnTo>
                    <a:pt x="495" y="1055"/>
                  </a:lnTo>
                  <a:cubicBezTo>
                    <a:pt x="371" y="883"/>
                    <a:pt x="404" y="685"/>
                    <a:pt x="478" y="570"/>
                  </a:cubicBezTo>
                  <a:cubicBezTo>
                    <a:pt x="544" y="463"/>
                    <a:pt x="676" y="364"/>
                    <a:pt x="848" y="364"/>
                  </a:cubicBezTo>
                  <a:close/>
                  <a:moveTo>
                    <a:pt x="856" y="0"/>
                  </a:moveTo>
                  <a:cubicBezTo>
                    <a:pt x="583" y="0"/>
                    <a:pt x="330" y="131"/>
                    <a:pt x="174" y="372"/>
                  </a:cubicBezTo>
                  <a:cubicBezTo>
                    <a:pt x="1" y="652"/>
                    <a:pt x="9" y="998"/>
                    <a:pt x="198" y="1261"/>
                  </a:cubicBezTo>
                  <a:lnTo>
                    <a:pt x="2149" y="4026"/>
                  </a:lnTo>
                  <a:cubicBezTo>
                    <a:pt x="2412" y="4413"/>
                    <a:pt x="2519" y="4882"/>
                    <a:pt x="2437" y="5343"/>
                  </a:cubicBezTo>
                  <a:lnTo>
                    <a:pt x="659" y="15588"/>
                  </a:lnTo>
                  <a:cubicBezTo>
                    <a:pt x="527" y="16353"/>
                    <a:pt x="1046" y="17086"/>
                    <a:pt x="1811" y="17218"/>
                  </a:cubicBezTo>
                  <a:lnTo>
                    <a:pt x="11390" y="18880"/>
                  </a:lnTo>
                  <a:cubicBezTo>
                    <a:pt x="11472" y="18896"/>
                    <a:pt x="11546" y="18896"/>
                    <a:pt x="11629" y="18896"/>
                  </a:cubicBezTo>
                  <a:cubicBezTo>
                    <a:pt x="12303" y="18896"/>
                    <a:pt x="12896" y="18419"/>
                    <a:pt x="13011" y="17736"/>
                  </a:cubicBezTo>
                  <a:lnTo>
                    <a:pt x="15299" y="4545"/>
                  </a:lnTo>
                  <a:cubicBezTo>
                    <a:pt x="15496" y="3450"/>
                    <a:pt x="14756" y="2405"/>
                    <a:pt x="13661" y="2216"/>
                  </a:cubicBezTo>
                  <a:lnTo>
                    <a:pt x="988" y="10"/>
                  </a:lnTo>
                  <a:cubicBezTo>
                    <a:pt x="944" y="3"/>
                    <a:pt x="900" y="0"/>
                    <a:pt x="8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4"/>
            <p:cNvSpPr/>
            <p:nvPr/>
          </p:nvSpPr>
          <p:spPr>
            <a:xfrm>
              <a:off x="1416225" y="-918700"/>
              <a:ext cx="103075" cy="25200"/>
            </a:xfrm>
            <a:custGeom>
              <a:avLst/>
              <a:gdLst/>
              <a:ahLst/>
              <a:cxnLst/>
              <a:rect l="l" t="t" r="r" b="b"/>
              <a:pathLst>
                <a:path w="4123" h="1008" extrusionOk="0">
                  <a:moveTo>
                    <a:pt x="194" y="1"/>
                  </a:moveTo>
                  <a:cubicBezTo>
                    <a:pt x="112" y="1"/>
                    <a:pt x="31" y="63"/>
                    <a:pt x="17" y="151"/>
                  </a:cubicBezTo>
                  <a:cubicBezTo>
                    <a:pt x="0" y="250"/>
                    <a:pt x="66" y="341"/>
                    <a:pt x="165" y="357"/>
                  </a:cubicBezTo>
                  <a:lnTo>
                    <a:pt x="3901" y="1007"/>
                  </a:lnTo>
                  <a:lnTo>
                    <a:pt x="3934" y="1007"/>
                  </a:lnTo>
                  <a:cubicBezTo>
                    <a:pt x="4016" y="1007"/>
                    <a:pt x="4098" y="950"/>
                    <a:pt x="4106" y="859"/>
                  </a:cubicBezTo>
                  <a:cubicBezTo>
                    <a:pt x="4123" y="760"/>
                    <a:pt x="4057" y="670"/>
                    <a:pt x="3967" y="653"/>
                  </a:cubicBezTo>
                  <a:lnTo>
                    <a:pt x="222" y="3"/>
                  </a:lnTo>
                  <a:cubicBezTo>
                    <a:pt x="213" y="2"/>
                    <a:pt x="204" y="1"/>
                    <a:pt x="1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4"/>
            <p:cNvSpPr/>
            <p:nvPr/>
          </p:nvSpPr>
          <p:spPr>
            <a:xfrm>
              <a:off x="1407575" y="-869125"/>
              <a:ext cx="56600" cy="17175"/>
            </a:xfrm>
            <a:custGeom>
              <a:avLst/>
              <a:gdLst/>
              <a:ahLst/>
              <a:cxnLst/>
              <a:rect l="l" t="t" r="r" b="b"/>
              <a:pathLst>
                <a:path w="2264" h="687" extrusionOk="0">
                  <a:moveTo>
                    <a:pt x="200" y="1"/>
                  </a:moveTo>
                  <a:cubicBezTo>
                    <a:pt x="113" y="1"/>
                    <a:pt x="32" y="63"/>
                    <a:pt x="17" y="152"/>
                  </a:cubicBezTo>
                  <a:cubicBezTo>
                    <a:pt x="0" y="250"/>
                    <a:pt x="66" y="349"/>
                    <a:pt x="165" y="366"/>
                  </a:cubicBezTo>
                  <a:lnTo>
                    <a:pt x="2033" y="686"/>
                  </a:lnTo>
                  <a:lnTo>
                    <a:pt x="2066" y="686"/>
                  </a:lnTo>
                  <a:cubicBezTo>
                    <a:pt x="2148" y="686"/>
                    <a:pt x="2231" y="629"/>
                    <a:pt x="2239" y="538"/>
                  </a:cubicBezTo>
                  <a:cubicBezTo>
                    <a:pt x="2263" y="440"/>
                    <a:pt x="2198" y="349"/>
                    <a:pt x="2099" y="333"/>
                  </a:cubicBezTo>
                  <a:lnTo>
                    <a:pt x="231" y="3"/>
                  </a:lnTo>
                  <a:cubicBezTo>
                    <a:pt x="221" y="2"/>
                    <a:pt x="211" y="1"/>
                    <a:pt x="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4"/>
            <p:cNvSpPr/>
            <p:nvPr/>
          </p:nvSpPr>
          <p:spPr>
            <a:xfrm>
              <a:off x="1398925" y="-819325"/>
              <a:ext cx="103300" cy="25175"/>
            </a:xfrm>
            <a:custGeom>
              <a:avLst/>
              <a:gdLst/>
              <a:ahLst/>
              <a:cxnLst/>
              <a:rect l="l" t="t" r="r" b="b"/>
              <a:pathLst>
                <a:path w="4132" h="1007" extrusionOk="0">
                  <a:moveTo>
                    <a:pt x="201" y="0"/>
                  </a:moveTo>
                  <a:cubicBezTo>
                    <a:pt x="113" y="0"/>
                    <a:pt x="32" y="62"/>
                    <a:pt x="17" y="151"/>
                  </a:cubicBezTo>
                  <a:cubicBezTo>
                    <a:pt x="1" y="250"/>
                    <a:pt x="67" y="340"/>
                    <a:pt x="165" y="357"/>
                  </a:cubicBezTo>
                  <a:lnTo>
                    <a:pt x="3901" y="1007"/>
                  </a:lnTo>
                  <a:lnTo>
                    <a:pt x="3934" y="1007"/>
                  </a:lnTo>
                  <a:cubicBezTo>
                    <a:pt x="4017" y="1007"/>
                    <a:pt x="4099" y="949"/>
                    <a:pt x="4115" y="859"/>
                  </a:cubicBezTo>
                  <a:cubicBezTo>
                    <a:pt x="4132" y="760"/>
                    <a:pt x="4066" y="669"/>
                    <a:pt x="3967" y="653"/>
                  </a:cubicBezTo>
                  <a:lnTo>
                    <a:pt x="231" y="3"/>
                  </a:lnTo>
                  <a:cubicBezTo>
                    <a:pt x="221" y="1"/>
                    <a:pt x="211" y="0"/>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4"/>
            <p:cNvSpPr/>
            <p:nvPr/>
          </p:nvSpPr>
          <p:spPr>
            <a:xfrm>
              <a:off x="1390300" y="-769550"/>
              <a:ext cx="56600" cy="17175"/>
            </a:xfrm>
            <a:custGeom>
              <a:avLst/>
              <a:gdLst/>
              <a:ahLst/>
              <a:cxnLst/>
              <a:rect l="l" t="t" r="r" b="b"/>
              <a:pathLst>
                <a:path w="2264" h="687" extrusionOk="0">
                  <a:moveTo>
                    <a:pt x="197" y="1"/>
                  </a:moveTo>
                  <a:cubicBezTo>
                    <a:pt x="110" y="1"/>
                    <a:pt x="31" y="56"/>
                    <a:pt x="17" y="143"/>
                  </a:cubicBezTo>
                  <a:cubicBezTo>
                    <a:pt x="0" y="242"/>
                    <a:pt x="66" y="341"/>
                    <a:pt x="165" y="357"/>
                  </a:cubicBezTo>
                  <a:lnTo>
                    <a:pt x="2033" y="678"/>
                  </a:lnTo>
                  <a:cubicBezTo>
                    <a:pt x="2049" y="678"/>
                    <a:pt x="2058" y="686"/>
                    <a:pt x="2066" y="686"/>
                  </a:cubicBezTo>
                  <a:cubicBezTo>
                    <a:pt x="2148" y="686"/>
                    <a:pt x="2230" y="621"/>
                    <a:pt x="2247" y="530"/>
                  </a:cubicBezTo>
                  <a:cubicBezTo>
                    <a:pt x="2263" y="431"/>
                    <a:pt x="2197" y="341"/>
                    <a:pt x="2099" y="324"/>
                  </a:cubicBezTo>
                  <a:lnTo>
                    <a:pt x="231" y="3"/>
                  </a:lnTo>
                  <a:cubicBezTo>
                    <a:pt x="219" y="1"/>
                    <a:pt x="208" y="1"/>
                    <a:pt x="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4"/>
            <p:cNvSpPr/>
            <p:nvPr/>
          </p:nvSpPr>
          <p:spPr>
            <a:xfrm>
              <a:off x="1381650" y="-719950"/>
              <a:ext cx="103300" cy="25175"/>
            </a:xfrm>
            <a:custGeom>
              <a:avLst/>
              <a:gdLst/>
              <a:ahLst/>
              <a:cxnLst/>
              <a:rect l="l" t="t" r="r" b="b"/>
              <a:pathLst>
                <a:path w="4132" h="1007" extrusionOk="0">
                  <a:moveTo>
                    <a:pt x="201" y="0"/>
                  </a:moveTo>
                  <a:cubicBezTo>
                    <a:pt x="113" y="0"/>
                    <a:pt x="32" y="62"/>
                    <a:pt x="17" y="151"/>
                  </a:cubicBezTo>
                  <a:cubicBezTo>
                    <a:pt x="1" y="249"/>
                    <a:pt x="66" y="340"/>
                    <a:pt x="165" y="356"/>
                  </a:cubicBezTo>
                  <a:lnTo>
                    <a:pt x="3901" y="1007"/>
                  </a:lnTo>
                  <a:lnTo>
                    <a:pt x="3934" y="1007"/>
                  </a:lnTo>
                  <a:cubicBezTo>
                    <a:pt x="4025" y="1007"/>
                    <a:pt x="4099" y="949"/>
                    <a:pt x="4115" y="858"/>
                  </a:cubicBezTo>
                  <a:cubicBezTo>
                    <a:pt x="4132" y="760"/>
                    <a:pt x="4066" y="669"/>
                    <a:pt x="3967" y="653"/>
                  </a:cubicBezTo>
                  <a:lnTo>
                    <a:pt x="231" y="3"/>
                  </a:lnTo>
                  <a:cubicBezTo>
                    <a:pt x="221" y="1"/>
                    <a:pt x="211" y="0"/>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4"/>
            <p:cNvSpPr/>
            <p:nvPr/>
          </p:nvSpPr>
          <p:spPr>
            <a:xfrm>
              <a:off x="1373000" y="-670175"/>
              <a:ext cx="56600" cy="17175"/>
            </a:xfrm>
            <a:custGeom>
              <a:avLst/>
              <a:gdLst/>
              <a:ahLst/>
              <a:cxnLst/>
              <a:rect l="l" t="t" r="r" b="b"/>
              <a:pathLst>
                <a:path w="2264" h="687" extrusionOk="0">
                  <a:moveTo>
                    <a:pt x="201" y="1"/>
                  </a:moveTo>
                  <a:cubicBezTo>
                    <a:pt x="115" y="1"/>
                    <a:pt x="40" y="63"/>
                    <a:pt x="17" y="151"/>
                  </a:cubicBezTo>
                  <a:cubicBezTo>
                    <a:pt x="1" y="250"/>
                    <a:pt x="67" y="340"/>
                    <a:pt x="166" y="357"/>
                  </a:cubicBezTo>
                  <a:lnTo>
                    <a:pt x="2034" y="678"/>
                  </a:lnTo>
                  <a:cubicBezTo>
                    <a:pt x="2050" y="686"/>
                    <a:pt x="2058" y="686"/>
                    <a:pt x="2066" y="686"/>
                  </a:cubicBezTo>
                  <a:cubicBezTo>
                    <a:pt x="2157" y="686"/>
                    <a:pt x="2231" y="620"/>
                    <a:pt x="2248" y="530"/>
                  </a:cubicBezTo>
                  <a:cubicBezTo>
                    <a:pt x="2264" y="439"/>
                    <a:pt x="2198" y="340"/>
                    <a:pt x="2099" y="324"/>
                  </a:cubicBezTo>
                  <a:lnTo>
                    <a:pt x="231" y="3"/>
                  </a:lnTo>
                  <a:cubicBezTo>
                    <a:pt x="221" y="1"/>
                    <a:pt x="211"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4"/>
            <p:cNvSpPr/>
            <p:nvPr/>
          </p:nvSpPr>
          <p:spPr>
            <a:xfrm>
              <a:off x="1565375" y="-748700"/>
              <a:ext cx="91775" cy="24725"/>
            </a:xfrm>
            <a:custGeom>
              <a:avLst/>
              <a:gdLst/>
              <a:ahLst/>
              <a:cxnLst/>
              <a:rect l="l" t="t" r="r" b="b"/>
              <a:pathLst>
                <a:path w="3671" h="989" extrusionOk="0">
                  <a:moveTo>
                    <a:pt x="58" y="1"/>
                  </a:moveTo>
                  <a:lnTo>
                    <a:pt x="0" y="363"/>
                  </a:lnTo>
                  <a:lnTo>
                    <a:pt x="3605" y="988"/>
                  </a:lnTo>
                  <a:lnTo>
                    <a:pt x="3670" y="626"/>
                  </a:lnTo>
                  <a:lnTo>
                    <a:pt x="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0" name="Google Shape;950;p44"/>
          <p:cNvGrpSpPr/>
          <p:nvPr/>
        </p:nvGrpSpPr>
        <p:grpSpPr>
          <a:xfrm rot="563236" flipH="1">
            <a:off x="1571073" y="3375852"/>
            <a:ext cx="636039" cy="884395"/>
            <a:chOff x="754175" y="-2051800"/>
            <a:chExt cx="263975" cy="367050"/>
          </a:xfrm>
        </p:grpSpPr>
        <p:sp>
          <p:nvSpPr>
            <p:cNvPr id="951" name="Google Shape;951;p44"/>
            <p:cNvSpPr/>
            <p:nvPr/>
          </p:nvSpPr>
          <p:spPr>
            <a:xfrm>
              <a:off x="754175" y="-2051800"/>
              <a:ext cx="263975" cy="367050"/>
            </a:xfrm>
            <a:custGeom>
              <a:avLst/>
              <a:gdLst/>
              <a:ahLst/>
              <a:cxnLst/>
              <a:rect l="l" t="t" r="r" b="b"/>
              <a:pathLst>
                <a:path w="10559" h="14682" extrusionOk="0">
                  <a:moveTo>
                    <a:pt x="5292" y="1"/>
                  </a:moveTo>
                  <a:cubicBezTo>
                    <a:pt x="4403" y="1"/>
                    <a:pt x="3514" y="240"/>
                    <a:pt x="2733" y="692"/>
                  </a:cubicBezTo>
                  <a:cubicBezTo>
                    <a:pt x="1005" y="1671"/>
                    <a:pt x="1" y="3671"/>
                    <a:pt x="239" y="5654"/>
                  </a:cubicBezTo>
                  <a:cubicBezTo>
                    <a:pt x="461" y="7490"/>
                    <a:pt x="1597" y="9012"/>
                    <a:pt x="3284" y="9728"/>
                  </a:cubicBezTo>
                  <a:cubicBezTo>
                    <a:pt x="3333" y="9744"/>
                    <a:pt x="3358" y="9769"/>
                    <a:pt x="3375" y="9777"/>
                  </a:cubicBezTo>
                  <a:lnTo>
                    <a:pt x="3679" y="10740"/>
                  </a:lnTo>
                  <a:cubicBezTo>
                    <a:pt x="3761" y="10995"/>
                    <a:pt x="3885" y="11226"/>
                    <a:pt x="4049" y="11423"/>
                  </a:cubicBezTo>
                  <a:cubicBezTo>
                    <a:pt x="4066" y="11522"/>
                    <a:pt x="4090" y="11621"/>
                    <a:pt x="4123" y="11719"/>
                  </a:cubicBezTo>
                  <a:cubicBezTo>
                    <a:pt x="4165" y="11859"/>
                    <a:pt x="4230" y="11999"/>
                    <a:pt x="4304" y="12123"/>
                  </a:cubicBezTo>
                  <a:cubicBezTo>
                    <a:pt x="4313" y="12271"/>
                    <a:pt x="4346" y="12419"/>
                    <a:pt x="4395" y="12559"/>
                  </a:cubicBezTo>
                  <a:cubicBezTo>
                    <a:pt x="4527" y="12987"/>
                    <a:pt x="4798" y="13349"/>
                    <a:pt x="5160" y="13596"/>
                  </a:cubicBezTo>
                  <a:cubicBezTo>
                    <a:pt x="5407" y="13925"/>
                    <a:pt x="5720" y="14188"/>
                    <a:pt x="6090" y="14377"/>
                  </a:cubicBezTo>
                  <a:cubicBezTo>
                    <a:pt x="6477" y="14575"/>
                    <a:pt x="6905" y="14682"/>
                    <a:pt x="7333" y="14682"/>
                  </a:cubicBezTo>
                  <a:cubicBezTo>
                    <a:pt x="7613" y="14682"/>
                    <a:pt x="7901" y="14632"/>
                    <a:pt x="8172" y="14550"/>
                  </a:cubicBezTo>
                  <a:lnTo>
                    <a:pt x="8468" y="14451"/>
                  </a:lnTo>
                  <a:cubicBezTo>
                    <a:pt x="9579" y="14098"/>
                    <a:pt x="10320" y="13061"/>
                    <a:pt x="10353" y="11933"/>
                  </a:cubicBezTo>
                  <a:cubicBezTo>
                    <a:pt x="10501" y="11514"/>
                    <a:pt x="10509" y="11061"/>
                    <a:pt x="10378" y="10633"/>
                  </a:cubicBezTo>
                  <a:cubicBezTo>
                    <a:pt x="10328" y="10493"/>
                    <a:pt x="10262" y="10353"/>
                    <a:pt x="10188" y="10230"/>
                  </a:cubicBezTo>
                  <a:cubicBezTo>
                    <a:pt x="10180" y="10082"/>
                    <a:pt x="10147" y="9934"/>
                    <a:pt x="10106" y="9794"/>
                  </a:cubicBezTo>
                  <a:cubicBezTo>
                    <a:pt x="10073" y="9695"/>
                    <a:pt x="10032" y="9604"/>
                    <a:pt x="9991" y="9514"/>
                  </a:cubicBezTo>
                  <a:cubicBezTo>
                    <a:pt x="10007" y="9259"/>
                    <a:pt x="9974" y="8995"/>
                    <a:pt x="9892" y="8740"/>
                  </a:cubicBezTo>
                  <a:lnTo>
                    <a:pt x="9579" y="7778"/>
                  </a:lnTo>
                  <a:cubicBezTo>
                    <a:pt x="9579" y="7761"/>
                    <a:pt x="9596" y="7728"/>
                    <a:pt x="9621" y="7687"/>
                  </a:cubicBezTo>
                  <a:cubicBezTo>
                    <a:pt x="10378" y="6428"/>
                    <a:pt x="10559" y="4914"/>
                    <a:pt x="10114" y="3523"/>
                  </a:cubicBezTo>
                  <a:cubicBezTo>
                    <a:pt x="9645" y="2058"/>
                    <a:pt x="8551" y="906"/>
                    <a:pt x="7119" y="347"/>
                  </a:cubicBezTo>
                  <a:cubicBezTo>
                    <a:pt x="6535" y="116"/>
                    <a:pt x="5917" y="1"/>
                    <a:pt x="5292" y="1"/>
                  </a:cubicBezTo>
                  <a:close/>
                </a:path>
              </a:pathLst>
            </a:custGeom>
            <a:solidFill>
              <a:schemeClr val="lt1"/>
            </a:solidFill>
            <a:ln>
              <a:noFill/>
            </a:ln>
            <a:effectLst>
              <a:outerShdw blurRad="71438" dist="66675" dir="504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4"/>
            <p:cNvSpPr/>
            <p:nvPr/>
          </p:nvSpPr>
          <p:spPr>
            <a:xfrm>
              <a:off x="909700" y="-1764175"/>
              <a:ext cx="68125" cy="40525"/>
            </a:xfrm>
            <a:custGeom>
              <a:avLst/>
              <a:gdLst/>
              <a:ahLst/>
              <a:cxnLst/>
              <a:rect l="l" t="t" r="r" b="b"/>
              <a:pathLst>
                <a:path w="2725" h="1621" extrusionOk="0">
                  <a:moveTo>
                    <a:pt x="2527" y="0"/>
                  </a:moveTo>
                  <a:lnTo>
                    <a:pt x="1" y="815"/>
                  </a:lnTo>
                  <a:cubicBezTo>
                    <a:pt x="160" y="1306"/>
                    <a:pt x="619" y="1620"/>
                    <a:pt x="1114" y="1620"/>
                  </a:cubicBezTo>
                  <a:cubicBezTo>
                    <a:pt x="1233" y="1620"/>
                    <a:pt x="1354" y="1602"/>
                    <a:pt x="1474" y="1564"/>
                  </a:cubicBezTo>
                  <a:lnTo>
                    <a:pt x="1770" y="1473"/>
                  </a:lnTo>
                  <a:cubicBezTo>
                    <a:pt x="2387" y="1276"/>
                    <a:pt x="2725" y="618"/>
                    <a:pt x="2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4"/>
            <p:cNvSpPr/>
            <p:nvPr/>
          </p:nvSpPr>
          <p:spPr>
            <a:xfrm>
              <a:off x="904150" y="-1769950"/>
              <a:ext cx="78625" cy="50850"/>
            </a:xfrm>
            <a:custGeom>
              <a:avLst/>
              <a:gdLst/>
              <a:ahLst/>
              <a:cxnLst/>
              <a:rect l="l" t="t" r="r" b="b"/>
              <a:pathLst>
                <a:path w="3145" h="2034" extrusionOk="0">
                  <a:moveTo>
                    <a:pt x="2618" y="462"/>
                  </a:moveTo>
                  <a:cubicBezTo>
                    <a:pt x="2675" y="923"/>
                    <a:pt x="2395" y="1383"/>
                    <a:pt x="1935" y="1532"/>
                  </a:cubicBezTo>
                  <a:lnTo>
                    <a:pt x="1638" y="1622"/>
                  </a:lnTo>
                  <a:cubicBezTo>
                    <a:pt x="1537" y="1656"/>
                    <a:pt x="1432" y="1673"/>
                    <a:pt x="1326" y="1673"/>
                  </a:cubicBezTo>
                  <a:cubicBezTo>
                    <a:pt x="1174" y="1673"/>
                    <a:pt x="1022" y="1637"/>
                    <a:pt x="881" y="1564"/>
                  </a:cubicBezTo>
                  <a:cubicBezTo>
                    <a:pt x="708" y="1474"/>
                    <a:pt x="560" y="1326"/>
                    <a:pt x="470" y="1153"/>
                  </a:cubicBezTo>
                  <a:lnTo>
                    <a:pt x="2618" y="462"/>
                  </a:lnTo>
                  <a:close/>
                  <a:moveTo>
                    <a:pt x="2864" y="1"/>
                  </a:moveTo>
                  <a:lnTo>
                    <a:pt x="1" y="923"/>
                  </a:lnTo>
                  <a:lnTo>
                    <a:pt x="50" y="1095"/>
                  </a:lnTo>
                  <a:cubicBezTo>
                    <a:pt x="165" y="1441"/>
                    <a:pt x="404" y="1721"/>
                    <a:pt x="717" y="1885"/>
                  </a:cubicBezTo>
                  <a:cubicBezTo>
                    <a:pt x="914" y="1984"/>
                    <a:pt x="1120" y="2034"/>
                    <a:pt x="1334" y="2034"/>
                  </a:cubicBezTo>
                  <a:cubicBezTo>
                    <a:pt x="1474" y="2034"/>
                    <a:pt x="1614" y="2009"/>
                    <a:pt x="1745" y="1968"/>
                  </a:cubicBezTo>
                  <a:lnTo>
                    <a:pt x="2050" y="1869"/>
                  </a:lnTo>
                  <a:cubicBezTo>
                    <a:pt x="2757" y="1647"/>
                    <a:pt x="3144" y="881"/>
                    <a:pt x="2922" y="174"/>
                  </a:cubicBezTo>
                  <a:lnTo>
                    <a:pt x="28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4"/>
            <p:cNvSpPr/>
            <p:nvPr/>
          </p:nvSpPr>
          <p:spPr>
            <a:xfrm>
              <a:off x="794500" y="-2012950"/>
              <a:ext cx="183750" cy="227500"/>
            </a:xfrm>
            <a:custGeom>
              <a:avLst/>
              <a:gdLst/>
              <a:ahLst/>
              <a:cxnLst/>
              <a:rect l="l" t="t" r="r" b="b"/>
              <a:pathLst>
                <a:path w="7350" h="9100" extrusionOk="0">
                  <a:moveTo>
                    <a:pt x="3670" y="0"/>
                  </a:moveTo>
                  <a:cubicBezTo>
                    <a:pt x="3077" y="0"/>
                    <a:pt x="2468" y="151"/>
                    <a:pt x="1893" y="480"/>
                  </a:cubicBezTo>
                  <a:cubicBezTo>
                    <a:pt x="692" y="1163"/>
                    <a:pt x="1" y="2545"/>
                    <a:pt x="165" y="3919"/>
                  </a:cubicBezTo>
                  <a:cubicBezTo>
                    <a:pt x="330" y="5269"/>
                    <a:pt x="1186" y="6281"/>
                    <a:pt x="2280" y="6742"/>
                  </a:cubicBezTo>
                  <a:cubicBezTo>
                    <a:pt x="2724" y="6931"/>
                    <a:pt x="3086" y="7277"/>
                    <a:pt x="3235" y="7738"/>
                  </a:cubicBezTo>
                  <a:lnTo>
                    <a:pt x="3547" y="8717"/>
                  </a:lnTo>
                  <a:cubicBezTo>
                    <a:pt x="3620" y="8948"/>
                    <a:pt x="3841" y="9100"/>
                    <a:pt x="4074" y="9100"/>
                  </a:cubicBezTo>
                  <a:cubicBezTo>
                    <a:pt x="4131" y="9100"/>
                    <a:pt x="4190" y="9090"/>
                    <a:pt x="4247" y="9071"/>
                  </a:cubicBezTo>
                  <a:lnTo>
                    <a:pt x="6444" y="8371"/>
                  </a:lnTo>
                  <a:cubicBezTo>
                    <a:pt x="6732" y="8273"/>
                    <a:pt x="6897" y="7960"/>
                    <a:pt x="6798" y="7664"/>
                  </a:cubicBezTo>
                  <a:lnTo>
                    <a:pt x="6485" y="6684"/>
                  </a:lnTo>
                  <a:cubicBezTo>
                    <a:pt x="6337" y="6232"/>
                    <a:pt x="6428" y="5738"/>
                    <a:pt x="6683" y="5327"/>
                  </a:cubicBezTo>
                  <a:cubicBezTo>
                    <a:pt x="7185" y="4487"/>
                    <a:pt x="7349" y="3450"/>
                    <a:pt x="7020" y="2446"/>
                  </a:cubicBezTo>
                  <a:cubicBezTo>
                    <a:pt x="6543" y="952"/>
                    <a:pt x="5158" y="0"/>
                    <a:pt x="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4"/>
            <p:cNvSpPr/>
            <p:nvPr/>
          </p:nvSpPr>
          <p:spPr>
            <a:xfrm>
              <a:off x="789975" y="-2017450"/>
              <a:ext cx="192575" cy="236625"/>
            </a:xfrm>
            <a:custGeom>
              <a:avLst/>
              <a:gdLst/>
              <a:ahLst/>
              <a:cxnLst/>
              <a:rect l="l" t="t" r="r" b="b"/>
              <a:pathLst>
                <a:path w="7703" h="9465" extrusionOk="0">
                  <a:moveTo>
                    <a:pt x="3860" y="363"/>
                  </a:moveTo>
                  <a:cubicBezTo>
                    <a:pt x="4263" y="363"/>
                    <a:pt x="4675" y="437"/>
                    <a:pt x="5061" y="586"/>
                  </a:cubicBezTo>
                  <a:cubicBezTo>
                    <a:pt x="6008" y="956"/>
                    <a:pt x="6724" y="1721"/>
                    <a:pt x="7036" y="2684"/>
                  </a:cubicBezTo>
                  <a:cubicBezTo>
                    <a:pt x="7324" y="3589"/>
                    <a:pt x="7209" y="4585"/>
                    <a:pt x="6707" y="5416"/>
                  </a:cubicBezTo>
                  <a:cubicBezTo>
                    <a:pt x="6411" y="5902"/>
                    <a:pt x="6337" y="6436"/>
                    <a:pt x="6493" y="6922"/>
                  </a:cubicBezTo>
                  <a:lnTo>
                    <a:pt x="6806" y="7901"/>
                  </a:lnTo>
                  <a:cubicBezTo>
                    <a:pt x="6839" y="8000"/>
                    <a:pt x="6831" y="8099"/>
                    <a:pt x="6790" y="8189"/>
                  </a:cubicBezTo>
                  <a:cubicBezTo>
                    <a:pt x="6740" y="8280"/>
                    <a:pt x="6666" y="8346"/>
                    <a:pt x="6567" y="8379"/>
                  </a:cubicBezTo>
                  <a:lnTo>
                    <a:pt x="4378" y="9086"/>
                  </a:lnTo>
                  <a:cubicBezTo>
                    <a:pt x="4341" y="9097"/>
                    <a:pt x="4303" y="9102"/>
                    <a:pt x="4266" y="9102"/>
                  </a:cubicBezTo>
                  <a:cubicBezTo>
                    <a:pt x="4100" y="9102"/>
                    <a:pt x="3948" y="9001"/>
                    <a:pt x="3901" y="8839"/>
                  </a:cubicBezTo>
                  <a:lnTo>
                    <a:pt x="3580" y="7860"/>
                  </a:lnTo>
                  <a:cubicBezTo>
                    <a:pt x="3424" y="7375"/>
                    <a:pt x="3053" y="6980"/>
                    <a:pt x="2535" y="6757"/>
                  </a:cubicBezTo>
                  <a:cubicBezTo>
                    <a:pt x="1424" y="6288"/>
                    <a:pt x="675" y="5284"/>
                    <a:pt x="527" y="4075"/>
                  </a:cubicBezTo>
                  <a:cubicBezTo>
                    <a:pt x="371" y="2774"/>
                    <a:pt x="1029" y="1466"/>
                    <a:pt x="2157" y="816"/>
                  </a:cubicBezTo>
                  <a:cubicBezTo>
                    <a:pt x="2691" y="520"/>
                    <a:pt x="3276" y="363"/>
                    <a:pt x="3860" y="363"/>
                  </a:cubicBezTo>
                  <a:close/>
                  <a:moveTo>
                    <a:pt x="3860" y="0"/>
                  </a:moveTo>
                  <a:cubicBezTo>
                    <a:pt x="3212" y="0"/>
                    <a:pt x="2565" y="169"/>
                    <a:pt x="1984" y="503"/>
                  </a:cubicBezTo>
                  <a:cubicBezTo>
                    <a:pt x="725" y="1219"/>
                    <a:pt x="0" y="2676"/>
                    <a:pt x="173" y="4116"/>
                  </a:cubicBezTo>
                  <a:cubicBezTo>
                    <a:pt x="330" y="5457"/>
                    <a:pt x="1161" y="6568"/>
                    <a:pt x="2395" y="7095"/>
                  </a:cubicBezTo>
                  <a:cubicBezTo>
                    <a:pt x="2815" y="7268"/>
                    <a:pt x="3119" y="7580"/>
                    <a:pt x="3243" y="7967"/>
                  </a:cubicBezTo>
                  <a:lnTo>
                    <a:pt x="3555" y="8946"/>
                  </a:lnTo>
                  <a:cubicBezTo>
                    <a:pt x="3654" y="9259"/>
                    <a:pt x="3950" y="9465"/>
                    <a:pt x="4255" y="9465"/>
                  </a:cubicBezTo>
                  <a:cubicBezTo>
                    <a:pt x="4337" y="9465"/>
                    <a:pt x="4411" y="9448"/>
                    <a:pt x="4485" y="9424"/>
                  </a:cubicBezTo>
                  <a:lnTo>
                    <a:pt x="6674" y="8724"/>
                  </a:lnTo>
                  <a:cubicBezTo>
                    <a:pt x="6864" y="8658"/>
                    <a:pt x="7020" y="8527"/>
                    <a:pt x="7110" y="8354"/>
                  </a:cubicBezTo>
                  <a:cubicBezTo>
                    <a:pt x="7201" y="8181"/>
                    <a:pt x="7217" y="7975"/>
                    <a:pt x="7152" y="7794"/>
                  </a:cubicBezTo>
                  <a:lnTo>
                    <a:pt x="6839" y="6815"/>
                  </a:lnTo>
                  <a:cubicBezTo>
                    <a:pt x="6715" y="6428"/>
                    <a:pt x="6773" y="5992"/>
                    <a:pt x="7012" y="5597"/>
                  </a:cubicBezTo>
                  <a:cubicBezTo>
                    <a:pt x="7571" y="4684"/>
                    <a:pt x="7703" y="3581"/>
                    <a:pt x="7374" y="2569"/>
                  </a:cubicBezTo>
                  <a:cubicBezTo>
                    <a:pt x="7036" y="1507"/>
                    <a:pt x="6238" y="660"/>
                    <a:pt x="5193" y="248"/>
                  </a:cubicBezTo>
                  <a:cubicBezTo>
                    <a:pt x="4763" y="82"/>
                    <a:pt x="4311"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4"/>
            <p:cNvSpPr/>
            <p:nvPr/>
          </p:nvSpPr>
          <p:spPr>
            <a:xfrm>
              <a:off x="892225" y="-1802950"/>
              <a:ext cx="79425" cy="39925"/>
            </a:xfrm>
            <a:custGeom>
              <a:avLst/>
              <a:gdLst/>
              <a:ahLst/>
              <a:cxnLst/>
              <a:rect l="l" t="t" r="r" b="b"/>
              <a:pathLst>
                <a:path w="3177" h="1597" extrusionOk="0">
                  <a:moveTo>
                    <a:pt x="2675" y="0"/>
                  </a:moveTo>
                  <a:cubicBezTo>
                    <a:pt x="2631" y="0"/>
                    <a:pt x="2587" y="7"/>
                    <a:pt x="2543" y="21"/>
                  </a:cubicBezTo>
                  <a:lnTo>
                    <a:pt x="362" y="728"/>
                  </a:lnTo>
                  <a:cubicBezTo>
                    <a:pt x="132" y="802"/>
                    <a:pt x="0" y="1049"/>
                    <a:pt x="74" y="1288"/>
                  </a:cubicBezTo>
                  <a:cubicBezTo>
                    <a:pt x="134" y="1475"/>
                    <a:pt x="313" y="1597"/>
                    <a:pt x="502" y="1597"/>
                  </a:cubicBezTo>
                  <a:cubicBezTo>
                    <a:pt x="546" y="1597"/>
                    <a:pt x="590" y="1590"/>
                    <a:pt x="634" y="1576"/>
                  </a:cubicBezTo>
                  <a:lnTo>
                    <a:pt x="2815" y="868"/>
                  </a:lnTo>
                  <a:cubicBezTo>
                    <a:pt x="3053" y="794"/>
                    <a:pt x="3177" y="547"/>
                    <a:pt x="3103" y="309"/>
                  </a:cubicBezTo>
                  <a:cubicBezTo>
                    <a:pt x="3043" y="122"/>
                    <a:pt x="2864" y="0"/>
                    <a:pt x="2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4"/>
            <p:cNvSpPr/>
            <p:nvPr/>
          </p:nvSpPr>
          <p:spPr>
            <a:xfrm>
              <a:off x="888525" y="-1807425"/>
              <a:ext cx="86825" cy="48825"/>
            </a:xfrm>
            <a:custGeom>
              <a:avLst/>
              <a:gdLst/>
              <a:ahLst/>
              <a:cxnLst/>
              <a:rect l="l" t="t" r="r" b="b"/>
              <a:pathLst>
                <a:path w="3473" h="1953" extrusionOk="0">
                  <a:moveTo>
                    <a:pt x="2831" y="364"/>
                  </a:moveTo>
                  <a:cubicBezTo>
                    <a:pt x="2872" y="364"/>
                    <a:pt x="2913" y="373"/>
                    <a:pt x="2946" y="389"/>
                  </a:cubicBezTo>
                  <a:cubicBezTo>
                    <a:pt x="3012" y="422"/>
                    <a:pt x="3053" y="480"/>
                    <a:pt x="3078" y="545"/>
                  </a:cubicBezTo>
                  <a:cubicBezTo>
                    <a:pt x="3103" y="611"/>
                    <a:pt x="3094" y="685"/>
                    <a:pt x="3062" y="751"/>
                  </a:cubicBezTo>
                  <a:cubicBezTo>
                    <a:pt x="3029" y="809"/>
                    <a:pt x="2979" y="858"/>
                    <a:pt x="2905" y="875"/>
                  </a:cubicBezTo>
                  <a:lnTo>
                    <a:pt x="724" y="1582"/>
                  </a:lnTo>
                  <a:cubicBezTo>
                    <a:pt x="700" y="1590"/>
                    <a:pt x="675" y="1594"/>
                    <a:pt x="649" y="1594"/>
                  </a:cubicBezTo>
                  <a:cubicBezTo>
                    <a:pt x="539" y="1594"/>
                    <a:pt x="429" y="1523"/>
                    <a:pt x="395" y="1409"/>
                  </a:cubicBezTo>
                  <a:cubicBezTo>
                    <a:pt x="371" y="1344"/>
                    <a:pt x="379" y="1270"/>
                    <a:pt x="412" y="1212"/>
                  </a:cubicBezTo>
                  <a:cubicBezTo>
                    <a:pt x="445" y="1146"/>
                    <a:pt x="502" y="1097"/>
                    <a:pt x="568" y="1080"/>
                  </a:cubicBezTo>
                  <a:lnTo>
                    <a:pt x="2749" y="373"/>
                  </a:lnTo>
                  <a:cubicBezTo>
                    <a:pt x="2773" y="364"/>
                    <a:pt x="2798" y="364"/>
                    <a:pt x="2831" y="364"/>
                  </a:cubicBezTo>
                  <a:close/>
                  <a:moveTo>
                    <a:pt x="2834" y="0"/>
                  </a:moveTo>
                  <a:cubicBezTo>
                    <a:pt x="2768" y="0"/>
                    <a:pt x="2701" y="12"/>
                    <a:pt x="2634" y="35"/>
                  </a:cubicBezTo>
                  <a:lnTo>
                    <a:pt x="453" y="735"/>
                  </a:lnTo>
                  <a:cubicBezTo>
                    <a:pt x="296" y="784"/>
                    <a:pt x="165" y="891"/>
                    <a:pt x="91" y="1047"/>
                  </a:cubicBezTo>
                  <a:cubicBezTo>
                    <a:pt x="17" y="1195"/>
                    <a:pt x="0" y="1360"/>
                    <a:pt x="50" y="1516"/>
                  </a:cubicBezTo>
                  <a:cubicBezTo>
                    <a:pt x="140" y="1788"/>
                    <a:pt x="387" y="1953"/>
                    <a:pt x="650" y="1953"/>
                  </a:cubicBezTo>
                  <a:cubicBezTo>
                    <a:pt x="708" y="1953"/>
                    <a:pt x="774" y="1944"/>
                    <a:pt x="840" y="1920"/>
                  </a:cubicBezTo>
                  <a:lnTo>
                    <a:pt x="3020" y="1220"/>
                  </a:lnTo>
                  <a:cubicBezTo>
                    <a:pt x="3177" y="1171"/>
                    <a:pt x="3308" y="1064"/>
                    <a:pt x="3382" y="916"/>
                  </a:cubicBezTo>
                  <a:cubicBezTo>
                    <a:pt x="3457" y="759"/>
                    <a:pt x="3473" y="595"/>
                    <a:pt x="3424" y="438"/>
                  </a:cubicBezTo>
                  <a:cubicBezTo>
                    <a:pt x="3374" y="274"/>
                    <a:pt x="3259" y="150"/>
                    <a:pt x="3111" y="68"/>
                  </a:cubicBezTo>
                  <a:cubicBezTo>
                    <a:pt x="3023" y="24"/>
                    <a:pt x="2930" y="0"/>
                    <a:pt x="2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4"/>
            <p:cNvSpPr/>
            <p:nvPr/>
          </p:nvSpPr>
          <p:spPr>
            <a:xfrm>
              <a:off x="899000" y="-1781775"/>
              <a:ext cx="79450" cy="39850"/>
            </a:xfrm>
            <a:custGeom>
              <a:avLst/>
              <a:gdLst/>
              <a:ahLst/>
              <a:cxnLst/>
              <a:rect l="l" t="t" r="r" b="b"/>
              <a:pathLst>
                <a:path w="3178" h="1594" extrusionOk="0">
                  <a:moveTo>
                    <a:pt x="2679" y="1"/>
                  </a:moveTo>
                  <a:cubicBezTo>
                    <a:pt x="2634" y="1"/>
                    <a:pt x="2589" y="7"/>
                    <a:pt x="2544" y="21"/>
                  </a:cubicBezTo>
                  <a:lnTo>
                    <a:pt x="363" y="729"/>
                  </a:lnTo>
                  <a:cubicBezTo>
                    <a:pt x="133" y="803"/>
                    <a:pt x="1" y="1050"/>
                    <a:pt x="75" y="1289"/>
                  </a:cubicBezTo>
                  <a:cubicBezTo>
                    <a:pt x="134" y="1472"/>
                    <a:pt x="308" y="1593"/>
                    <a:pt x="493" y="1593"/>
                  </a:cubicBezTo>
                  <a:cubicBezTo>
                    <a:pt x="540" y="1593"/>
                    <a:pt x="588" y="1585"/>
                    <a:pt x="635" y="1568"/>
                  </a:cubicBezTo>
                  <a:lnTo>
                    <a:pt x="2815" y="869"/>
                  </a:lnTo>
                  <a:cubicBezTo>
                    <a:pt x="3054" y="795"/>
                    <a:pt x="3177" y="548"/>
                    <a:pt x="3103" y="309"/>
                  </a:cubicBezTo>
                  <a:cubicBezTo>
                    <a:pt x="3043" y="123"/>
                    <a:pt x="2870" y="1"/>
                    <a:pt x="2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4"/>
            <p:cNvSpPr/>
            <p:nvPr/>
          </p:nvSpPr>
          <p:spPr>
            <a:xfrm>
              <a:off x="895300" y="-1786275"/>
              <a:ext cx="86850" cy="48875"/>
            </a:xfrm>
            <a:custGeom>
              <a:avLst/>
              <a:gdLst/>
              <a:ahLst/>
              <a:cxnLst/>
              <a:rect l="l" t="t" r="r" b="b"/>
              <a:pathLst>
                <a:path w="3474" h="1955" extrusionOk="0">
                  <a:moveTo>
                    <a:pt x="2832" y="366"/>
                  </a:moveTo>
                  <a:cubicBezTo>
                    <a:pt x="2873" y="366"/>
                    <a:pt x="2914" y="374"/>
                    <a:pt x="2947" y="391"/>
                  </a:cubicBezTo>
                  <a:cubicBezTo>
                    <a:pt x="3013" y="424"/>
                    <a:pt x="3062" y="481"/>
                    <a:pt x="3079" y="547"/>
                  </a:cubicBezTo>
                  <a:cubicBezTo>
                    <a:pt x="3103" y="613"/>
                    <a:pt x="3095" y="687"/>
                    <a:pt x="3062" y="744"/>
                  </a:cubicBezTo>
                  <a:cubicBezTo>
                    <a:pt x="3029" y="810"/>
                    <a:pt x="2980" y="860"/>
                    <a:pt x="2914" y="876"/>
                  </a:cubicBezTo>
                  <a:lnTo>
                    <a:pt x="733" y="1584"/>
                  </a:lnTo>
                  <a:cubicBezTo>
                    <a:pt x="707" y="1590"/>
                    <a:pt x="682" y="1592"/>
                    <a:pt x="657" y="1592"/>
                  </a:cubicBezTo>
                  <a:cubicBezTo>
                    <a:pt x="613" y="1592"/>
                    <a:pt x="570" y="1583"/>
                    <a:pt x="527" y="1567"/>
                  </a:cubicBezTo>
                  <a:cubicBezTo>
                    <a:pt x="462" y="1534"/>
                    <a:pt x="420" y="1477"/>
                    <a:pt x="396" y="1411"/>
                  </a:cubicBezTo>
                  <a:cubicBezTo>
                    <a:pt x="371" y="1345"/>
                    <a:pt x="379" y="1271"/>
                    <a:pt x="412" y="1205"/>
                  </a:cubicBezTo>
                  <a:cubicBezTo>
                    <a:pt x="445" y="1148"/>
                    <a:pt x="503" y="1098"/>
                    <a:pt x="569" y="1074"/>
                  </a:cubicBezTo>
                  <a:lnTo>
                    <a:pt x="2749" y="374"/>
                  </a:lnTo>
                  <a:cubicBezTo>
                    <a:pt x="2774" y="366"/>
                    <a:pt x="2799" y="366"/>
                    <a:pt x="2832" y="366"/>
                  </a:cubicBezTo>
                  <a:close/>
                  <a:moveTo>
                    <a:pt x="2823" y="0"/>
                  </a:moveTo>
                  <a:cubicBezTo>
                    <a:pt x="2761" y="0"/>
                    <a:pt x="2697" y="10"/>
                    <a:pt x="2634" y="29"/>
                  </a:cubicBezTo>
                  <a:lnTo>
                    <a:pt x="453" y="736"/>
                  </a:lnTo>
                  <a:cubicBezTo>
                    <a:pt x="297" y="786"/>
                    <a:pt x="165" y="893"/>
                    <a:pt x="91" y="1041"/>
                  </a:cubicBezTo>
                  <a:cubicBezTo>
                    <a:pt x="17" y="1189"/>
                    <a:pt x="1" y="1362"/>
                    <a:pt x="50" y="1518"/>
                  </a:cubicBezTo>
                  <a:cubicBezTo>
                    <a:pt x="108" y="1683"/>
                    <a:pt x="215" y="1806"/>
                    <a:pt x="363" y="1888"/>
                  </a:cubicBezTo>
                  <a:cubicBezTo>
                    <a:pt x="453" y="1929"/>
                    <a:pt x="552" y="1954"/>
                    <a:pt x="651" y="1954"/>
                  </a:cubicBezTo>
                  <a:cubicBezTo>
                    <a:pt x="709" y="1954"/>
                    <a:pt x="774" y="1946"/>
                    <a:pt x="840" y="1921"/>
                  </a:cubicBezTo>
                  <a:lnTo>
                    <a:pt x="3021" y="1222"/>
                  </a:lnTo>
                  <a:cubicBezTo>
                    <a:pt x="3177" y="1172"/>
                    <a:pt x="3309" y="1057"/>
                    <a:pt x="3383" y="909"/>
                  </a:cubicBezTo>
                  <a:cubicBezTo>
                    <a:pt x="3465" y="761"/>
                    <a:pt x="3474" y="596"/>
                    <a:pt x="3424" y="432"/>
                  </a:cubicBezTo>
                  <a:cubicBezTo>
                    <a:pt x="3375" y="275"/>
                    <a:pt x="3260" y="144"/>
                    <a:pt x="3111" y="70"/>
                  </a:cubicBezTo>
                  <a:cubicBezTo>
                    <a:pt x="3020" y="24"/>
                    <a:pt x="2923" y="0"/>
                    <a:pt x="2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0" name="Google Shape;960;p44"/>
          <p:cNvSpPr/>
          <p:nvPr/>
        </p:nvSpPr>
        <p:spPr>
          <a:xfrm>
            <a:off x="2745215" y="418470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1" name="Google Shape;961;p44"/>
          <p:cNvGrpSpPr/>
          <p:nvPr/>
        </p:nvGrpSpPr>
        <p:grpSpPr>
          <a:xfrm rot="-2859130" flipH="1">
            <a:off x="945019" y="1971908"/>
            <a:ext cx="584848" cy="547878"/>
            <a:chOff x="1221175" y="-304275"/>
            <a:chExt cx="193000" cy="180800"/>
          </a:xfrm>
        </p:grpSpPr>
        <p:sp>
          <p:nvSpPr>
            <p:cNvPr id="962" name="Google Shape;962;p44"/>
            <p:cNvSpPr/>
            <p:nvPr/>
          </p:nvSpPr>
          <p:spPr>
            <a:xfrm>
              <a:off x="1298750" y="-228425"/>
              <a:ext cx="62975" cy="60925"/>
            </a:xfrm>
            <a:custGeom>
              <a:avLst/>
              <a:gdLst/>
              <a:ahLst/>
              <a:cxnLst/>
              <a:rect l="l" t="t" r="r" b="b"/>
              <a:pathLst>
                <a:path w="2519" h="2437" extrusionOk="0">
                  <a:moveTo>
                    <a:pt x="1259" y="297"/>
                  </a:moveTo>
                  <a:cubicBezTo>
                    <a:pt x="1432" y="297"/>
                    <a:pt x="1597" y="347"/>
                    <a:pt x="1745" y="437"/>
                  </a:cubicBezTo>
                  <a:cubicBezTo>
                    <a:pt x="1959" y="569"/>
                    <a:pt x="2099" y="775"/>
                    <a:pt x="2156" y="1013"/>
                  </a:cubicBezTo>
                  <a:cubicBezTo>
                    <a:pt x="2214" y="1252"/>
                    <a:pt x="2173" y="1499"/>
                    <a:pt x="2041" y="1705"/>
                  </a:cubicBezTo>
                  <a:cubicBezTo>
                    <a:pt x="1909" y="1918"/>
                    <a:pt x="1704" y="2058"/>
                    <a:pt x="1465" y="2116"/>
                  </a:cubicBezTo>
                  <a:cubicBezTo>
                    <a:pt x="1395" y="2133"/>
                    <a:pt x="1323" y="2141"/>
                    <a:pt x="1253" y="2141"/>
                  </a:cubicBezTo>
                  <a:cubicBezTo>
                    <a:pt x="1084" y="2141"/>
                    <a:pt x="919" y="2094"/>
                    <a:pt x="774" y="2001"/>
                  </a:cubicBezTo>
                  <a:cubicBezTo>
                    <a:pt x="560" y="1869"/>
                    <a:pt x="420" y="1663"/>
                    <a:pt x="362" y="1425"/>
                  </a:cubicBezTo>
                  <a:cubicBezTo>
                    <a:pt x="305" y="1186"/>
                    <a:pt x="346" y="939"/>
                    <a:pt x="478" y="733"/>
                  </a:cubicBezTo>
                  <a:cubicBezTo>
                    <a:pt x="609" y="520"/>
                    <a:pt x="815" y="380"/>
                    <a:pt x="1054" y="322"/>
                  </a:cubicBezTo>
                  <a:cubicBezTo>
                    <a:pt x="1119" y="306"/>
                    <a:pt x="1193" y="297"/>
                    <a:pt x="1259" y="297"/>
                  </a:cubicBezTo>
                  <a:close/>
                  <a:moveTo>
                    <a:pt x="1272" y="1"/>
                  </a:moveTo>
                  <a:cubicBezTo>
                    <a:pt x="1177" y="1"/>
                    <a:pt x="1082" y="12"/>
                    <a:pt x="988" y="34"/>
                  </a:cubicBezTo>
                  <a:cubicBezTo>
                    <a:pt x="667" y="100"/>
                    <a:pt x="403" y="297"/>
                    <a:pt x="231" y="569"/>
                  </a:cubicBezTo>
                  <a:cubicBezTo>
                    <a:pt x="58" y="849"/>
                    <a:pt x="0" y="1178"/>
                    <a:pt x="74" y="1491"/>
                  </a:cubicBezTo>
                  <a:cubicBezTo>
                    <a:pt x="148" y="1812"/>
                    <a:pt x="338" y="2075"/>
                    <a:pt x="617" y="2248"/>
                  </a:cubicBezTo>
                  <a:cubicBezTo>
                    <a:pt x="807" y="2371"/>
                    <a:pt x="1029" y="2437"/>
                    <a:pt x="1259" y="2437"/>
                  </a:cubicBezTo>
                  <a:cubicBezTo>
                    <a:pt x="1350" y="2437"/>
                    <a:pt x="1440" y="2429"/>
                    <a:pt x="1531" y="2404"/>
                  </a:cubicBezTo>
                  <a:cubicBezTo>
                    <a:pt x="1852" y="2330"/>
                    <a:pt x="2123" y="2141"/>
                    <a:pt x="2296" y="1861"/>
                  </a:cubicBezTo>
                  <a:cubicBezTo>
                    <a:pt x="2469" y="1589"/>
                    <a:pt x="2518" y="1260"/>
                    <a:pt x="2444" y="947"/>
                  </a:cubicBezTo>
                  <a:cubicBezTo>
                    <a:pt x="2370" y="627"/>
                    <a:pt x="2181" y="355"/>
                    <a:pt x="1909" y="182"/>
                  </a:cubicBezTo>
                  <a:cubicBezTo>
                    <a:pt x="1714" y="61"/>
                    <a:pt x="1493" y="1"/>
                    <a:pt x="1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4"/>
            <p:cNvSpPr/>
            <p:nvPr/>
          </p:nvSpPr>
          <p:spPr>
            <a:xfrm>
              <a:off x="1300800" y="-283125"/>
              <a:ext cx="23075" cy="61325"/>
            </a:xfrm>
            <a:custGeom>
              <a:avLst/>
              <a:gdLst/>
              <a:ahLst/>
              <a:cxnLst/>
              <a:rect l="l" t="t" r="r" b="b"/>
              <a:pathLst>
                <a:path w="923" h="2453" extrusionOk="0">
                  <a:moveTo>
                    <a:pt x="289" y="0"/>
                  </a:moveTo>
                  <a:lnTo>
                    <a:pt x="1" y="74"/>
                  </a:lnTo>
                  <a:lnTo>
                    <a:pt x="634" y="2452"/>
                  </a:lnTo>
                  <a:lnTo>
                    <a:pt x="922" y="2378"/>
                  </a:lnTo>
                  <a:lnTo>
                    <a:pt x="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4"/>
            <p:cNvSpPr/>
            <p:nvPr/>
          </p:nvSpPr>
          <p:spPr>
            <a:xfrm>
              <a:off x="1351000" y="-186850"/>
              <a:ext cx="37675" cy="27375"/>
            </a:xfrm>
            <a:custGeom>
              <a:avLst/>
              <a:gdLst/>
              <a:ahLst/>
              <a:cxnLst/>
              <a:rect l="l" t="t" r="r" b="b"/>
              <a:pathLst>
                <a:path w="1507" h="1095" extrusionOk="0">
                  <a:moveTo>
                    <a:pt x="157" y="0"/>
                  </a:moveTo>
                  <a:lnTo>
                    <a:pt x="0" y="247"/>
                  </a:lnTo>
                  <a:lnTo>
                    <a:pt x="1350" y="1095"/>
                  </a:lnTo>
                  <a:lnTo>
                    <a:pt x="1506" y="840"/>
                  </a:lnTo>
                  <a:lnTo>
                    <a:pt x="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4"/>
            <p:cNvSpPr/>
            <p:nvPr/>
          </p:nvSpPr>
          <p:spPr>
            <a:xfrm>
              <a:off x="1249150" y="-190150"/>
              <a:ext cx="58875" cy="43650"/>
            </a:xfrm>
            <a:custGeom>
              <a:avLst/>
              <a:gdLst/>
              <a:ahLst/>
              <a:cxnLst/>
              <a:rect l="l" t="t" r="r" b="b"/>
              <a:pathLst>
                <a:path w="2355" h="1746" extrusionOk="0">
                  <a:moveTo>
                    <a:pt x="2182" y="1"/>
                  </a:moveTo>
                  <a:lnTo>
                    <a:pt x="1" y="1507"/>
                  </a:lnTo>
                  <a:lnTo>
                    <a:pt x="166" y="1745"/>
                  </a:lnTo>
                  <a:lnTo>
                    <a:pt x="2355" y="248"/>
                  </a:lnTo>
                  <a:lnTo>
                    <a:pt x="21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4"/>
            <p:cNvSpPr/>
            <p:nvPr/>
          </p:nvSpPr>
          <p:spPr>
            <a:xfrm>
              <a:off x="1223450" y="-159700"/>
              <a:ext cx="36850" cy="32525"/>
            </a:xfrm>
            <a:custGeom>
              <a:avLst/>
              <a:gdLst/>
              <a:ahLst/>
              <a:cxnLst/>
              <a:rect l="l" t="t" r="r" b="b"/>
              <a:pathLst>
                <a:path w="1474" h="1301" extrusionOk="0">
                  <a:moveTo>
                    <a:pt x="735" y="1"/>
                  </a:moveTo>
                  <a:cubicBezTo>
                    <a:pt x="521" y="1"/>
                    <a:pt x="312" y="108"/>
                    <a:pt x="190" y="305"/>
                  </a:cubicBezTo>
                  <a:cubicBezTo>
                    <a:pt x="0" y="610"/>
                    <a:pt x="91" y="1013"/>
                    <a:pt x="395" y="1202"/>
                  </a:cubicBezTo>
                  <a:cubicBezTo>
                    <a:pt x="503" y="1269"/>
                    <a:pt x="622" y="1301"/>
                    <a:pt x="738" y="1301"/>
                  </a:cubicBezTo>
                  <a:cubicBezTo>
                    <a:pt x="953" y="1301"/>
                    <a:pt x="1162" y="1193"/>
                    <a:pt x="1284" y="996"/>
                  </a:cubicBezTo>
                  <a:cubicBezTo>
                    <a:pt x="1473" y="692"/>
                    <a:pt x="1383" y="289"/>
                    <a:pt x="1078" y="99"/>
                  </a:cubicBezTo>
                  <a:cubicBezTo>
                    <a:pt x="971" y="33"/>
                    <a:pt x="852" y="1"/>
                    <a:pt x="7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4"/>
            <p:cNvSpPr/>
            <p:nvPr/>
          </p:nvSpPr>
          <p:spPr>
            <a:xfrm>
              <a:off x="1221175" y="-163350"/>
              <a:ext cx="41375" cy="39875"/>
            </a:xfrm>
            <a:custGeom>
              <a:avLst/>
              <a:gdLst/>
              <a:ahLst/>
              <a:cxnLst/>
              <a:rect l="l" t="t" r="r" b="b"/>
              <a:pathLst>
                <a:path w="1655" h="1595" extrusionOk="0">
                  <a:moveTo>
                    <a:pt x="832" y="295"/>
                  </a:moveTo>
                  <a:cubicBezTo>
                    <a:pt x="922" y="295"/>
                    <a:pt x="1013" y="328"/>
                    <a:pt x="1095" y="377"/>
                  </a:cubicBezTo>
                  <a:cubicBezTo>
                    <a:pt x="1326" y="517"/>
                    <a:pt x="1400" y="830"/>
                    <a:pt x="1252" y="1060"/>
                  </a:cubicBezTo>
                  <a:cubicBezTo>
                    <a:pt x="1178" y="1175"/>
                    <a:pt x="1071" y="1258"/>
                    <a:pt x="939" y="1282"/>
                  </a:cubicBezTo>
                  <a:cubicBezTo>
                    <a:pt x="901" y="1292"/>
                    <a:pt x="862" y="1297"/>
                    <a:pt x="824" y="1297"/>
                  </a:cubicBezTo>
                  <a:cubicBezTo>
                    <a:pt x="732" y="1297"/>
                    <a:pt x="642" y="1269"/>
                    <a:pt x="560" y="1216"/>
                  </a:cubicBezTo>
                  <a:cubicBezTo>
                    <a:pt x="453" y="1151"/>
                    <a:pt x="371" y="1035"/>
                    <a:pt x="338" y="912"/>
                  </a:cubicBezTo>
                  <a:cubicBezTo>
                    <a:pt x="314" y="780"/>
                    <a:pt x="330" y="649"/>
                    <a:pt x="404" y="533"/>
                  </a:cubicBezTo>
                  <a:cubicBezTo>
                    <a:pt x="478" y="418"/>
                    <a:pt x="585" y="344"/>
                    <a:pt x="717" y="311"/>
                  </a:cubicBezTo>
                  <a:cubicBezTo>
                    <a:pt x="750" y="303"/>
                    <a:pt x="791" y="295"/>
                    <a:pt x="832" y="295"/>
                  </a:cubicBezTo>
                  <a:close/>
                  <a:moveTo>
                    <a:pt x="837" y="1"/>
                  </a:moveTo>
                  <a:cubicBezTo>
                    <a:pt x="775" y="1"/>
                    <a:pt x="713" y="8"/>
                    <a:pt x="651" y="23"/>
                  </a:cubicBezTo>
                  <a:cubicBezTo>
                    <a:pt x="445" y="73"/>
                    <a:pt x="264" y="196"/>
                    <a:pt x="149" y="377"/>
                  </a:cubicBezTo>
                  <a:cubicBezTo>
                    <a:pt x="42" y="558"/>
                    <a:pt x="1" y="772"/>
                    <a:pt x="50" y="978"/>
                  </a:cubicBezTo>
                  <a:cubicBezTo>
                    <a:pt x="100" y="1184"/>
                    <a:pt x="223" y="1356"/>
                    <a:pt x="404" y="1472"/>
                  </a:cubicBezTo>
                  <a:cubicBezTo>
                    <a:pt x="536" y="1554"/>
                    <a:pt x="676" y="1595"/>
                    <a:pt x="824" y="1595"/>
                  </a:cubicBezTo>
                  <a:cubicBezTo>
                    <a:pt x="890" y="1595"/>
                    <a:pt x="947" y="1587"/>
                    <a:pt x="1005" y="1570"/>
                  </a:cubicBezTo>
                  <a:cubicBezTo>
                    <a:pt x="1211" y="1529"/>
                    <a:pt x="1392" y="1397"/>
                    <a:pt x="1499" y="1216"/>
                  </a:cubicBezTo>
                  <a:cubicBezTo>
                    <a:pt x="1614" y="1035"/>
                    <a:pt x="1655" y="830"/>
                    <a:pt x="1606" y="616"/>
                  </a:cubicBezTo>
                  <a:cubicBezTo>
                    <a:pt x="1556" y="410"/>
                    <a:pt x="1433" y="237"/>
                    <a:pt x="1252" y="122"/>
                  </a:cubicBezTo>
                  <a:cubicBezTo>
                    <a:pt x="1125" y="41"/>
                    <a:pt x="982" y="1"/>
                    <a:pt x="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4"/>
            <p:cNvSpPr/>
            <p:nvPr/>
          </p:nvSpPr>
          <p:spPr>
            <a:xfrm>
              <a:off x="1373000" y="-175850"/>
              <a:ext cx="37075" cy="32425"/>
            </a:xfrm>
            <a:custGeom>
              <a:avLst/>
              <a:gdLst/>
              <a:ahLst/>
              <a:cxnLst/>
              <a:rect l="l" t="t" r="r" b="b"/>
              <a:pathLst>
                <a:path w="1483" h="1297" extrusionOk="0">
                  <a:moveTo>
                    <a:pt x="740" y="1"/>
                  </a:moveTo>
                  <a:cubicBezTo>
                    <a:pt x="524" y="1"/>
                    <a:pt x="312" y="110"/>
                    <a:pt x="190" y="301"/>
                  </a:cubicBezTo>
                  <a:cubicBezTo>
                    <a:pt x="1" y="605"/>
                    <a:pt x="91" y="1009"/>
                    <a:pt x="396" y="1198"/>
                  </a:cubicBezTo>
                  <a:cubicBezTo>
                    <a:pt x="503" y="1265"/>
                    <a:pt x="622" y="1297"/>
                    <a:pt x="739" y="1297"/>
                  </a:cubicBezTo>
                  <a:cubicBezTo>
                    <a:pt x="954" y="1297"/>
                    <a:pt x="1162" y="1189"/>
                    <a:pt x="1285" y="992"/>
                  </a:cubicBezTo>
                  <a:cubicBezTo>
                    <a:pt x="1482" y="688"/>
                    <a:pt x="1383" y="293"/>
                    <a:pt x="1087" y="104"/>
                  </a:cubicBezTo>
                  <a:cubicBezTo>
                    <a:pt x="979" y="34"/>
                    <a:pt x="859" y="1"/>
                    <a:pt x="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4"/>
            <p:cNvSpPr/>
            <p:nvPr/>
          </p:nvSpPr>
          <p:spPr>
            <a:xfrm>
              <a:off x="1370950" y="-179550"/>
              <a:ext cx="43225" cy="39825"/>
            </a:xfrm>
            <a:custGeom>
              <a:avLst/>
              <a:gdLst/>
              <a:ahLst/>
              <a:cxnLst/>
              <a:rect l="l" t="t" r="r" b="b"/>
              <a:pathLst>
                <a:path w="1729" h="1593" extrusionOk="0">
                  <a:moveTo>
                    <a:pt x="824" y="301"/>
                  </a:moveTo>
                  <a:cubicBezTo>
                    <a:pt x="914" y="301"/>
                    <a:pt x="1005" y="326"/>
                    <a:pt x="1087" y="375"/>
                  </a:cubicBezTo>
                  <a:cubicBezTo>
                    <a:pt x="1317" y="523"/>
                    <a:pt x="1391" y="828"/>
                    <a:pt x="1243" y="1058"/>
                  </a:cubicBezTo>
                  <a:cubicBezTo>
                    <a:pt x="1177" y="1173"/>
                    <a:pt x="1062" y="1255"/>
                    <a:pt x="931" y="1280"/>
                  </a:cubicBezTo>
                  <a:cubicBezTo>
                    <a:pt x="894" y="1290"/>
                    <a:pt x="855" y="1295"/>
                    <a:pt x="817" y="1295"/>
                  </a:cubicBezTo>
                  <a:cubicBezTo>
                    <a:pt x="727" y="1295"/>
                    <a:pt x="635" y="1269"/>
                    <a:pt x="560" y="1223"/>
                  </a:cubicBezTo>
                  <a:cubicBezTo>
                    <a:pt x="445" y="1148"/>
                    <a:pt x="363" y="1042"/>
                    <a:pt x="338" y="910"/>
                  </a:cubicBezTo>
                  <a:cubicBezTo>
                    <a:pt x="305" y="778"/>
                    <a:pt x="330" y="647"/>
                    <a:pt x="396" y="531"/>
                  </a:cubicBezTo>
                  <a:cubicBezTo>
                    <a:pt x="470" y="416"/>
                    <a:pt x="577" y="342"/>
                    <a:pt x="708" y="309"/>
                  </a:cubicBezTo>
                  <a:cubicBezTo>
                    <a:pt x="750" y="301"/>
                    <a:pt x="782" y="301"/>
                    <a:pt x="824" y="301"/>
                  </a:cubicBezTo>
                  <a:close/>
                  <a:moveTo>
                    <a:pt x="819" y="0"/>
                  </a:moveTo>
                  <a:cubicBezTo>
                    <a:pt x="760" y="0"/>
                    <a:pt x="701" y="7"/>
                    <a:pt x="643" y="21"/>
                  </a:cubicBezTo>
                  <a:cubicBezTo>
                    <a:pt x="437" y="70"/>
                    <a:pt x="264" y="194"/>
                    <a:pt x="149" y="375"/>
                  </a:cubicBezTo>
                  <a:cubicBezTo>
                    <a:pt x="34" y="556"/>
                    <a:pt x="1" y="770"/>
                    <a:pt x="50" y="976"/>
                  </a:cubicBezTo>
                  <a:cubicBezTo>
                    <a:pt x="91" y="1181"/>
                    <a:pt x="223" y="1362"/>
                    <a:pt x="396" y="1469"/>
                  </a:cubicBezTo>
                  <a:cubicBezTo>
                    <a:pt x="527" y="1552"/>
                    <a:pt x="675" y="1593"/>
                    <a:pt x="824" y="1593"/>
                  </a:cubicBezTo>
                  <a:cubicBezTo>
                    <a:pt x="881" y="1593"/>
                    <a:pt x="939" y="1585"/>
                    <a:pt x="996" y="1576"/>
                  </a:cubicBezTo>
                  <a:cubicBezTo>
                    <a:pt x="1210" y="1527"/>
                    <a:pt x="1383" y="1395"/>
                    <a:pt x="1498" y="1223"/>
                  </a:cubicBezTo>
                  <a:cubicBezTo>
                    <a:pt x="1729" y="844"/>
                    <a:pt x="1614" y="358"/>
                    <a:pt x="1243" y="120"/>
                  </a:cubicBezTo>
                  <a:cubicBezTo>
                    <a:pt x="1114" y="43"/>
                    <a:pt x="967"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4"/>
            <p:cNvSpPr/>
            <p:nvPr/>
          </p:nvSpPr>
          <p:spPr>
            <a:xfrm>
              <a:off x="1282500" y="-300625"/>
              <a:ext cx="37050" cy="32525"/>
            </a:xfrm>
            <a:custGeom>
              <a:avLst/>
              <a:gdLst/>
              <a:ahLst/>
              <a:cxnLst/>
              <a:rect l="l" t="t" r="r" b="b"/>
              <a:pathLst>
                <a:path w="1482" h="1301" extrusionOk="0">
                  <a:moveTo>
                    <a:pt x="741" y="1"/>
                  </a:moveTo>
                  <a:cubicBezTo>
                    <a:pt x="524" y="1"/>
                    <a:pt x="312" y="108"/>
                    <a:pt x="189" y="305"/>
                  </a:cubicBezTo>
                  <a:cubicBezTo>
                    <a:pt x="0" y="610"/>
                    <a:pt x="91" y="1013"/>
                    <a:pt x="395" y="1202"/>
                  </a:cubicBezTo>
                  <a:cubicBezTo>
                    <a:pt x="503" y="1269"/>
                    <a:pt x="622" y="1301"/>
                    <a:pt x="741" y="1301"/>
                  </a:cubicBezTo>
                  <a:cubicBezTo>
                    <a:pt x="958" y="1301"/>
                    <a:pt x="1170" y="1193"/>
                    <a:pt x="1292" y="996"/>
                  </a:cubicBezTo>
                  <a:cubicBezTo>
                    <a:pt x="1481" y="692"/>
                    <a:pt x="1391" y="289"/>
                    <a:pt x="1086" y="99"/>
                  </a:cubicBezTo>
                  <a:cubicBezTo>
                    <a:pt x="979" y="33"/>
                    <a:pt x="859" y="1"/>
                    <a:pt x="7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4"/>
            <p:cNvSpPr/>
            <p:nvPr/>
          </p:nvSpPr>
          <p:spPr>
            <a:xfrm>
              <a:off x="1280425" y="-304275"/>
              <a:ext cx="43225" cy="39875"/>
            </a:xfrm>
            <a:custGeom>
              <a:avLst/>
              <a:gdLst/>
              <a:ahLst/>
              <a:cxnLst/>
              <a:rect l="l" t="t" r="r" b="b"/>
              <a:pathLst>
                <a:path w="1729" h="1595" extrusionOk="0">
                  <a:moveTo>
                    <a:pt x="824" y="295"/>
                  </a:moveTo>
                  <a:cubicBezTo>
                    <a:pt x="914" y="295"/>
                    <a:pt x="1005" y="319"/>
                    <a:pt x="1087" y="377"/>
                  </a:cubicBezTo>
                  <a:cubicBezTo>
                    <a:pt x="1318" y="517"/>
                    <a:pt x="1392" y="830"/>
                    <a:pt x="1243" y="1060"/>
                  </a:cubicBezTo>
                  <a:cubicBezTo>
                    <a:pt x="1153" y="1209"/>
                    <a:pt x="989" y="1293"/>
                    <a:pt x="823" y="1293"/>
                  </a:cubicBezTo>
                  <a:cubicBezTo>
                    <a:pt x="733" y="1293"/>
                    <a:pt x="641" y="1269"/>
                    <a:pt x="560" y="1216"/>
                  </a:cubicBezTo>
                  <a:cubicBezTo>
                    <a:pt x="445" y="1151"/>
                    <a:pt x="371" y="1035"/>
                    <a:pt x="338" y="912"/>
                  </a:cubicBezTo>
                  <a:cubicBezTo>
                    <a:pt x="305" y="780"/>
                    <a:pt x="330" y="649"/>
                    <a:pt x="404" y="533"/>
                  </a:cubicBezTo>
                  <a:cubicBezTo>
                    <a:pt x="495" y="377"/>
                    <a:pt x="659" y="295"/>
                    <a:pt x="824" y="295"/>
                  </a:cubicBezTo>
                  <a:close/>
                  <a:moveTo>
                    <a:pt x="829" y="1"/>
                  </a:moveTo>
                  <a:cubicBezTo>
                    <a:pt x="767" y="1"/>
                    <a:pt x="704" y="8"/>
                    <a:pt x="643" y="23"/>
                  </a:cubicBezTo>
                  <a:cubicBezTo>
                    <a:pt x="437" y="73"/>
                    <a:pt x="264" y="196"/>
                    <a:pt x="149" y="377"/>
                  </a:cubicBezTo>
                  <a:cubicBezTo>
                    <a:pt x="34" y="558"/>
                    <a:pt x="1" y="772"/>
                    <a:pt x="50" y="978"/>
                  </a:cubicBezTo>
                  <a:cubicBezTo>
                    <a:pt x="100" y="1184"/>
                    <a:pt x="223" y="1356"/>
                    <a:pt x="404" y="1472"/>
                  </a:cubicBezTo>
                  <a:cubicBezTo>
                    <a:pt x="536" y="1554"/>
                    <a:pt x="676" y="1595"/>
                    <a:pt x="824" y="1595"/>
                  </a:cubicBezTo>
                  <a:cubicBezTo>
                    <a:pt x="1087" y="1595"/>
                    <a:pt x="1350" y="1463"/>
                    <a:pt x="1499" y="1216"/>
                  </a:cubicBezTo>
                  <a:cubicBezTo>
                    <a:pt x="1729" y="846"/>
                    <a:pt x="1622" y="352"/>
                    <a:pt x="1243" y="122"/>
                  </a:cubicBezTo>
                  <a:cubicBezTo>
                    <a:pt x="1117" y="41"/>
                    <a:pt x="974" y="1"/>
                    <a:pt x="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174BD624-8C02-E213-19B2-EC0C72BF27A6}"/>
              </a:ext>
            </a:extLst>
          </p:cNvPr>
          <p:cNvSpPr txBox="1"/>
          <p:nvPr/>
        </p:nvSpPr>
        <p:spPr>
          <a:xfrm>
            <a:off x="2976370" y="2242653"/>
            <a:ext cx="3191260" cy="707886"/>
          </a:xfrm>
          <a:prstGeom prst="rect">
            <a:avLst/>
          </a:prstGeom>
          <a:noFill/>
        </p:spPr>
        <p:txBody>
          <a:bodyPr wrap="square">
            <a:spAutoFit/>
          </a:bodyPr>
          <a:lstStyle/>
          <a:p>
            <a:pPr algn="ctr"/>
            <a:r>
              <a:rPr lang="en-US" sz="4000" b="1">
                <a:solidFill>
                  <a:srgbClr val="432349"/>
                </a:solidFill>
                <a:latin typeface="+mn-lt"/>
              </a:rPr>
              <a:t>LUYỆN TẬP</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287"/>
        <p:cNvGrpSpPr/>
        <p:nvPr/>
      </p:nvGrpSpPr>
      <p:grpSpPr>
        <a:xfrm>
          <a:off x="0" y="0"/>
          <a:ext cx="0" cy="0"/>
          <a:chOff x="0" y="0"/>
          <a:chExt cx="0" cy="0"/>
        </a:xfrm>
      </p:grpSpPr>
      <p:pic>
        <p:nvPicPr>
          <p:cNvPr id="29" name="Picture 28">
            <a:hlinkClick r:id="rId3" action="ppaction://hlinksldjump"/>
            <a:extLst>
              <a:ext uri="{FF2B5EF4-FFF2-40B4-BE49-F238E27FC236}">
                <a16:creationId xmlns:a16="http://schemas.microsoft.com/office/drawing/2014/main" id="{ED7DE415-D4DF-0698-5C61-EADBA3C69DFB}"/>
              </a:ext>
            </a:extLst>
          </p:cNvPr>
          <p:cNvPicPr>
            <a:picLocks noChangeAspect="1"/>
          </p:cNvPicPr>
          <p:nvPr/>
        </p:nvPicPr>
        <p:blipFill>
          <a:blip r:embed="rId4"/>
          <a:stretch>
            <a:fillRect/>
          </a:stretch>
        </p:blipFill>
        <p:spPr>
          <a:xfrm>
            <a:off x="654280" y="564377"/>
            <a:ext cx="999831" cy="1816765"/>
          </a:xfrm>
          <a:prstGeom prst="rect">
            <a:avLst/>
          </a:prstGeom>
        </p:spPr>
      </p:pic>
      <p:pic>
        <p:nvPicPr>
          <p:cNvPr id="30" name="Picture 29">
            <a:hlinkClick r:id="rId5" action="ppaction://hlinksldjump"/>
            <a:extLst>
              <a:ext uri="{FF2B5EF4-FFF2-40B4-BE49-F238E27FC236}">
                <a16:creationId xmlns:a16="http://schemas.microsoft.com/office/drawing/2014/main" id="{54F6656B-7A39-A550-A069-8CE232F6534C}"/>
              </a:ext>
            </a:extLst>
          </p:cNvPr>
          <p:cNvPicPr>
            <a:picLocks noChangeAspect="1"/>
          </p:cNvPicPr>
          <p:nvPr/>
        </p:nvPicPr>
        <p:blipFill>
          <a:blip r:embed="rId6"/>
          <a:stretch>
            <a:fillRect/>
          </a:stretch>
        </p:blipFill>
        <p:spPr>
          <a:xfrm>
            <a:off x="2524877" y="567424"/>
            <a:ext cx="810838" cy="1810669"/>
          </a:xfrm>
          <a:prstGeom prst="rect">
            <a:avLst/>
          </a:prstGeom>
        </p:spPr>
      </p:pic>
      <p:pic>
        <p:nvPicPr>
          <p:cNvPr id="31" name="Picture 30">
            <a:hlinkClick r:id="rId7" action="ppaction://hlinksldjump"/>
            <a:extLst>
              <a:ext uri="{FF2B5EF4-FFF2-40B4-BE49-F238E27FC236}">
                <a16:creationId xmlns:a16="http://schemas.microsoft.com/office/drawing/2014/main" id="{0C20A770-4515-6035-9178-0978A9BE4F82}"/>
              </a:ext>
            </a:extLst>
          </p:cNvPr>
          <p:cNvPicPr>
            <a:picLocks noChangeAspect="1"/>
          </p:cNvPicPr>
          <p:nvPr/>
        </p:nvPicPr>
        <p:blipFill>
          <a:blip r:embed="rId8"/>
          <a:stretch>
            <a:fillRect/>
          </a:stretch>
        </p:blipFill>
        <p:spPr>
          <a:xfrm>
            <a:off x="4359921" y="564377"/>
            <a:ext cx="847417" cy="1780186"/>
          </a:xfrm>
          <a:prstGeom prst="rect">
            <a:avLst/>
          </a:prstGeom>
        </p:spPr>
      </p:pic>
      <p:pic>
        <p:nvPicPr>
          <p:cNvPr id="2272" name="Picture 2271">
            <a:hlinkClick r:id="rId9" action="ppaction://hlinksldjump"/>
            <a:extLst>
              <a:ext uri="{FF2B5EF4-FFF2-40B4-BE49-F238E27FC236}">
                <a16:creationId xmlns:a16="http://schemas.microsoft.com/office/drawing/2014/main" id="{5C92C9DB-38F2-581A-A1CB-72E21A703E2F}"/>
              </a:ext>
            </a:extLst>
          </p:cNvPr>
          <p:cNvPicPr>
            <a:picLocks noChangeAspect="1"/>
          </p:cNvPicPr>
          <p:nvPr/>
        </p:nvPicPr>
        <p:blipFill>
          <a:blip r:embed="rId10"/>
          <a:stretch>
            <a:fillRect/>
          </a:stretch>
        </p:blipFill>
        <p:spPr>
          <a:xfrm>
            <a:off x="5949038" y="472929"/>
            <a:ext cx="938865" cy="2054530"/>
          </a:xfrm>
          <a:prstGeom prst="rect">
            <a:avLst/>
          </a:prstGeom>
        </p:spPr>
      </p:pic>
      <p:pic>
        <p:nvPicPr>
          <p:cNvPr id="2273" name="Picture 2272">
            <a:hlinkClick r:id="rId11" action="ppaction://hlinksldjump"/>
            <a:extLst>
              <a:ext uri="{FF2B5EF4-FFF2-40B4-BE49-F238E27FC236}">
                <a16:creationId xmlns:a16="http://schemas.microsoft.com/office/drawing/2014/main" id="{8F824AEE-58DA-077F-EA45-0726CD07236F}"/>
              </a:ext>
            </a:extLst>
          </p:cNvPr>
          <p:cNvPicPr>
            <a:picLocks noChangeAspect="1"/>
          </p:cNvPicPr>
          <p:nvPr/>
        </p:nvPicPr>
        <p:blipFill>
          <a:blip r:embed="rId12"/>
          <a:stretch>
            <a:fillRect/>
          </a:stretch>
        </p:blipFill>
        <p:spPr>
          <a:xfrm>
            <a:off x="2445622" y="2772275"/>
            <a:ext cx="969348" cy="1761897"/>
          </a:xfrm>
          <a:prstGeom prst="rect">
            <a:avLst/>
          </a:prstGeom>
        </p:spPr>
      </p:pic>
      <p:pic>
        <p:nvPicPr>
          <p:cNvPr id="2274" name="Picture 2273">
            <a:hlinkClick r:id="rId13" action="ppaction://hlinksldjump"/>
            <a:extLst>
              <a:ext uri="{FF2B5EF4-FFF2-40B4-BE49-F238E27FC236}">
                <a16:creationId xmlns:a16="http://schemas.microsoft.com/office/drawing/2014/main" id="{1B7C5BBA-FAA8-3C6B-486E-9503A42CD0BC}"/>
              </a:ext>
            </a:extLst>
          </p:cNvPr>
          <p:cNvPicPr>
            <a:picLocks noChangeAspect="1"/>
          </p:cNvPicPr>
          <p:nvPr/>
        </p:nvPicPr>
        <p:blipFill>
          <a:blip r:embed="rId14"/>
          <a:stretch>
            <a:fillRect/>
          </a:stretch>
        </p:blipFill>
        <p:spPr>
          <a:xfrm>
            <a:off x="7629604" y="472929"/>
            <a:ext cx="993734" cy="1847248"/>
          </a:xfrm>
          <a:prstGeom prst="rect">
            <a:avLst/>
          </a:prstGeom>
        </p:spPr>
      </p:pic>
      <p:pic>
        <p:nvPicPr>
          <p:cNvPr id="2275" name="Picture 2274">
            <a:hlinkClick r:id="rId15" action="ppaction://hlinksldjump"/>
            <a:extLst>
              <a:ext uri="{FF2B5EF4-FFF2-40B4-BE49-F238E27FC236}">
                <a16:creationId xmlns:a16="http://schemas.microsoft.com/office/drawing/2014/main" id="{E5C62065-6FAE-F653-EA3F-468411781294}"/>
              </a:ext>
            </a:extLst>
          </p:cNvPr>
          <p:cNvPicPr>
            <a:picLocks noChangeAspect="1"/>
          </p:cNvPicPr>
          <p:nvPr/>
        </p:nvPicPr>
        <p:blipFill>
          <a:blip r:embed="rId16"/>
          <a:stretch>
            <a:fillRect/>
          </a:stretch>
        </p:blipFill>
        <p:spPr>
          <a:xfrm>
            <a:off x="584169" y="2772275"/>
            <a:ext cx="1140051" cy="1963082"/>
          </a:xfrm>
          <a:prstGeom prst="rect">
            <a:avLst/>
          </a:prstGeom>
        </p:spPr>
      </p:pic>
      <p:pic>
        <p:nvPicPr>
          <p:cNvPr id="2276" name="Picture 2275">
            <a:hlinkClick r:id="rId17" action="ppaction://hlinksldjump"/>
            <a:extLst>
              <a:ext uri="{FF2B5EF4-FFF2-40B4-BE49-F238E27FC236}">
                <a16:creationId xmlns:a16="http://schemas.microsoft.com/office/drawing/2014/main" id="{A956CB38-6817-3C81-66C4-7D34C65BECB1}"/>
              </a:ext>
            </a:extLst>
          </p:cNvPr>
          <p:cNvPicPr>
            <a:picLocks noChangeAspect="1"/>
          </p:cNvPicPr>
          <p:nvPr/>
        </p:nvPicPr>
        <p:blipFill>
          <a:blip r:embed="rId18"/>
          <a:stretch>
            <a:fillRect/>
          </a:stretch>
        </p:blipFill>
        <p:spPr>
          <a:xfrm>
            <a:off x="4418065" y="2808854"/>
            <a:ext cx="823031" cy="1725318"/>
          </a:xfrm>
          <a:prstGeom prst="rect">
            <a:avLst/>
          </a:prstGeom>
        </p:spPr>
      </p:pic>
      <p:sp>
        <p:nvSpPr>
          <p:cNvPr id="2277" name="Multiplication Sign 2276">
            <a:hlinkClick r:id="rId19" action="ppaction://hlinksldjump"/>
            <a:extLst>
              <a:ext uri="{FF2B5EF4-FFF2-40B4-BE49-F238E27FC236}">
                <a16:creationId xmlns:a16="http://schemas.microsoft.com/office/drawing/2014/main" id="{1F46F015-2F7A-DC94-4F27-B853C4C640B8}"/>
              </a:ext>
            </a:extLst>
          </p:cNvPr>
          <p:cNvSpPr/>
          <p:nvPr/>
        </p:nvSpPr>
        <p:spPr>
          <a:xfrm>
            <a:off x="8357937" y="-104586"/>
            <a:ext cx="914400" cy="914400"/>
          </a:xfrm>
          <a:prstGeom prst="mathMultiply">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4" name="Picture 13">
            <a:hlinkClick r:id="rId20" action="ppaction://hlinksldjump"/>
            <a:extLst>
              <a:ext uri="{FF2B5EF4-FFF2-40B4-BE49-F238E27FC236}">
                <a16:creationId xmlns:a16="http://schemas.microsoft.com/office/drawing/2014/main" id="{AE3A05C9-69E1-EC6A-78E7-3C07C3B0EB17}"/>
              </a:ext>
            </a:extLst>
          </p:cNvPr>
          <p:cNvPicPr>
            <a:picLocks noChangeAspect="1"/>
          </p:cNvPicPr>
          <p:nvPr/>
        </p:nvPicPr>
        <p:blipFill>
          <a:blip r:embed="rId21"/>
          <a:stretch>
            <a:fillRect/>
          </a:stretch>
        </p:blipFill>
        <p:spPr>
          <a:xfrm>
            <a:off x="6015879" y="2802757"/>
            <a:ext cx="969348" cy="1737511"/>
          </a:xfrm>
          <a:prstGeom prst="rect">
            <a:avLst/>
          </a:prstGeom>
        </p:spPr>
      </p:pic>
      <p:pic>
        <p:nvPicPr>
          <p:cNvPr id="19" name="Picture 18">
            <a:hlinkClick r:id="rId22" action="ppaction://hlinksldjump"/>
            <a:extLst>
              <a:ext uri="{FF2B5EF4-FFF2-40B4-BE49-F238E27FC236}">
                <a16:creationId xmlns:a16="http://schemas.microsoft.com/office/drawing/2014/main" id="{BE7999EB-7AD7-D3C8-B4F5-B10CA7CA1622}"/>
              </a:ext>
            </a:extLst>
          </p:cNvPr>
          <p:cNvPicPr>
            <a:picLocks noChangeAspect="1"/>
          </p:cNvPicPr>
          <p:nvPr/>
        </p:nvPicPr>
        <p:blipFill>
          <a:blip r:embed="rId23"/>
          <a:stretch>
            <a:fillRect/>
          </a:stretch>
        </p:blipFill>
        <p:spPr>
          <a:xfrm>
            <a:off x="7202847" y="2761335"/>
            <a:ext cx="1420491" cy="19447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29"/>
                                        </p:tgtEl>
                                        <p:attrNameLst>
                                          <p:attrName>r</p:attrName>
                                        </p:attrNameLst>
                                      </p:cBhvr>
                                    </p:animRot>
                                    <p:animRot by="-240000">
                                      <p:cBhvr>
                                        <p:cTn id="7" dur="400" fill="hold">
                                          <p:stCondLst>
                                            <p:cond delay="400"/>
                                          </p:stCondLst>
                                        </p:cTn>
                                        <p:tgtEl>
                                          <p:spTgt spid="29"/>
                                        </p:tgtEl>
                                        <p:attrNameLst>
                                          <p:attrName>r</p:attrName>
                                        </p:attrNameLst>
                                      </p:cBhvr>
                                    </p:animRot>
                                    <p:animRot by="240000">
                                      <p:cBhvr>
                                        <p:cTn id="8" dur="400" fill="hold">
                                          <p:stCondLst>
                                            <p:cond delay="800"/>
                                          </p:stCondLst>
                                        </p:cTn>
                                        <p:tgtEl>
                                          <p:spTgt spid="29"/>
                                        </p:tgtEl>
                                        <p:attrNameLst>
                                          <p:attrName>r</p:attrName>
                                        </p:attrNameLst>
                                      </p:cBhvr>
                                    </p:animRot>
                                    <p:animRot by="-240000">
                                      <p:cBhvr>
                                        <p:cTn id="9" dur="400" fill="hold">
                                          <p:stCondLst>
                                            <p:cond delay="1200"/>
                                          </p:stCondLst>
                                        </p:cTn>
                                        <p:tgtEl>
                                          <p:spTgt spid="29"/>
                                        </p:tgtEl>
                                        <p:attrNameLst>
                                          <p:attrName>r</p:attrName>
                                        </p:attrNameLst>
                                      </p:cBhvr>
                                    </p:animRot>
                                    <p:animRot by="120000">
                                      <p:cBhvr>
                                        <p:cTn id="10" dur="400" fill="hold">
                                          <p:stCondLst>
                                            <p:cond delay="1600"/>
                                          </p:stCondLst>
                                        </p:cTn>
                                        <p:tgtEl>
                                          <p:spTgt spid="29"/>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0"/>
                                        </p:tgtEl>
                                        <p:attrNameLst>
                                          <p:attrName>r</p:attrName>
                                        </p:attrNameLst>
                                      </p:cBhvr>
                                    </p:animRot>
                                    <p:animRot by="-240000">
                                      <p:cBhvr>
                                        <p:cTn id="13" dur="400" fill="hold">
                                          <p:stCondLst>
                                            <p:cond delay="400"/>
                                          </p:stCondLst>
                                        </p:cTn>
                                        <p:tgtEl>
                                          <p:spTgt spid="30"/>
                                        </p:tgtEl>
                                        <p:attrNameLst>
                                          <p:attrName>r</p:attrName>
                                        </p:attrNameLst>
                                      </p:cBhvr>
                                    </p:animRot>
                                    <p:animRot by="240000">
                                      <p:cBhvr>
                                        <p:cTn id="14" dur="400" fill="hold">
                                          <p:stCondLst>
                                            <p:cond delay="800"/>
                                          </p:stCondLst>
                                        </p:cTn>
                                        <p:tgtEl>
                                          <p:spTgt spid="30"/>
                                        </p:tgtEl>
                                        <p:attrNameLst>
                                          <p:attrName>r</p:attrName>
                                        </p:attrNameLst>
                                      </p:cBhvr>
                                    </p:animRot>
                                    <p:animRot by="-240000">
                                      <p:cBhvr>
                                        <p:cTn id="15" dur="400" fill="hold">
                                          <p:stCondLst>
                                            <p:cond delay="1200"/>
                                          </p:stCondLst>
                                        </p:cTn>
                                        <p:tgtEl>
                                          <p:spTgt spid="30"/>
                                        </p:tgtEl>
                                        <p:attrNameLst>
                                          <p:attrName>r</p:attrName>
                                        </p:attrNameLst>
                                      </p:cBhvr>
                                    </p:animRot>
                                    <p:animRot by="120000">
                                      <p:cBhvr>
                                        <p:cTn id="16" dur="400" fill="hold">
                                          <p:stCondLst>
                                            <p:cond delay="1600"/>
                                          </p:stCondLst>
                                        </p:cTn>
                                        <p:tgtEl>
                                          <p:spTgt spid="3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31"/>
                                        </p:tgtEl>
                                        <p:attrNameLst>
                                          <p:attrName>r</p:attrName>
                                        </p:attrNameLst>
                                      </p:cBhvr>
                                    </p:animRot>
                                    <p:animRot by="-240000">
                                      <p:cBhvr>
                                        <p:cTn id="19" dur="400" fill="hold">
                                          <p:stCondLst>
                                            <p:cond delay="400"/>
                                          </p:stCondLst>
                                        </p:cTn>
                                        <p:tgtEl>
                                          <p:spTgt spid="31"/>
                                        </p:tgtEl>
                                        <p:attrNameLst>
                                          <p:attrName>r</p:attrName>
                                        </p:attrNameLst>
                                      </p:cBhvr>
                                    </p:animRot>
                                    <p:animRot by="240000">
                                      <p:cBhvr>
                                        <p:cTn id="20" dur="400" fill="hold">
                                          <p:stCondLst>
                                            <p:cond delay="800"/>
                                          </p:stCondLst>
                                        </p:cTn>
                                        <p:tgtEl>
                                          <p:spTgt spid="31"/>
                                        </p:tgtEl>
                                        <p:attrNameLst>
                                          <p:attrName>r</p:attrName>
                                        </p:attrNameLst>
                                      </p:cBhvr>
                                    </p:animRot>
                                    <p:animRot by="-240000">
                                      <p:cBhvr>
                                        <p:cTn id="21" dur="400" fill="hold">
                                          <p:stCondLst>
                                            <p:cond delay="1200"/>
                                          </p:stCondLst>
                                        </p:cTn>
                                        <p:tgtEl>
                                          <p:spTgt spid="31"/>
                                        </p:tgtEl>
                                        <p:attrNameLst>
                                          <p:attrName>r</p:attrName>
                                        </p:attrNameLst>
                                      </p:cBhvr>
                                    </p:animRot>
                                    <p:animRot by="120000">
                                      <p:cBhvr>
                                        <p:cTn id="22" dur="400" fill="hold">
                                          <p:stCondLst>
                                            <p:cond delay="1600"/>
                                          </p:stCondLst>
                                        </p:cTn>
                                        <p:tgtEl>
                                          <p:spTgt spid="31"/>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200" fill="hold">
                                          <p:stCondLst>
                                            <p:cond delay="0"/>
                                          </p:stCondLst>
                                        </p:cTn>
                                        <p:tgtEl>
                                          <p:spTgt spid="2272"/>
                                        </p:tgtEl>
                                        <p:attrNameLst>
                                          <p:attrName>r</p:attrName>
                                        </p:attrNameLst>
                                      </p:cBhvr>
                                    </p:animRot>
                                    <p:animRot by="-240000">
                                      <p:cBhvr>
                                        <p:cTn id="25" dur="400" fill="hold">
                                          <p:stCondLst>
                                            <p:cond delay="400"/>
                                          </p:stCondLst>
                                        </p:cTn>
                                        <p:tgtEl>
                                          <p:spTgt spid="2272"/>
                                        </p:tgtEl>
                                        <p:attrNameLst>
                                          <p:attrName>r</p:attrName>
                                        </p:attrNameLst>
                                      </p:cBhvr>
                                    </p:animRot>
                                    <p:animRot by="240000">
                                      <p:cBhvr>
                                        <p:cTn id="26" dur="400" fill="hold">
                                          <p:stCondLst>
                                            <p:cond delay="800"/>
                                          </p:stCondLst>
                                        </p:cTn>
                                        <p:tgtEl>
                                          <p:spTgt spid="2272"/>
                                        </p:tgtEl>
                                        <p:attrNameLst>
                                          <p:attrName>r</p:attrName>
                                        </p:attrNameLst>
                                      </p:cBhvr>
                                    </p:animRot>
                                    <p:animRot by="-240000">
                                      <p:cBhvr>
                                        <p:cTn id="27" dur="400" fill="hold">
                                          <p:stCondLst>
                                            <p:cond delay="1200"/>
                                          </p:stCondLst>
                                        </p:cTn>
                                        <p:tgtEl>
                                          <p:spTgt spid="2272"/>
                                        </p:tgtEl>
                                        <p:attrNameLst>
                                          <p:attrName>r</p:attrName>
                                        </p:attrNameLst>
                                      </p:cBhvr>
                                    </p:animRot>
                                    <p:animRot by="120000">
                                      <p:cBhvr>
                                        <p:cTn id="28" dur="400" fill="hold">
                                          <p:stCondLst>
                                            <p:cond delay="1600"/>
                                          </p:stCondLst>
                                        </p:cTn>
                                        <p:tgtEl>
                                          <p:spTgt spid="2272"/>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200" fill="hold">
                                          <p:stCondLst>
                                            <p:cond delay="0"/>
                                          </p:stCondLst>
                                        </p:cTn>
                                        <p:tgtEl>
                                          <p:spTgt spid="2273"/>
                                        </p:tgtEl>
                                        <p:attrNameLst>
                                          <p:attrName>r</p:attrName>
                                        </p:attrNameLst>
                                      </p:cBhvr>
                                    </p:animRot>
                                    <p:animRot by="-240000">
                                      <p:cBhvr>
                                        <p:cTn id="31" dur="400" fill="hold">
                                          <p:stCondLst>
                                            <p:cond delay="400"/>
                                          </p:stCondLst>
                                        </p:cTn>
                                        <p:tgtEl>
                                          <p:spTgt spid="2273"/>
                                        </p:tgtEl>
                                        <p:attrNameLst>
                                          <p:attrName>r</p:attrName>
                                        </p:attrNameLst>
                                      </p:cBhvr>
                                    </p:animRot>
                                    <p:animRot by="240000">
                                      <p:cBhvr>
                                        <p:cTn id="32" dur="400" fill="hold">
                                          <p:stCondLst>
                                            <p:cond delay="800"/>
                                          </p:stCondLst>
                                        </p:cTn>
                                        <p:tgtEl>
                                          <p:spTgt spid="2273"/>
                                        </p:tgtEl>
                                        <p:attrNameLst>
                                          <p:attrName>r</p:attrName>
                                        </p:attrNameLst>
                                      </p:cBhvr>
                                    </p:animRot>
                                    <p:animRot by="-240000">
                                      <p:cBhvr>
                                        <p:cTn id="33" dur="400" fill="hold">
                                          <p:stCondLst>
                                            <p:cond delay="1200"/>
                                          </p:stCondLst>
                                        </p:cTn>
                                        <p:tgtEl>
                                          <p:spTgt spid="2273"/>
                                        </p:tgtEl>
                                        <p:attrNameLst>
                                          <p:attrName>r</p:attrName>
                                        </p:attrNameLst>
                                      </p:cBhvr>
                                    </p:animRot>
                                    <p:animRot by="120000">
                                      <p:cBhvr>
                                        <p:cTn id="34" dur="400" fill="hold">
                                          <p:stCondLst>
                                            <p:cond delay="1600"/>
                                          </p:stCondLst>
                                        </p:cTn>
                                        <p:tgtEl>
                                          <p:spTgt spid="2273"/>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200" fill="hold">
                                          <p:stCondLst>
                                            <p:cond delay="0"/>
                                          </p:stCondLst>
                                        </p:cTn>
                                        <p:tgtEl>
                                          <p:spTgt spid="2274"/>
                                        </p:tgtEl>
                                        <p:attrNameLst>
                                          <p:attrName>r</p:attrName>
                                        </p:attrNameLst>
                                      </p:cBhvr>
                                    </p:animRot>
                                    <p:animRot by="-240000">
                                      <p:cBhvr>
                                        <p:cTn id="37" dur="400" fill="hold">
                                          <p:stCondLst>
                                            <p:cond delay="400"/>
                                          </p:stCondLst>
                                        </p:cTn>
                                        <p:tgtEl>
                                          <p:spTgt spid="2274"/>
                                        </p:tgtEl>
                                        <p:attrNameLst>
                                          <p:attrName>r</p:attrName>
                                        </p:attrNameLst>
                                      </p:cBhvr>
                                    </p:animRot>
                                    <p:animRot by="240000">
                                      <p:cBhvr>
                                        <p:cTn id="38" dur="400" fill="hold">
                                          <p:stCondLst>
                                            <p:cond delay="800"/>
                                          </p:stCondLst>
                                        </p:cTn>
                                        <p:tgtEl>
                                          <p:spTgt spid="2274"/>
                                        </p:tgtEl>
                                        <p:attrNameLst>
                                          <p:attrName>r</p:attrName>
                                        </p:attrNameLst>
                                      </p:cBhvr>
                                    </p:animRot>
                                    <p:animRot by="-240000">
                                      <p:cBhvr>
                                        <p:cTn id="39" dur="400" fill="hold">
                                          <p:stCondLst>
                                            <p:cond delay="1200"/>
                                          </p:stCondLst>
                                        </p:cTn>
                                        <p:tgtEl>
                                          <p:spTgt spid="2274"/>
                                        </p:tgtEl>
                                        <p:attrNameLst>
                                          <p:attrName>r</p:attrName>
                                        </p:attrNameLst>
                                      </p:cBhvr>
                                    </p:animRot>
                                    <p:animRot by="120000">
                                      <p:cBhvr>
                                        <p:cTn id="40" dur="400" fill="hold">
                                          <p:stCondLst>
                                            <p:cond delay="1600"/>
                                          </p:stCondLst>
                                        </p:cTn>
                                        <p:tgtEl>
                                          <p:spTgt spid="2274"/>
                                        </p:tgtEl>
                                        <p:attrNameLst>
                                          <p:attrName>r</p:attrName>
                                        </p:attrNameLst>
                                      </p:cBhvr>
                                    </p:animRot>
                                  </p:childTnLst>
                                </p:cTn>
                              </p:par>
                              <p:par>
                                <p:cTn id="41" presetID="32" presetClass="emph" presetSubtype="0" repeatCount="indefinite" fill="hold" nodeType="withEffect">
                                  <p:stCondLst>
                                    <p:cond delay="0"/>
                                  </p:stCondLst>
                                  <p:childTnLst>
                                    <p:animRot by="120000">
                                      <p:cBhvr>
                                        <p:cTn id="42" dur="200" fill="hold">
                                          <p:stCondLst>
                                            <p:cond delay="0"/>
                                          </p:stCondLst>
                                        </p:cTn>
                                        <p:tgtEl>
                                          <p:spTgt spid="2275"/>
                                        </p:tgtEl>
                                        <p:attrNameLst>
                                          <p:attrName>r</p:attrName>
                                        </p:attrNameLst>
                                      </p:cBhvr>
                                    </p:animRot>
                                    <p:animRot by="-240000">
                                      <p:cBhvr>
                                        <p:cTn id="43" dur="400" fill="hold">
                                          <p:stCondLst>
                                            <p:cond delay="400"/>
                                          </p:stCondLst>
                                        </p:cTn>
                                        <p:tgtEl>
                                          <p:spTgt spid="2275"/>
                                        </p:tgtEl>
                                        <p:attrNameLst>
                                          <p:attrName>r</p:attrName>
                                        </p:attrNameLst>
                                      </p:cBhvr>
                                    </p:animRot>
                                    <p:animRot by="240000">
                                      <p:cBhvr>
                                        <p:cTn id="44" dur="400" fill="hold">
                                          <p:stCondLst>
                                            <p:cond delay="800"/>
                                          </p:stCondLst>
                                        </p:cTn>
                                        <p:tgtEl>
                                          <p:spTgt spid="2275"/>
                                        </p:tgtEl>
                                        <p:attrNameLst>
                                          <p:attrName>r</p:attrName>
                                        </p:attrNameLst>
                                      </p:cBhvr>
                                    </p:animRot>
                                    <p:animRot by="-240000">
                                      <p:cBhvr>
                                        <p:cTn id="45" dur="400" fill="hold">
                                          <p:stCondLst>
                                            <p:cond delay="1200"/>
                                          </p:stCondLst>
                                        </p:cTn>
                                        <p:tgtEl>
                                          <p:spTgt spid="2275"/>
                                        </p:tgtEl>
                                        <p:attrNameLst>
                                          <p:attrName>r</p:attrName>
                                        </p:attrNameLst>
                                      </p:cBhvr>
                                    </p:animRot>
                                    <p:animRot by="120000">
                                      <p:cBhvr>
                                        <p:cTn id="46" dur="400" fill="hold">
                                          <p:stCondLst>
                                            <p:cond delay="1600"/>
                                          </p:stCondLst>
                                        </p:cTn>
                                        <p:tgtEl>
                                          <p:spTgt spid="2275"/>
                                        </p:tgtEl>
                                        <p:attrNameLst>
                                          <p:attrName>r</p:attrName>
                                        </p:attrNameLst>
                                      </p:cBhvr>
                                    </p:animRot>
                                  </p:childTnLst>
                                </p:cTn>
                              </p:par>
                              <p:par>
                                <p:cTn id="47" presetID="32" presetClass="emph" presetSubtype="0" repeatCount="indefinite" fill="hold" nodeType="withEffect">
                                  <p:stCondLst>
                                    <p:cond delay="0"/>
                                  </p:stCondLst>
                                  <p:childTnLst>
                                    <p:animRot by="120000">
                                      <p:cBhvr>
                                        <p:cTn id="48" dur="200" fill="hold">
                                          <p:stCondLst>
                                            <p:cond delay="0"/>
                                          </p:stCondLst>
                                        </p:cTn>
                                        <p:tgtEl>
                                          <p:spTgt spid="2276"/>
                                        </p:tgtEl>
                                        <p:attrNameLst>
                                          <p:attrName>r</p:attrName>
                                        </p:attrNameLst>
                                      </p:cBhvr>
                                    </p:animRot>
                                    <p:animRot by="-240000">
                                      <p:cBhvr>
                                        <p:cTn id="49" dur="400" fill="hold">
                                          <p:stCondLst>
                                            <p:cond delay="400"/>
                                          </p:stCondLst>
                                        </p:cTn>
                                        <p:tgtEl>
                                          <p:spTgt spid="2276"/>
                                        </p:tgtEl>
                                        <p:attrNameLst>
                                          <p:attrName>r</p:attrName>
                                        </p:attrNameLst>
                                      </p:cBhvr>
                                    </p:animRot>
                                    <p:animRot by="240000">
                                      <p:cBhvr>
                                        <p:cTn id="50" dur="400" fill="hold">
                                          <p:stCondLst>
                                            <p:cond delay="800"/>
                                          </p:stCondLst>
                                        </p:cTn>
                                        <p:tgtEl>
                                          <p:spTgt spid="2276"/>
                                        </p:tgtEl>
                                        <p:attrNameLst>
                                          <p:attrName>r</p:attrName>
                                        </p:attrNameLst>
                                      </p:cBhvr>
                                    </p:animRot>
                                    <p:animRot by="-240000">
                                      <p:cBhvr>
                                        <p:cTn id="51" dur="400" fill="hold">
                                          <p:stCondLst>
                                            <p:cond delay="1200"/>
                                          </p:stCondLst>
                                        </p:cTn>
                                        <p:tgtEl>
                                          <p:spTgt spid="2276"/>
                                        </p:tgtEl>
                                        <p:attrNameLst>
                                          <p:attrName>r</p:attrName>
                                        </p:attrNameLst>
                                      </p:cBhvr>
                                    </p:animRot>
                                    <p:animRot by="120000">
                                      <p:cBhvr>
                                        <p:cTn id="52" dur="400" fill="hold">
                                          <p:stCondLst>
                                            <p:cond delay="1600"/>
                                          </p:stCondLst>
                                        </p:cTn>
                                        <p:tgtEl>
                                          <p:spTgt spid="2276"/>
                                        </p:tgtEl>
                                        <p:attrNameLst>
                                          <p:attrName>r</p:attrName>
                                        </p:attrNameLst>
                                      </p:cBhvr>
                                    </p:animRot>
                                  </p:childTnLst>
                                </p:cTn>
                              </p:par>
                              <p:par>
                                <p:cTn id="53" presetID="32" presetClass="emph" presetSubtype="0" repeatCount="indefinite" fill="hold" nodeType="withEffect">
                                  <p:stCondLst>
                                    <p:cond delay="0"/>
                                  </p:stCondLst>
                                  <p:childTnLst>
                                    <p:animRot by="120000">
                                      <p:cBhvr>
                                        <p:cTn id="54" dur="200" fill="hold">
                                          <p:stCondLst>
                                            <p:cond delay="0"/>
                                          </p:stCondLst>
                                        </p:cTn>
                                        <p:tgtEl>
                                          <p:spTgt spid="14"/>
                                        </p:tgtEl>
                                        <p:attrNameLst>
                                          <p:attrName>r</p:attrName>
                                        </p:attrNameLst>
                                      </p:cBhvr>
                                    </p:animRot>
                                    <p:animRot by="-240000">
                                      <p:cBhvr>
                                        <p:cTn id="55" dur="400" fill="hold">
                                          <p:stCondLst>
                                            <p:cond delay="400"/>
                                          </p:stCondLst>
                                        </p:cTn>
                                        <p:tgtEl>
                                          <p:spTgt spid="14"/>
                                        </p:tgtEl>
                                        <p:attrNameLst>
                                          <p:attrName>r</p:attrName>
                                        </p:attrNameLst>
                                      </p:cBhvr>
                                    </p:animRot>
                                    <p:animRot by="240000">
                                      <p:cBhvr>
                                        <p:cTn id="56" dur="400" fill="hold">
                                          <p:stCondLst>
                                            <p:cond delay="800"/>
                                          </p:stCondLst>
                                        </p:cTn>
                                        <p:tgtEl>
                                          <p:spTgt spid="14"/>
                                        </p:tgtEl>
                                        <p:attrNameLst>
                                          <p:attrName>r</p:attrName>
                                        </p:attrNameLst>
                                      </p:cBhvr>
                                    </p:animRot>
                                    <p:animRot by="-240000">
                                      <p:cBhvr>
                                        <p:cTn id="57" dur="400" fill="hold">
                                          <p:stCondLst>
                                            <p:cond delay="1200"/>
                                          </p:stCondLst>
                                        </p:cTn>
                                        <p:tgtEl>
                                          <p:spTgt spid="14"/>
                                        </p:tgtEl>
                                        <p:attrNameLst>
                                          <p:attrName>r</p:attrName>
                                        </p:attrNameLst>
                                      </p:cBhvr>
                                    </p:animRot>
                                    <p:animRot by="120000">
                                      <p:cBhvr>
                                        <p:cTn id="58" dur="400" fill="hold">
                                          <p:stCondLst>
                                            <p:cond delay="1600"/>
                                          </p:stCondLst>
                                        </p:cTn>
                                        <p:tgtEl>
                                          <p:spTgt spid="14"/>
                                        </p:tgtEl>
                                        <p:attrNameLst>
                                          <p:attrName>r</p:attrName>
                                        </p:attrNameLst>
                                      </p:cBhvr>
                                    </p:animRot>
                                  </p:childTnLst>
                                </p:cTn>
                              </p:par>
                              <p:par>
                                <p:cTn id="59" presetID="32" presetClass="emph" presetSubtype="0" repeatCount="indefinite" fill="hold" nodeType="withEffect">
                                  <p:stCondLst>
                                    <p:cond delay="0"/>
                                  </p:stCondLst>
                                  <p:childTnLst>
                                    <p:animRot by="120000">
                                      <p:cBhvr>
                                        <p:cTn id="60" dur="200" fill="hold">
                                          <p:stCondLst>
                                            <p:cond delay="0"/>
                                          </p:stCondLst>
                                        </p:cTn>
                                        <p:tgtEl>
                                          <p:spTgt spid="19"/>
                                        </p:tgtEl>
                                        <p:attrNameLst>
                                          <p:attrName>r</p:attrName>
                                        </p:attrNameLst>
                                      </p:cBhvr>
                                    </p:animRot>
                                    <p:animRot by="-240000">
                                      <p:cBhvr>
                                        <p:cTn id="61" dur="400" fill="hold">
                                          <p:stCondLst>
                                            <p:cond delay="400"/>
                                          </p:stCondLst>
                                        </p:cTn>
                                        <p:tgtEl>
                                          <p:spTgt spid="19"/>
                                        </p:tgtEl>
                                        <p:attrNameLst>
                                          <p:attrName>r</p:attrName>
                                        </p:attrNameLst>
                                      </p:cBhvr>
                                    </p:animRot>
                                    <p:animRot by="240000">
                                      <p:cBhvr>
                                        <p:cTn id="62" dur="400" fill="hold">
                                          <p:stCondLst>
                                            <p:cond delay="800"/>
                                          </p:stCondLst>
                                        </p:cTn>
                                        <p:tgtEl>
                                          <p:spTgt spid="19"/>
                                        </p:tgtEl>
                                        <p:attrNameLst>
                                          <p:attrName>r</p:attrName>
                                        </p:attrNameLst>
                                      </p:cBhvr>
                                    </p:animRot>
                                    <p:animRot by="-240000">
                                      <p:cBhvr>
                                        <p:cTn id="63" dur="400" fill="hold">
                                          <p:stCondLst>
                                            <p:cond delay="1200"/>
                                          </p:stCondLst>
                                        </p:cTn>
                                        <p:tgtEl>
                                          <p:spTgt spid="19"/>
                                        </p:tgtEl>
                                        <p:attrNameLst>
                                          <p:attrName>r</p:attrName>
                                        </p:attrNameLst>
                                      </p:cBhvr>
                                    </p:animRot>
                                    <p:animRot by="120000">
                                      <p:cBhvr>
                                        <p:cTn id="64" dur="400" fill="hold">
                                          <p:stCondLst>
                                            <p:cond delay="160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5" restart="whenNotActive" fill="hold" evtFilter="cancelBubble" nodeType="interactiveSeq">
                <p:stCondLst>
                  <p:cond evt="onClick" delay="0">
                    <p:tgtEl>
                      <p:spTgt spid="29"/>
                    </p:tgtEl>
                  </p:cond>
                </p:stCondLst>
                <p:endSync evt="end" delay="0">
                  <p:rtn val="all"/>
                </p:endSync>
                <p:childTnLst>
                  <p:par>
                    <p:cTn id="66" fill="hold">
                      <p:stCondLst>
                        <p:cond delay="0"/>
                      </p:stCondLst>
                      <p:childTnLst>
                        <p:par>
                          <p:cTn id="67" fill="hold">
                            <p:stCondLst>
                              <p:cond delay="0"/>
                            </p:stCondLst>
                            <p:childTnLst>
                              <p:par>
                                <p:cTn id="68" presetID="23" presetClass="exit" presetSubtype="32" fill="hold" nodeType="clickEffect">
                                  <p:stCondLst>
                                    <p:cond delay="0"/>
                                  </p:stCondLst>
                                  <p:childTnLst>
                                    <p:anim calcmode="lin" valueType="num">
                                      <p:cBhvr>
                                        <p:cTn id="69" dur="500"/>
                                        <p:tgtEl>
                                          <p:spTgt spid="29"/>
                                        </p:tgtEl>
                                        <p:attrNameLst>
                                          <p:attrName>ppt_w</p:attrName>
                                        </p:attrNameLst>
                                      </p:cBhvr>
                                      <p:tavLst>
                                        <p:tav tm="0">
                                          <p:val>
                                            <p:strVal val="ppt_w"/>
                                          </p:val>
                                        </p:tav>
                                        <p:tav tm="100000">
                                          <p:val>
                                            <p:fltVal val="0"/>
                                          </p:val>
                                        </p:tav>
                                      </p:tavLst>
                                    </p:anim>
                                    <p:anim calcmode="lin" valueType="num">
                                      <p:cBhvr>
                                        <p:cTn id="70" dur="500"/>
                                        <p:tgtEl>
                                          <p:spTgt spid="29"/>
                                        </p:tgtEl>
                                        <p:attrNameLst>
                                          <p:attrName>ppt_h</p:attrName>
                                        </p:attrNameLst>
                                      </p:cBhvr>
                                      <p:tavLst>
                                        <p:tav tm="0">
                                          <p:val>
                                            <p:strVal val="ppt_h"/>
                                          </p:val>
                                        </p:tav>
                                        <p:tav tm="100000">
                                          <p:val>
                                            <p:fltVal val="0"/>
                                          </p:val>
                                        </p:tav>
                                      </p:tavLst>
                                    </p:anim>
                                    <p:set>
                                      <p:cBhvr>
                                        <p:cTn id="71"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72" restart="whenNotActive" fill="hold" evtFilter="cancelBubble" nodeType="interactiveSeq">
                <p:stCondLst>
                  <p:cond evt="onClick" delay="0">
                    <p:tgtEl>
                      <p:spTgt spid="30"/>
                    </p:tgtEl>
                  </p:cond>
                </p:stCondLst>
                <p:endSync evt="end" delay="0">
                  <p:rtn val="all"/>
                </p:endSync>
                <p:childTnLst>
                  <p:par>
                    <p:cTn id="73" fill="hold">
                      <p:stCondLst>
                        <p:cond delay="0"/>
                      </p:stCondLst>
                      <p:childTnLst>
                        <p:par>
                          <p:cTn id="74" fill="hold">
                            <p:stCondLst>
                              <p:cond delay="0"/>
                            </p:stCondLst>
                            <p:childTnLst>
                              <p:par>
                                <p:cTn id="75" presetID="23" presetClass="exit" presetSubtype="32" fill="hold" nodeType="clickEffect">
                                  <p:stCondLst>
                                    <p:cond delay="0"/>
                                  </p:stCondLst>
                                  <p:childTnLst>
                                    <p:anim calcmode="lin" valueType="num">
                                      <p:cBhvr>
                                        <p:cTn id="76" dur="500"/>
                                        <p:tgtEl>
                                          <p:spTgt spid="30"/>
                                        </p:tgtEl>
                                        <p:attrNameLst>
                                          <p:attrName>ppt_w</p:attrName>
                                        </p:attrNameLst>
                                      </p:cBhvr>
                                      <p:tavLst>
                                        <p:tav tm="0">
                                          <p:val>
                                            <p:strVal val="ppt_w"/>
                                          </p:val>
                                        </p:tav>
                                        <p:tav tm="100000">
                                          <p:val>
                                            <p:fltVal val="0"/>
                                          </p:val>
                                        </p:tav>
                                      </p:tavLst>
                                    </p:anim>
                                    <p:anim calcmode="lin" valueType="num">
                                      <p:cBhvr>
                                        <p:cTn id="77" dur="500"/>
                                        <p:tgtEl>
                                          <p:spTgt spid="30"/>
                                        </p:tgtEl>
                                        <p:attrNameLst>
                                          <p:attrName>ppt_h</p:attrName>
                                        </p:attrNameLst>
                                      </p:cBhvr>
                                      <p:tavLst>
                                        <p:tav tm="0">
                                          <p:val>
                                            <p:strVal val="ppt_h"/>
                                          </p:val>
                                        </p:tav>
                                        <p:tav tm="100000">
                                          <p:val>
                                            <p:fltVal val="0"/>
                                          </p:val>
                                        </p:tav>
                                      </p:tavLst>
                                    </p:anim>
                                    <p:set>
                                      <p:cBhvr>
                                        <p:cTn id="7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79" restart="whenNotActive" fill="hold" evtFilter="cancelBubble" nodeType="interactiveSeq">
                <p:stCondLst>
                  <p:cond evt="onClick" delay="0">
                    <p:tgtEl>
                      <p:spTgt spid="31"/>
                    </p:tgtEl>
                  </p:cond>
                </p:stCondLst>
                <p:endSync evt="end" delay="0">
                  <p:rtn val="all"/>
                </p:endSync>
                <p:childTnLst>
                  <p:par>
                    <p:cTn id="80" fill="hold">
                      <p:stCondLst>
                        <p:cond delay="0"/>
                      </p:stCondLst>
                      <p:childTnLst>
                        <p:par>
                          <p:cTn id="81" fill="hold">
                            <p:stCondLst>
                              <p:cond delay="0"/>
                            </p:stCondLst>
                            <p:childTnLst>
                              <p:par>
                                <p:cTn id="82" presetID="23" presetClass="exit" presetSubtype="32" fill="hold" nodeType="clickEffect">
                                  <p:stCondLst>
                                    <p:cond delay="0"/>
                                  </p:stCondLst>
                                  <p:childTnLst>
                                    <p:anim calcmode="lin" valueType="num">
                                      <p:cBhvr>
                                        <p:cTn id="83" dur="500"/>
                                        <p:tgtEl>
                                          <p:spTgt spid="31"/>
                                        </p:tgtEl>
                                        <p:attrNameLst>
                                          <p:attrName>ppt_w</p:attrName>
                                        </p:attrNameLst>
                                      </p:cBhvr>
                                      <p:tavLst>
                                        <p:tav tm="0">
                                          <p:val>
                                            <p:strVal val="ppt_w"/>
                                          </p:val>
                                        </p:tav>
                                        <p:tav tm="100000">
                                          <p:val>
                                            <p:fltVal val="0"/>
                                          </p:val>
                                        </p:tav>
                                      </p:tavLst>
                                    </p:anim>
                                    <p:anim calcmode="lin" valueType="num">
                                      <p:cBhvr>
                                        <p:cTn id="84" dur="500"/>
                                        <p:tgtEl>
                                          <p:spTgt spid="31"/>
                                        </p:tgtEl>
                                        <p:attrNameLst>
                                          <p:attrName>ppt_h</p:attrName>
                                        </p:attrNameLst>
                                      </p:cBhvr>
                                      <p:tavLst>
                                        <p:tav tm="0">
                                          <p:val>
                                            <p:strVal val="ppt_h"/>
                                          </p:val>
                                        </p:tav>
                                        <p:tav tm="100000">
                                          <p:val>
                                            <p:fltVal val="0"/>
                                          </p:val>
                                        </p:tav>
                                      </p:tavLst>
                                    </p:anim>
                                    <p:set>
                                      <p:cBhvr>
                                        <p:cTn id="85"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86" restart="whenNotActive" fill="hold" evtFilter="cancelBubble" nodeType="interactiveSeq">
                <p:stCondLst>
                  <p:cond evt="onClick" delay="0">
                    <p:tgtEl>
                      <p:spTgt spid="2272"/>
                    </p:tgtEl>
                  </p:cond>
                </p:stCondLst>
                <p:endSync evt="end" delay="0">
                  <p:rtn val="all"/>
                </p:endSync>
                <p:childTnLst>
                  <p:par>
                    <p:cTn id="87" fill="hold">
                      <p:stCondLst>
                        <p:cond delay="0"/>
                      </p:stCondLst>
                      <p:childTnLst>
                        <p:par>
                          <p:cTn id="88" fill="hold">
                            <p:stCondLst>
                              <p:cond delay="0"/>
                            </p:stCondLst>
                            <p:childTnLst>
                              <p:par>
                                <p:cTn id="89" presetID="23" presetClass="exit" presetSubtype="32" fill="hold" nodeType="clickEffect">
                                  <p:stCondLst>
                                    <p:cond delay="0"/>
                                  </p:stCondLst>
                                  <p:childTnLst>
                                    <p:anim calcmode="lin" valueType="num">
                                      <p:cBhvr>
                                        <p:cTn id="90" dur="500"/>
                                        <p:tgtEl>
                                          <p:spTgt spid="2272"/>
                                        </p:tgtEl>
                                        <p:attrNameLst>
                                          <p:attrName>ppt_w</p:attrName>
                                        </p:attrNameLst>
                                      </p:cBhvr>
                                      <p:tavLst>
                                        <p:tav tm="0">
                                          <p:val>
                                            <p:strVal val="ppt_w"/>
                                          </p:val>
                                        </p:tav>
                                        <p:tav tm="100000">
                                          <p:val>
                                            <p:fltVal val="0"/>
                                          </p:val>
                                        </p:tav>
                                      </p:tavLst>
                                    </p:anim>
                                    <p:anim calcmode="lin" valueType="num">
                                      <p:cBhvr>
                                        <p:cTn id="91" dur="500"/>
                                        <p:tgtEl>
                                          <p:spTgt spid="2272"/>
                                        </p:tgtEl>
                                        <p:attrNameLst>
                                          <p:attrName>ppt_h</p:attrName>
                                        </p:attrNameLst>
                                      </p:cBhvr>
                                      <p:tavLst>
                                        <p:tav tm="0">
                                          <p:val>
                                            <p:strVal val="ppt_h"/>
                                          </p:val>
                                        </p:tav>
                                        <p:tav tm="100000">
                                          <p:val>
                                            <p:fltVal val="0"/>
                                          </p:val>
                                        </p:tav>
                                      </p:tavLst>
                                    </p:anim>
                                    <p:set>
                                      <p:cBhvr>
                                        <p:cTn id="92" dur="1" fill="hold">
                                          <p:stCondLst>
                                            <p:cond delay="499"/>
                                          </p:stCondLst>
                                        </p:cTn>
                                        <p:tgtEl>
                                          <p:spTgt spid="2272"/>
                                        </p:tgtEl>
                                        <p:attrNameLst>
                                          <p:attrName>style.visibility</p:attrName>
                                        </p:attrNameLst>
                                      </p:cBhvr>
                                      <p:to>
                                        <p:strVal val="hidden"/>
                                      </p:to>
                                    </p:set>
                                  </p:childTnLst>
                                </p:cTn>
                              </p:par>
                            </p:childTnLst>
                          </p:cTn>
                        </p:par>
                      </p:childTnLst>
                    </p:cTn>
                  </p:par>
                </p:childTnLst>
              </p:cTn>
              <p:nextCondLst>
                <p:cond evt="onClick" delay="0">
                  <p:tgtEl>
                    <p:spTgt spid="2272"/>
                  </p:tgtEl>
                </p:cond>
              </p:nextCondLst>
            </p:seq>
            <p:seq concurrent="1" nextAc="seek">
              <p:cTn id="93" restart="whenNotActive" fill="hold" evtFilter="cancelBubble" nodeType="interactiveSeq">
                <p:stCondLst>
                  <p:cond evt="onClick" delay="0">
                    <p:tgtEl>
                      <p:spTgt spid="2273"/>
                    </p:tgtEl>
                  </p:cond>
                </p:stCondLst>
                <p:endSync evt="end" delay="0">
                  <p:rtn val="all"/>
                </p:endSync>
                <p:childTnLst>
                  <p:par>
                    <p:cTn id="94" fill="hold">
                      <p:stCondLst>
                        <p:cond delay="0"/>
                      </p:stCondLst>
                      <p:childTnLst>
                        <p:par>
                          <p:cTn id="95" fill="hold">
                            <p:stCondLst>
                              <p:cond delay="0"/>
                            </p:stCondLst>
                            <p:childTnLst>
                              <p:par>
                                <p:cTn id="96" presetID="23" presetClass="exit" presetSubtype="32" fill="hold" nodeType="clickEffect">
                                  <p:stCondLst>
                                    <p:cond delay="0"/>
                                  </p:stCondLst>
                                  <p:childTnLst>
                                    <p:anim calcmode="lin" valueType="num">
                                      <p:cBhvr>
                                        <p:cTn id="97" dur="500"/>
                                        <p:tgtEl>
                                          <p:spTgt spid="2273"/>
                                        </p:tgtEl>
                                        <p:attrNameLst>
                                          <p:attrName>ppt_w</p:attrName>
                                        </p:attrNameLst>
                                      </p:cBhvr>
                                      <p:tavLst>
                                        <p:tav tm="0">
                                          <p:val>
                                            <p:strVal val="ppt_w"/>
                                          </p:val>
                                        </p:tav>
                                        <p:tav tm="100000">
                                          <p:val>
                                            <p:fltVal val="0"/>
                                          </p:val>
                                        </p:tav>
                                      </p:tavLst>
                                    </p:anim>
                                    <p:anim calcmode="lin" valueType="num">
                                      <p:cBhvr>
                                        <p:cTn id="98" dur="500"/>
                                        <p:tgtEl>
                                          <p:spTgt spid="2273"/>
                                        </p:tgtEl>
                                        <p:attrNameLst>
                                          <p:attrName>ppt_h</p:attrName>
                                        </p:attrNameLst>
                                      </p:cBhvr>
                                      <p:tavLst>
                                        <p:tav tm="0">
                                          <p:val>
                                            <p:strVal val="ppt_h"/>
                                          </p:val>
                                        </p:tav>
                                        <p:tav tm="100000">
                                          <p:val>
                                            <p:fltVal val="0"/>
                                          </p:val>
                                        </p:tav>
                                      </p:tavLst>
                                    </p:anim>
                                    <p:set>
                                      <p:cBhvr>
                                        <p:cTn id="99" dur="1" fill="hold">
                                          <p:stCondLst>
                                            <p:cond delay="499"/>
                                          </p:stCondLst>
                                        </p:cTn>
                                        <p:tgtEl>
                                          <p:spTgt spid="2273"/>
                                        </p:tgtEl>
                                        <p:attrNameLst>
                                          <p:attrName>style.visibility</p:attrName>
                                        </p:attrNameLst>
                                      </p:cBhvr>
                                      <p:to>
                                        <p:strVal val="hidden"/>
                                      </p:to>
                                    </p:set>
                                  </p:childTnLst>
                                </p:cTn>
                              </p:par>
                            </p:childTnLst>
                          </p:cTn>
                        </p:par>
                      </p:childTnLst>
                    </p:cTn>
                  </p:par>
                </p:childTnLst>
              </p:cTn>
              <p:nextCondLst>
                <p:cond evt="onClick" delay="0">
                  <p:tgtEl>
                    <p:spTgt spid="2273"/>
                  </p:tgtEl>
                </p:cond>
              </p:nextCondLst>
            </p:seq>
            <p:seq concurrent="1" nextAc="seek">
              <p:cTn id="100" restart="whenNotActive" fill="hold" evtFilter="cancelBubble" nodeType="interactiveSeq">
                <p:stCondLst>
                  <p:cond evt="onClick" delay="0">
                    <p:tgtEl>
                      <p:spTgt spid="2274"/>
                    </p:tgtEl>
                  </p:cond>
                </p:stCondLst>
                <p:endSync evt="end" delay="0">
                  <p:rtn val="all"/>
                </p:endSync>
                <p:childTnLst>
                  <p:par>
                    <p:cTn id="101" fill="hold">
                      <p:stCondLst>
                        <p:cond delay="0"/>
                      </p:stCondLst>
                      <p:childTnLst>
                        <p:par>
                          <p:cTn id="102" fill="hold">
                            <p:stCondLst>
                              <p:cond delay="0"/>
                            </p:stCondLst>
                            <p:childTnLst>
                              <p:par>
                                <p:cTn id="103" presetID="23" presetClass="exit" presetSubtype="32" fill="hold" nodeType="clickEffect">
                                  <p:stCondLst>
                                    <p:cond delay="0"/>
                                  </p:stCondLst>
                                  <p:childTnLst>
                                    <p:anim calcmode="lin" valueType="num">
                                      <p:cBhvr>
                                        <p:cTn id="104" dur="500"/>
                                        <p:tgtEl>
                                          <p:spTgt spid="2274"/>
                                        </p:tgtEl>
                                        <p:attrNameLst>
                                          <p:attrName>ppt_w</p:attrName>
                                        </p:attrNameLst>
                                      </p:cBhvr>
                                      <p:tavLst>
                                        <p:tav tm="0">
                                          <p:val>
                                            <p:strVal val="ppt_w"/>
                                          </p:val>
                                        </p:tav>
                                        <p:tav tm="100000">
                                          <p:val>
                                            <p:fltVal val="0"/>
                                          </p:val>
                                        </p:tav>
                                      </p:tavLst>
                                    </p:anim>
                                    <p:anim calcmode="lin" valueType="num">
                                      <p:cBhvr>
                                        <p:cTn id="105" dur="500"/>
                                        <p:tgtEl>
                                          <p:spTgt spid="2274"/>
                                        </p:tgtEl>
                                        <p:attrNameLst>
                                          <p:attrName>ppt_h</p:attrName>
                                        </p:attrNameLst>
                                      </p:cBhvr>
                                      <p:tavLst>
                                        <p:tav tm="0">
                                          <p:val>
                                            <p:strVal val="ppt_h"/>
                                          </p:val>
                                        </p:tav>
                                        <p:tav tm="100000">
                                          <p:val>
                                            <p:fltVal val="0"/>
                                          </p:val>
                                        </p:tav>
                                      </p:tavLst>
                                    </p:anim>
                                    <p:set>
                                      <p:cBhvr>
                                        <p:cTn id="106" dur="1" fill="hold">
                                          <p:stCondLst>
                                            <p:cond delay="499"/>
                                          </p:stCondLst>
                                        </p:cTn>
                                        <p:tgtEl>
                                          <p:spTgt spid="2274"/>
                                        </p:tgtEl>
                                        <p:attrNameLst>
                                          <p:attrName>style.visibility</p:attrName>
                                        </p:attrNameLst>
                                      </p:cBhvr>
                                      <p:to>
                                        <p:strVal val="hidden"/>
                                      </p:to>
                                    </p:set>
                                  </p:childTnLst>
                                </p:cTn>
                              </p:par>
                            </p:childTnLst>
                          </p:cTn>
                        </p:par>
                      </p:childTnLst>
                    </p:cTn>
                  </p:par>
                </p:childTnLst>
              </p:cTn>
              <p:nextCondLst>
                <p:cond evt="onClick" delay="0">
                  <p:tgtEl>
                    <p:spTgt spid="2274"/>
                  </p:tgtEl>
                </p:cond>
              </p:nextCondLst>
            </p:seq>
            <p:seq concurrent="1" nextAc="seek">
              <p:cTn id="107" restart="whenNotActive" fill="hold" evtFilter="cancelBubble" nodeType="interactiveSeq">
                <p:stCondLst>
                  <p:cond evt="onClick" delay="0">
                    <p:tgtEl>
                      <p:spTgt spid="2275"/>
                    </p:tgtEl>
                  </p:cond>
                </p:stCondLst>
                <p:endSync evt="end" delay="0">
                  <p:rtn val="all"/>
                </p:endSync>
                <p:childTnLst>
                  <p:par>
                    <p:cTn id="108" fill="hold">
                      <p:stCondLst>
                        <p:cond delay="0"/>
                      </p:stCondLst>
                      <p:childTnLst>
                        <p:par>
                          <p:cTn id="109" fill="hold">
                            <p:stCondLst>
                              <p:cond delay="0"/>
                            </p:stCondLst>
                            <p:childTnLst>
                              <p:par>
                                <p:cTn id="110" presetID="23" presetClass="exit" presetSubtype="32" fill="hold" nodeType="clickEffect">
                                  <p:stCondLst>
                                    <p:cond delay="0"/>
                                  </p:stCondLst>
                                  <p:childTnLst>
                                    <p:anim calcmode="lin" valueType="num">
                                      <p:cBhvr>
                                        <p:cTn id="111" dur="500"/>
                                        <p:tgtEl>
                                          <p:spTgt spid="2275"/>
                                        </p:tgtEl>
                                        <p:attrNameLst>
                                          <p:attrName>ppt_w</p:attrName>
                                        </p:attrNameLst>
                                      </p:cBhvr>
                                      <p:tavLst>
                                        <p:tav tm="0">
                                          <p:val>
                                            <p:strVal val="ppt_w"/>
                                          </p:val>
                                        </p:tav>
                                        <p:tav tm="100000">
                                          <p:val>
                                            <p:fltVal val="0"/>
                                          </p:val>
                                        </p:tav>
                                      </p:tavLst>
                                    </p:anim>
                                    <p:anim calcmode="lin" valueType="num">
                                      <p:cBhvr>
                                        <p:cTn id="112" dur="500"/>
                                        <p:tgtEl>
                                          <p:spTgt spid="2275"/>
                                        </p:tgtEl>
                                        <p:attrNameLst>
                                          <p:attrName>ppt_h</p:attrName>
                                        </p:attrNameLst>
                                      </p:cBhvr>
                                      <p:tavLst>
                                        <p:tav tm="0">
                                          <p:val>
                                            <p:strVal val="ppt_h"/>
                                          </p:val>
                                        </p:tav>
                                        <p:tav tm="100000">
                                          <p:val>
                                            <p:fltVal val="0"/>
                                          </p:val>
                                        </p:tav>
                                      </p:tavLst>
                                    </p:anim>
                                    <p:set>
                                      <p:cBhvr>
                                        <p:cTn id="113" dur="1" fill="hold">
                                          <p:stCondLst>
                                            <p:cond delay="499"/>
                                          </p:stCondLst>
                                        </p:cTn>
                                        <p:tgtEl>
                                          <p:spTgt spid="2275"/>
                                        </p:tgtEl>
                                        <p:attrNameLst>
                                          <p:attrName>style.visibility</p:attrName>
                                        </p:attrNameLst>
                                      </p:cBhvr>
                                      <p:to>
                                        <p:strVal val="hidden"/>
                                      </p:to>
                                    </p:set>
                                  </p:childTnLst>
                                </p:cTn>
                              </p:par>
                            </p:childTnLst>
                          </p:cTn>
                        </p:par>
                      </p:childTnLst>
                    </p:cTn>
                  </p:par>
                </p:childTnLst>
              </p:cTn>
              <p:nextCondLst>
                <p:cond evt="onClick" delay="0">
                  <p:tgtEl>
                    <p:spTgt spid="2275"/>
                  </p:tgtEl>
                </p:cond>
              </p:nextCondLst>
            </p:seq>
            <p:seq concurrent="1" nextAc="seek">
              <p:cTn id="114" restart="whenNotActive" fill="hold" evtFilter="cancelBubble" nodeType="interactiveSeq">
                <p:stCondLst>
                  <p:cond evt="onClick" delay="0">
                    <p:tgtEl>
                      <p:spTgt spid="2276"/>
                    </p:tgtEl>
                  </p:cond>
                </p:stCondLst>
                <p:endSync evt="end" delay="0">
                  <p:rtn val="all"/>
                </p:endSync>
                <p:childTnLst>
                  <p:par>
                    <p:cTn id="115" fill="hold">
                      <p:stCondLst>
                        <p:cond delay="0"/>
                      </p:stCondLst>
                      <p:childTnLst>
                        <p:par>
                          <p:cTn id="116" fill="hold">
                            <p:stCondLst>
                              <p:cond delay="0"/>
                            </p:stCondLst>
                            <p:childTnLst>
                              <p:par>
                                <p:cTn id="117" presetID="23" presetClass="exit" presetSubtype="32" fill="hold" nodeType="clickEffect">
                                  <p:stCondLst>
                                    <p:cond delay="0"/>
                                  </p:stCondLst>
                                  <p:childTnLst>
                                    <p:anim calcmode="lin" valueType="num">
                                      <p:cBhvr>
                                        <p:cTn id="118" dur="500"/>
                                        <p:tgtEl>
                                          <p:spTgt spid="2276"/>
                                        </p:tgtEl>
                                        <p:attrNameLst>
                                          <p:attrName>ppt_w</p:attrName>
                                        </p:attrNameLst>
                                      </p:cBhvr>
                                      <p:tavLst>
                                        <p:tav tm="0">
                                          <p:val>
                                            <p:strVal val="ppt_w"/>
                                          </p:val>
                                        </p:tav>
                                        <p:tav tm="100000">
                                          <p:val>
                                            <p:fltVal val="0"/>
                                          </p:val>
                                        </p:tav>
                                      </p:tavLst>
                                    </p:anim>
                                    <p:anim calcmode="lin" valueType="num">
                                      <p:cBhvr>
                                        <p:cTn id="119" dur="500"/>
                                        <p:tgtEl>
                                          <p:spTgt spid="2276"/>
                                        </p:tgtEl>
                                        <p:attrNameLst>
                                          <p:attrName>ppt_h</p:attrName>
                                        </p:attrNameLst>
                                      </p:cBhvr>
                                      <p:tavLst>
                                        <p:tav tm="0">
                                          <p:val>
                                            <p:strVal val="ppt_h"/>
                                          </p:val>
                                        </p:tav>
                                        <p:tav tm="100000">
                                          <p:val>
                                            <p:fltVal val="0"/>
                                          </p:val>
                                        </p:tav>
                                      </p:tavLst>
                                    </p:anim>
                                    <p:set>
                                      <p:cBhvr>
                                        <p:cTn id="120" dur="1" fill="hold">
                                          <p:stCondLst>
                                            <p:cond delay="499"/>
                                          </p:stCondLst>
                                        </p:cTn>
                                        <p:tgtEl>
                                          <p:spTgt spid="2276"/>
                                        </p:tgtEl>
                                        <p:attrNameLst>
                                          <p:attrName>style.visibility</p:attrName>
                                        </p:attrNameLst>
                                      </p:cBhvr>
                                      <p:to>
                                        <p:strVal val="hidden"/>
                                      </p:to>
                                    </p:set>
                                  </p:childTnLst>
                                </p:cTn>
                              </p:par>
                            </p:childTnLst>
                          </p:cTn>
                        </p:par>
                      </p:childTnLst>
                    </p:cTn>
                  </p:par>
                </p:childTnLst>
              </p:cTn>
              <p:nextCondLst>
                <p:cond evt="onClick" delay="0">
                  <p:tgtEl>
                    <p:spTgt spid="2276"/>
                  </p:tgtEl>
                </p:cond>
              </p:nextCondLst>
            </p:seq>
            <p:seq concurrent="1" nextAc="seek">
              <p:cTn id="121" restart="whenNotActive" fill="hold" evtFilter="cancelBubble" nodeType="interactiveSeq">
                <p:stCondLst>
                  <p:cond evt="onClick" delay="0">
                    <p:tgtEl>
                      <p:spTgt spid="14"/>
                    </p:tgtEl>
                  </p:cond>
                </p:stCondLst>
                <p:endSync evt="end" delay="0">
                  <p:rtn val="all"/>
                </p:endSync>
                <p:childTnLst>
                  <p:par>
                    <p:cTn id="122" fill="hold">
                      <p:stCondLst>
                        <p:cond delay="0"/>
                      </p:stCondLst>
                      <p:childTnLst>
                        <p:par>
                          <p:cTn id="123" fill="hold">
                            <p:stCondLst>
                              <p:cond delay="0"/>
                            </p:stCondLst>
                            <p:childTnLst>
                              <p:par>
                                <p:cTn id="124" presetID="23" presetClass="exit" presetSubtype="32" fill="hold" nodeType="clickEffect">
                                  <p:stCondLst>
                                    <p:cond delay="0"/>
                                  </p:stCondLst>
                                  <p:childTnLst>
                                    <p:anim calcmode="lin" valueType="num">
                                      <p:cBhvr>
                                        <p:cTn id="125" dur="500"/>
                                        <p:tgtEl>
                                          <p:spTgt spid="14"/>
                                        </p:tgtEl>
                                        <p:attrNameLst>
                                          <p:attrName>ppt_w</p:attrName>
                                        </p:attrNameLst>
                                      </p:cBhvr>
                                      <p:tavLst>
                                        <p:tav tm="0">
                                          <p:val>
                                            <p:strVal val="ppt_w"/>
                                          </p:val>
                                        </p:tav>
                                        <p:tav tm="100000">
                                          <p:val>
                                            <p:fltVal val="0"/>
                                          </p:val>
                                        </p:tav>
                                      </p:tavLst>
                                    </p:anim>
                                    <p:anim calcmode="lin" valueType="num">
                                      <p:cBhvr>
                                        <p:cTn id="126" dur="500"/>
                                        <p:tgtEl>
                                          <p:spTgt spid="14"/>
                                        </p:tgtEl>
                                        <p:attrNameLst>
                                          <p:attrName>ppt_h</p:attrName>
                                        </p:attrNameLst>
                                      </p:cBhvr>
                                      <p:tavLst>
                                        <p:tav tm="0">
                                          <p:val>
                                            <p:strVal val="ppt_h"/>
                                          </p:val>
                                        </p:tav>
                                        <p:tav tm="100000">
                                          <p:val>
                                            <p:fltVal val="0"/>
                                          </p:val>
                                        </p:tav>
                                      </p:tavLst>
                                    </p:anim>
                                    <p:set>
                                      <p:cBhvr>
                                        <p:cTn id="12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28" restart="whenNotActive" fill="hold" evtFilter="cancelBubble" nodeType="interactiveSeq">
                <p:stCondLst>
                  <p:cond evt="onClick" delay="0">
                    <p:tgtEl>
                      <p:spTgt spid="19"/>
                    </p:tgtEl>
                  </p:cond>
                </p:stCondLst>
                <p:endSync evt="end" delay="0">
                  <p:rtn val="all"/>
                </p:endSync>
                <p:childTnLst>
                  <p:par>
                    <p:cTn id="129" fill="hold">
                      <p:stCondLst>
                        <p:cond delay="0"/>
                      </p:stCondLst>
                      <p:childTnLst>
                        <p:par>
                          <p:cTn id="130" fill="hold">
                            <p:stCondLst>
                              <p:cond delay="0"/>
                            </p:stCondLst>
                            <p:childTnLst>
                              <p:par>
                                <p:cTn id="131" presetID="23" presetClass="exit" presetSubtype="32" fill="hold" nodeType="clickEffect">
                                  <p:stCondLst>
                                    <p:cond delay="0"/>
                                  </p:stCondLst>
                                  <p:childTnLst>
                                    <p:anim calcmode="lin" valueType="num">
                                      <p:cBhvr>
                                        <p:cTn id="132" dur="500"/>
                                        <p:tgtEl>
                                          <p:spTgt spid="19"/>
                                        </p:tgtEl>
                                        <p:attrNameLst>
                                          <p:attrName>ppt_w</p:attrName>
                                        </p:attrNameLst>
                                      </p:cBhvr>
                                      <p:tavLst>
                                        <p:tav tm="0">
                                          <p:val>
                                            <p:strVal val="ppt_w"/>
                                          </p:val>
                                        </p:tav>
                                        <p:tav tm="100000">
                                          <p:val>
                                            <p:fltVal val="0"/>
                                          </p:val>
                                        </p:tav>
                                      </p:tavLst>
                                    </p:anim>
                                    <p:anim calcmode="lin" valueType="num">
                                      <p:cBhvr>
                                        <p:cTn id="133" dur="500"/>
                                        <p:tgtEl>
                                          <p:spTgt spid="19"/>
                                        </p:tgtEl>
                                        <p:attrNameLst>
                                          <p:attrName>ppt_h</p:attrName>
                                        </p:attrNameLst>
                                      </p:cBhvr>
                                      <p:tavLst>
                                        <p:tav tm="0">
                                          <p:val>
                                            <p:strVal val="ppt_h"/>
                                          </p:val>
                                        </p:tav>
                                        <p:tav tm="100000">
                                          <p:val>
                                            <p:fltVal val="0"/>
                                          </p:val>
                                        </p:tav>
                                      </p:tavLst>
                                    </p:anim>
                                    <p:set>
                                      <p:cBhvr>
                                        <p:cTn id="134"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E0FBFF"/>
        </a:solidFill>
        <a:effectLst/>
      </p:bgPr>
    </p:bg>
    <p:spTree>
      <p:nvGrpSpPr>
        <p:cNvPr id="1" name=""/>
        <p:cNvGrpSpPr/>
        <p:nvPr/>
      </p:nvGrpSpPr>
      <p:grpSpPr>
        <a:xfrm>
          <a:off x="0" y="0"/>
          <a:ext cx="0" cy="0"/>
          <a:chOff x="0" y="0"/>
          <a:chExt cx="0" cy="0"/>
        </a:xfrm>
      </p:grpSpPr>
      <p:sp>
        <p:nvSpPr>
          <p:cNvPr id="13" name="Câu hỏi">
            <a:extLst>
              <a:ext uri="{FF2B5EF4-FFF2-40B4-BE49-F238E27FC236}">
                <a16:creationId xmlns:a16="http://schemas.microsoft.com/office/drawing/2014/main" id="{E8F7334B-1DF2-2961-7C96-10D5E5C6F58A}"/>
              </a:ext>
            </a:extLst>
          </p:cNvPr>
          <p:cNvSpPr/>
          <p:nvPr/>
        </p:nvSpPr>
        <p:spPr>
          <a:xfrm>
            <a:off x="910936" y="415639"/>
            <a:ext cx="7322128" cy="1496291"/>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50000"/>
              </a:lnSpc>
              <a:spcBef>
                <a:spcPts val="0"/>
              </a:spcBef>
              <a:spcAft>
                <a:spcPts val="0"/>
              </a:spcAft>
              <a:buClrTx/>
              <a:buSzTx/>
              <a:buFont typeface="Arial"/>
              <a:buNone/>
              <a:tabLst/>
              <a:defRPr/>
            </a:pPr>
            <a:r>
              <a:rPr kumimoji="0" lang="vi-VN" sz="2200" b="1" i="1"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Câu </a:t>
            </a:r>
            <a:r>
              <a:rPr lang="en-US" sz="2200" b="1" i="1" kern="1200" noProof="1">
                <a:solidFill>
                  <a:prstClr val="black"/>
                </a:solidFill>
                <a:latin typeface="Arial" panose="020B0604020202020204" pitchFamily="34" charset="0"/>
                <a:cs typeface="Arial" panose="020B0604020202020204" pitchFamily="34" charset="0"/>
              </a:rPr>
              <a:t>1</a:t>
            </a:r>
            <a:r>
              <a:rPr kumimoji="0" lang="vi-VN" sz="2200" b="1" i="1"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vi-VN" sz="2200" b="0" i="0" u="none" strike="noStrike" kern="1200" cap="none" spc="0" normalizeH="0" baseline="0" noProof="1">
                <a:ln>
                  <a:noFill/>
                </a:ln>
                <a:solidFill>
                  <a:prstClr val="black"/>
                </a:solidFill>
                <a:effectLst/>
                <a:uLnTx/>
                <a:uFillTx/>
                <a:latin typeface="Arial"/>
                <a:ea typeface="+mn-ea"/>
                <a:cs typeface="Arial" panose="020B0604020202020204" pitchFamily="34" charset="0"/>
                <a:sym typeface="Arial"/>
              </a:rPr>
              <a:t>Công thức phân tử của muối gồm</a:t>
            </a:r>
            <a:r>
              <a:rPr lang="en-US" sz="2200" kern="1200" noProof="1">
                <a:solidFill>
                  <a:prstClr val="black"/>
                </a:solidFill>
                <a:latin typeface="Arial"/>
                <a:cs typeface="Arial" panose="020B0604020202020204" pitchFamily="34" charset="0"/>
              </a:rPr>
              <a:t>:</a:t>
            </a:r>
            <a:endParaRPr kumimoji="0" lang="vi-VN" sz="22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14" name="Đáp án đúng">
            <a:extLst>
              <a:ext uri="{FF2B5EF4-FFF2-40B4-BE49-F238E27FC236}">
                <a16:creationId xmlns:a16="http://schemas.microsoft.com/office/drawing/2014/main" id="{8E2F2B43-3044-F764-BE87-6B9CECCCBBEC}"/>
              </a:ext>
            </a:extLst>
          </p:cNvPr>
          <p:cNvSpPr/>
          <p:nvPr/>
        </p:nvSpPr>
        <p:spPr>
          <a:xfrm>
            <a:off x="910936" y="2175510"/>
            <a:ext cx="3401292"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pPr>
            <a:r>
              <a:rPr kumimoji="0" lang="en-US"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A. </a:t>
            </a:r>
            <a:r>
              <a:rPr lang="vi-VN" sz="2000" kern="1200" noProof="1">
                <a:solidFill>
                  <a:prstClr val="black"/>
                </a:solidFill>
                <a:cs typeface="Arial" panose="020B0604020202020204" pitchFamily="34" charset="0"/>
              </a:rPr>
              <a:t>Cation kim loại và anion gốc acid</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15" name="Đáp án sai 1">
            <a:extLst>
              <a:ext uri="{FF2B5EF4-FFF2-40B4-BE49-F238E27FC236}">
                <a16:creationId xmlns:a16="http://schemas.microsoft.com/office/drawing/2014/main" id="{3B1AA22F-A02B-25B5-CF07-7B627B51C0D8}"/>
              </a:ext>
            </a:extLst>
          </p:cNvPr>
          <p:cNvSpPr/>
          <p:nvPr/>
        </p:nvSpPr>
        <p:spPr>
          <a:xfrm>
            <a:off x="910936" y="3562350"/>
            <a:ext cx="3401292"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pPr>
            <a:r>
              <a:rPr kumimoji="0" lang="en-US"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B. </a:t>
            </a:r>
            <a:r>
              <a:rPr lang="vi-VN" sz="2000" kern="1200" noProof="1">
                <a:solidFill>
                  <a:prstClr val="black"/>
                </a:solidFill>
                <a:cs typeface="Arial" panose="020B0604020202020204" pitchFamily="34" charset="0"/>
              </a:rPr>
              <a:t>Cation kim loại và anion phi kim</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16" name="Đáp án sai 2">
            <a:extLst>
              <a:ext uri="{FF2B5EF4-FFF2-40B4-BE49-F238E27FC236}">
                <a16:creationId xmlns:a16="http://schemas.microsoft.com/office/drawing/2014/main" id="{1778C788-85B9-3596-2467-E1EBAB4C9226}"/>
              </a:ext>
            </a:extLst>
          </p:cNvPr>
          <p:cNvSpPr/>
          <p:nvPr/>
        </p:nvSpPr>
        <p:spPr>
          <a:xfrm>
            <a:off x="4831773" y="2175510"/>
            <a:ext cx="3401292"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pPr>
            <a:r>
              <a:rPr kumimoji="0" lang="en-US"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C. </a:t>
            </a:r>
            <a:r>
              <a:rPr lang="en-US" sz="2000" kern="1200" noProof="1">
                <a:solidFill>
                  <a:prstClr val="black"/>
                </a:solidFill>
                <a:latin typeface="Arial" panose="020B0604020202020204" pitchFamily="34" charset="0"/>
                <a:cs typeface="Arial" panose="020B0604020202020204" pitchFamily="34" charset="0"/>
              </a:rPr>
              <a:t>Anion phi kim và anion gốc acid</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17" name="Đáp án sai 3">
            <a:extLst>
              <a:ext uri="{FF2B5EF4-FFF2-40B4-BE49-F238E27FC236}">
                <a16:creationId xmlns:a16="http://schemas.microsoft.com/office/drawing/2014/main" id="{D525D25A-D89E-2359-2DD4-6064A2789FBC}"/>
              </a:ext>
            </a:extLst>
          </p:cNvPr>
          <p:cNvSpPr/>
          <p:nvPr/>
        </p:nvSpPr>
        <p:spPr>
          <a:xfrm>
            <a:off x="4831772" y="3562350"/>
            <a:ext cx="3401292"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en-US"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D. </a:t>
            </a:r>
            <a:r>
              <a:rPr lang="fr-FR" sz="2000" kern="1200" noProof="1">
                <a:solidFill>
                  <a:prstClr val="black"/>
                </a:solidFill>
                <a:latin typeface="Arial" panose="020B0604020202020204" pitchFamily="34" charset="0"/>
                <a:cs typeface="Arial" panose="020B0604020202020204" pitchFamily="34" charset="0"/>
              </a:rPr>
              <a:t>Cation kim loại và cation phi kim</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8" name="Correct sound effect and wrong sound effect (mp3cut.net)">
            <a:hlinkClick r:id="" action="ppaction://media"/>
            <a:extLst>
              <a:ext uri="{FF2B5EF4-FFF2-40B4-BE49-F238E27FC236}">
                <a16:creationId xmlns:a16="http://schemas.microsoft.com/office/drawing/2014/main" id="{D7F7F963-A0B5-C301-2C64-69CF271534F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477951"/>
            <a:ext cx="365523" cy="365523"/>
          </a:xfrm>
          <a:prstGeom prst="rect">
            <a:avLst/>
          </a:prstGeom>
        </p:spPr>
      </p:pic>
      <p:pic>
        <p:nvPicPr>
          <p:cNvPr id="19" name="Picture 5">
            <a:extLst>
              <a:ext uri="{FF2B5EF4-FFF2-40B4-BE49-F238E27FC236}">
                <a16:creationId xmlns:a16="http://schemas.microsoft.com/office/drawing/2014/main" id="{E0316B5F-E810-035A-F116-91FD7D7E5D7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612324" y="2598460"/>
            <a:ext cx="639785" cy="556871"/>
          </a:xfrm>
          <a:prstGeom prst="rect">
            <a:avLst/>
          </a:prstGeom>
        </p:spPr>
      </p:pic>
      <p:pic>
        <p:nvPicPr>
          <p:cNvPr id="20" name="Picture 10">
            <a:extLst>
              <a:ext uri="{FF2B5EF4-FFF2-40B4-BE49-F238E27FC236}">
                <a16:creationId xmlns:a16="http://schemas.microsoft.com/office/drawing/2014/main" id="{EEC6DE05-854C-CECC-E350-05DD0154979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595472" y="2581621"/>
            <a:ext cx="637592" cy="568036"/>
          </a:xfrm>
          <a:prstGeom prst="rect">
            <a:avLst/>
          </a:prstGeom>
        </p:spPr>
      </p:pic>
      <p:pic>
        <p:nvPicPr>
          <p:cNvPr id="21" name="Picture 10">
            <a:extLst>
              <a:ext uri="{FF2B5EF4-FFF2-40B4-BE49-F238E27FC236}">
                <a16:creationId xmlns:a16="http://schemas.microsoft.com/office/drawing/2014/main" id="{5355F114-4EDE-6120-031D-7CD93B9DA53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595472" y="3979718"/>
            <a:ext cx="637592" cy="568036"/>
          </a:xfrm>
          <a:prstGeom prst="rect">
            <a:avLst/>
          </a:prstGeom>
        </p:spPr>
      </p:pic>
      <p:pic>
        <p:nvPicPr>
          <p:cNvPr id="22" name="Picture 10">
            <a:extLst>
              <a:ext uri="{FF2B5EF4-FFF2-40B4-BE49-F238E27FC236}">
                <a16:creationId xmlns:a16="http://schemas.microsoft.com/office/drawing/2014/main" id="{21099FB3-F926-BD75-29A4-CA42BF8280C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14517" y="3979718"/>
            <a:ext cx="637592" cy="568036"/>
          </a:xfrm>
          <a:prstGeom prst="rect">
            <a:avLst/>
          </a:prstGeom>
        </p:spPr>
      </p:pic>
      <p:pic>
        <p:nvPicPr>
          <p:cNvPr id="23" name="Correct sound effect and wrong sound effect (mp3cut.net) (1)">
            <a:hlinkClick r:id="" action="ppaction://media"/>
            <a:extLst>
              <a:ext uri="{FF2B5EF4-FFF2-40B4-BE49-F238E27FC236}">
                <a16:creationId xmlns:a16="http://schemas.microsoft.com/office/drawing/2014/main" id="{237A9125-23EC-28BF-934B-03B4EAFAE9CD}"/>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477951"/>
            <a:ext cx="365523" cy="365523"/>
          </a:xfrm>
          <a:prstGeom prst="rect">
            <a:avLst/>
          </a:prstGeom>
        </p:spPr>
      </p:pic>
      <p:pic>
        <p:nvPicPr>
          <p:cNvPr id="4" name="Picture 3">
            <a:hlinkClick r:id="rId12" action="ppaction://hlinksldjump"/>
            <a:extLst>
              <a:ext uri="{FF2B5EF4-FFF2-40B4-BE49-F238E27FC236}">
                <a16:creationId xmlns:a16="http://schemas.microsoft.com/office/drawing/2014/main" id="{6CB91435-F990-A9B4-7264-FCFEA6293BE1}"/>
              </a:ext>
            </a:extLst>
          </p:cNvPr>
          <p:cNvPicPr>
            <a:picLocks noChangeAspect="1"/>
          </p:cNvPicPr>
          <p:nvPr/>
        </p:nvPicPr>
        <p:blipFill>
          <a:blip r:embed="rId13"/>
          <a:stretch>
            <a:fillRect/>
          </a:stretch>
        </p:blipFill>
        <p:spPr>
          <a:xfrm>
            <a:off x="8117894" y="4081114"/>
            <a:ext cx="999893" cy="1062386"/>
          </a:xfrm>
          <a:prstGeom prst="rect">
            <a:avLst/>
          </a:prstGeom>
        </p:spPr>
      </p:pic>
    </p:spTree>
    <p:extLst>
      <p:ext uri="{BB962C8B-B14F-4D97-AF65-F5344CB8AC3E}">
        <p14:creationId xmlns:p14="http://schemas.microsoft.com/office/powerpoint/2010/main" val="2501615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Left)">
                                      <p:cBhvr>
                                        <p:cTn id="7" dur="500"/>
                                        <p:tgtEl>
                                          <p:spTgt spid="1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strips(downLeft)">
                                      <p:cBhvr>
                                        <p:cTn id="10" dur="500"/>
                                        <p:tgtEl>
                                          <p:spTgt spid="15"/>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strips(downLeft)">
                                      <p:cBhvr>
                                        <p:cTn id="13" dur="500"/>
                                        <p:tgtEl>
                                          <p:spTgt spid="16"/>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strips(down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4"/>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500" fill="hold"/>
                                        <p:tgtEl>
                                          <p:spTgt spid="14"/>
                                        </p:tgtEl>
                                        <p:attrNameLst>
                                          <p:attrName>fillcolor</p:attrName>
                                        </p:attrNameLst>
                                      </p:cBhvr>
                                      <p:to>
                                        <a:srgbClr val="92D050"/>
                                      </p:to>
                                    </p:animClr>
                                    <p:set>
                                      <p:cBhvr>
                                        <p:cTn id="22" dur="500" fill="hold"/>
                                        <p:tgtEl>
                                          <p:spTgt spid="14"/>
                                        </p:tgtEl>
                                        <p:attrNameLst>
                                          <p:attrName>fill.type</p:attrName>
                                        </p:attrNameLst>
                                      </p:cBhvr>
                                      <p:to>
                                        <p:strVal val="solid"/>
                                      </p:to>
                                    </p:set>
                                    <p:set>
                                      <p:cBhvr>
                                        <p:cTn id="23" dur="500" fill="hold"/>
                                        <p:tgtEl>
                                          <p:spTgt spid="14"/>
                                        </p:tgtEl>
                                        <p:attrNameLst>
                                          <p:attrName>fill.on</p:attrName>
                                        </p:attrNameLst>
                                      </p:cBhvr>
                                      <p:to>
                                        <p:strVal val="true"/>
                                      </p:to>
                                    </p:set>
                                  </p:childTnLst>
                                </p:cTn>
                              </p:par>
                              <p:par>
                                <p:cTn id="24" presetID="1" presetClass="mediacall" presetSubtype="0" fill="hold" nodeType="withEffect">
                                  <p:stCondLst>
                                    <p:cond delay="0"/>
                                  </p:stCondLst>
                                  <p:childTnLst>
                                    <p:cmd type="call" cmd="playFrom(0.0)">
                                      <p:cBhvr>
                                        <p:cTn id="25" dur="835" fill="hold"/>
                                        <p:tgtEl>
                                          <p:spTgt spid="18"/>
                                        </p:tgtEl>
                                      </p:cBhvr>
                                    </p:cmd>
                                  </p:childTnLst>
                                </p:cTn>
                              </p:par>
                              <p:par>
                                <p:cTn id="26" presetID="1" presetClass="entr" presetSubtype="0" fill="hold" nodeType="withEffect">
                                  <p:stCondLst>
                                    <p:cond delay="0"/>
                                  </p:stCondLst>
                                  <p:childTnLst>
                                    <p:set>
                                      <p:cBhvr>
                                        <p:cTn id="27" dur="1" fill="hold">
                                          <p:stCondLst>
                                            <p:cond delay="9"/>
                                          </p:stCondLst>
                                        </p:cTn>
                                        <p:tgtEl>
                                          <p:spTgt spid="19"/>
                                        </p:tgtEl>
                                        <p:attrNameLst>
                                          <p:attrName>style.visibility</p:attrName>
                                        </p:attrNameLst>
                                      </p:cBhvr>
                                      <p:to>
                                        <p:strVal val="visible"/>
                                      </p:to>
                                    </p:set>
                                  </p:childTnLst>
                                </p:cTn>
                              </p:par>
                              <p:par>
                                <p:cTn id="28" presetID="26" presetClass="emph" presetSubtype="0" repeatCount="2000" fill="hold" grpId="1" nodeType="withEffect">
                                  <p:stCondLst>
                                    <p:cond delay="0"/>
                                  </p:stCondLst>
                                  <p:childTnLst>
                                    <p:animEffect transition="out" filter="fade">
                                      <p:cBhvr>
                                        <p:cTn id="29" dur="500" tmFilter="0, 0; .2, .5; .8, .5; 1, 0"/>
                                        <p:tgtEl>
                                          <p:spTgt spid="14"/>
                                        </p:tgtEl>
                                      </p:cBhvr>
                                    </p:animEffect>
                                    <p:animScale>
                                      <p:cBhvr>
                                        <p:cTn id="30"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31" restart="whenNotActive" fill="hold" evtFilter="cancelBubble" nodeType="interactiveSeq">
                <p:stCondLst>
                  <p:cond evt="onClick" delay="0">
                    <p:tgtEl>
                      <p:spTgt spid="15"/>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500" fill="hold"/>
                                        <p:tgtEl>
                                          <p:spTgt spid="15"/>
                                        </p:tgtEl>
                                        <p:attrNameLst>
                                          <p:attrName>fillcolor</p:attrName>
                                        </p:attrNameLst>
                                      </p:cBhvr>
                                      <p:to>
                                        <a:srgbClr val="D99694"/>
                                      </p:to>
                                    </p:animClr>
                                    <p:set>
                                      <p:cBhvr>
                                        <p:cTn id="36" dur="500" fill="hold"/>
                                        <p:tgtEl>
                                          <p:spTgt spid="15"/>
                                        </p:tgtEl>
                                        <p:attrNameLst>
                                          <p:attrName>fill.type</p:attrName>
                                        </p:attrNameLst>
                                      </p:cBhvr>
                                      <p:to>
                                        <p:strVal val="solid"/>
                                      </p:to>
                                    </p:set>
                                    <p:set>
                                      <p:cBhvr>
                                        <p:cTn id="37" dur="500" fill="hold"/>
                                        <p:tgtEl>
                                          <p:spTgt spid="15"/>
                                        </p:tgtEl>
                                        <p:attrNameLst>
                                          <p:attrName>fill.on</p:attrName>
                                        </p:attrNameLst>
                                      </p:cBhvr>
                                      <p:to>
                                        <p:strVal val="true"/>
                                      </p:to>
                                    </p:set>
                                  </p:childTnLst>
                                </p:cTn>
                              </p:par>
                              <p:par>
                                <p:cTn id="38" presetID="1" presetClass="mediacall" presetSubtype="0" fill="hold" nodeType="withEffect">
                                  <p:stCondLst>
                                    <p:cond delay="0"/>
                                  </p:stCondLst>
                                  <p:childTnLst>
                                    <p:cmd type="call" cmd="playFrom(0.0)">
                                      <p:cBhvr>
                                        <p:cTn id="39" dur="862" fill="hold"/>
                                        <p:tgtEl>
                                          <p:spTgt spid="23"/>
                                        </p:tgtEl>
                                      </p:cBhvr>
                                    </p:cmd>
                                  </p:childTnLst>
                                </p:cTn>
                              </p:par>
                              <p:par>
                                <p:cTn id="40" presetID="1"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15"/>
                                        </p:tgtEl>
                                      </p:cBhvr>
                                    </p:animEffect>
                                    <p:animScale>
                                      <p:cBhvr>
                                        <p:cTn id="44" dur="250" autoRev="1" fill="hold"/>
                                        <p:tgtEl>
                                          <p:spTgt spid="15"/>
                                        </p:tgtEl>
                                      </p:cBhvr>
                                      <p:by x="105000" y="105000"/>
                                    </p:animScale>
                                  </p:childTnLst>
                                </p:cTn>
                              </p:par>
                            </p:childTnLst>
                          </p:cTn>
                        </p:par>
                      </p:childTnLst>
                    </p:cTn>
                  </p:par>
                </p:childTnLst>
              </p:cTn>
              <p:nextCondLst>
                <p:cond evt="onClick" delay="0">
                  <p:tgtEl>
                    <p:spTgt spid="15"/>
                  </p:tgtEl>
                </p:cond>
              </p:nextCondLst>
            </p:seq>
            <p:seq concurrent="1" nextAc="seek">
              <p:cTn id="45" restart="whenNotActive" fill="hold" evtFilter="cancelBubble" nodeType="interactiveSeq">
                <p:stCondLst>
                  <p:cond evt="onClick" delay="0">
                    <p:tgtEl>
                      <p:spTgt spid="16"/>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500" fill="hold"/>
                                        <p:tgtEl>
                                          <p:spTgt spid="16"/>
                                        </p:tgtEl>
                                        <p:attrNameLst>
                                          <p:attrName>fillcolor</p:attrName>
                                        </p:attrNameLst>
                                      </p:cBhvr>
                                      <p:to>
                                        <a:srgbClr val="D99694"/>
                                      </p:to>
                                    </p:animClr>
                                    <p:set>
                                      <p:cBhvr>
                                        <p:cTn id="50" dur="500" fill="hold"/>
                                        <p:tgtEl>
                                          <p:spTgt spid="16"/>
                                        </p:tgtEl>
                                        <p:attrNameLst>
                                          <p:attrName>fill.type</p:attrName>
                                        </p:attrNameLst>
                                      </p:cBhvr>
                                      <p:to>
                                        <p:strVal val="solid"/>
                                      </p:to>
                                    </p:set>
                                    <p:set>
                                      <p:cBhvr>
                                        <p:cTn id="51" dur="500" fill="hold"/>
                                        <p:tgtEl>
                                          <p:spTgt spid="16"/>
                                        </p:tgtEl>
                                        <p:attrNameLst>
                                          <p:attrName>fill.on</p:attrName>
                                        </p:attrNameLst>
                                      </p:cBhvr>
                                      <p:to>
                                        <p:strVal val="true"/>
                                      </p:to>
                                    </p:set>
                                  </p:childTnLst>
                                </p:cTn>
                              </p:par>
                              <p:par>
                                <p:cTn id="52" presetID="1" presetClass="mediacall" presetSubtype="0" fill="hold" nodeType="withEffect">
                                  <p:stCondLst>
                                    <p:cond delay="0"/>
                                  </p:stCondLst>
                                  <p:childTnLst>
                                    <p:cmd type="call" cmd="playFrom(0.0)">
                                      <p:cBhvr>
                                        <p:cTn id="53" dur="862" fill="hold"/>
                                        <p:tgtEl>
                                          <p:spTgt spid="23"/>
                                        </p:tgtEl>
                                      </p:cBhvr>
                                    </p:cmd>
                                  </p:childTnLst>
                                </p:cTn>
                              </p:par>
                              <p:par>
                                <p:cTn id="54" presetID="1" presetClass="entr" presetSubtype="0" fill="hold" nodeType="withEffect">
                                  <p:stCondLst>
                                    <p:cond delay="0"/>
                                  </p:stCondLst>
                                  <p:childTnLst>
                                    <p:set>
                                      <p:cBhvr>
                                        <p:cTn id="55" dur="1" fill="hold">
                                          <p:stCondLst>
                                            <p:cond delay="9"/>
                                          </p:stCondLst>
                                        </p:cTn>
                                        <p:tgtEl>
                                          <p:spTgt spid="20"/>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16"/>
                                        </p:tgtEl>
                                      </p:cBhvr>
                                    </p:animEffect>
                                    <p:animScale>
                                      <p:cBhvr>
                                        <p:cTn id="58" dur="250" autoRev="1" fill="hold"/>
                                        <p:tgtEl>
                                          <p:spTgt spid="16"/>
                                        </p:tgtEl>
                                      </p:cBhvr>
                                      <p:by x="105000" y="105000"/>
                                    </p:animScale>
                                  </p:childTnLst>
                                </p:cTn>
                              </p:par>
                            </p:childTnLst>
                          </p:cTn>
                        </p:par>
                      </p:childTnLst>
                    </p:cTn>
                  </p:par>
                </p:childTnLst>
              </p:cTn>
              <p:nextCondLst>
                <p:cond evt="onClick" delay="0">
                  <p:tgtEl>
                    <p:spTgt spid="16"/>
                  </p:tgtEl>
                </p:cond>
              </p:nextCondLst>
            </p:seq>
            <p:seq concurrent="1" nextAc="seek">
              <p:cTn id="59" restart="whenNotActive" fill="hold" evtFilter="cancelBubble" nodeType="interactiveSeq">
                <p:stCondLst>
                  <p:cond evt="onClick" delay="0">
                    <p:tgtEl>
                      <p:spTgt spid="17"/>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17"/>
                                        </p:tgtEl>
                                        <p:attrNameLst>
                                          <p:attrName>fillcolor</p:attrName>
                                        </p:attrNameLst>
                                      </p:cBhvr>
                                      <p:to>
                                        <a:srgbClr val="D99694"/>
                                      </p:to>
                                    </p:animClr>
                                    <p:set>
                                      <p:cBhvr>
                                        <p:cTn id="64" dur="500" fill="hold"/>
                                        <p:tgtEl>
                                          <p:spTgt spid="17"/>
                                        </p:tgtEl>
                                        <p:attrNameLst>
                                          <p:attrName>fill.type</p:attrName>
                                        </p:attrNameLst>
                                      </p:cBhvr>
                                      <p:to>
                                        <p:strVal val="solid"/>
                                      </p:to>
                                    </p:set>
                                    <p:set>
                                      <p:cBhvr>
                                        <p:cTn id="65" dur="500" fill="hold"/>
                                        <p:tgtEl>
                                          <p:spTgt spid="17"/>
                                        </p:tgtEl>
                                        <p:attrNameLst>
                                          <p:attrName>fill.on</p:attrName>
                                        </p:attrNameLst>
                                      </p:cBhvr>
                                      <p:to>
                                        <p:strVal val="true"/>
                                      </p:to>
                                    </p:set>
                                  </p:childTnLst>
                                </p:cTn>
                              </p:par>
                              <p:par>
                                <p:cTn id="66" presetID="1" presetClass="mediacall" presetSubtype="0" fill="hold" nodeType="withEffect">
                                  <p:stCondLst>
                                    <p:cond delay="0"/>
                                  </p:stCondLst>
                                  <p:childTnLst>
                                    <p:cmd type="call" cmd="playFrom(0.0)">
                                      <p:cBhvr>
                                        <p:cTn id="67" dur="862" fill="hold"/>
                                        <p:tgtEl>
                                          <p:spTgt spid="23"/>
                                        </p:tgtEl>
                                      </p:cBhvr>
                                    </p:cmd>
                                  </p:childTnLst>
                                </p:cTn>
                              </p:par>
                              <p:par>
                                <p:cTn id="68" presetID="1" presetClass="entr" presetSubtype="0" fill="hold" nodeType="withEffect">
                                  <p:stCondLst>
                                    <p:cond delay="0"/>
                                  </p:stCondLst>
                                  <p:childTnLst>
                                    <p:set>
                                      <p:cBhvr>
                                        <p:cTn id="69" dur="1" fill="hold">
                                          <p:stCondLst>
                                            <p:cond delay="9"/>
                                          </p:stCondLst>
                                        </p:cTn>
                                        <p:tgtEl>
                                          <p:spTgt spid="21"/>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17"/>
                                        </p:tgtEl>
                                      </p:cBhvr>
                                    </p:animEffect>
                                    <p:animScale>
                                      <p:cBhvr>
                                        <p:cTn id="72" dur="250" autoRev="1" fill="hold"/>
                                        <p:tgtEl>
                                          <p:spTgt spid="17"/>
                                        </p:tgtEl>
                                      </p:cBhvr>
                                      <p:by x="105000" y="105000"/>
                                    </p:animScale>
                                  </p:childTnLst>
                                </p:cTn>
                              </p:par>
                            </p:childTnLst>
                          </p:cTn>
                        </p:par>
                      </p:childTnLst>
                    </p:cTn>
                  </p:par>
                </p:childTnLst>
              </p:cTn>
              <p:nextCondLst>
                <p:cond evt="onClick" delay="0">
                  <p:tgtEl>
                    <p:spTgt spid="17"/>
                  </p:tgtEl>
                </p:cond>
              </p:nextCondLst>
            </p:seq>
            <p:audio>
              <p:cMediaNode vol="80000">
                <p:cTn id="73" fill="hold" display="0">
                  <p:stCondLst>
                    <p:cond delay="indefinite"/>
                  </p:stCondLst>
                  <p:endCondLst>
                    <p:cond evt="onStopAudio" delay="0">
                      <p:tgtEl>
                        <p:sldTgt/>
                      </p:tgtEl>
                    </p:cond>
                  </p:endCondLst>
                </p:cTn>
                <p:tgtEl>
                  <p:spTgt spid="18"/>
                </p:tgtEl>
              </p:cMediaNode>
            </p:audio>
            <p:audio>
              <p:cMediaNode vol="80000">
                <p:cTn id="74" fill="hold" display="0">
                  <p:stCondLst>
                    <p:cond delay="indefinite"/>
                  </p:stCondLst>
                  <p:endCondLst>
                    <p:cond evt="onStopAudio" delay="0">
                      <p:tgtEl>
                        <p:sldTgt/>
                      </p:tgtEl>
                    </p:cond>
                  </p:endCondLst>
                </p:cTn>
                <p:tgtEl>
                  <p:spTgt spid="23"/>
                </p:tgtEl>
              </p:cMediaNode>
            </p:audio>
          </p:childTnLst>
        </p:cTn>
      </p:par>
    </p:tnLst>
    <p:bldLst>
      <p:bldP spid="14" grpId="0" animBg="1"/>
      <p:bldP spid="14" grpId="1" animBg="1"/>
      <p:bldP spid="15" grpId="0" animBg="1"/>
      <p:bldP spid="15" grpId="1" animBg="1"/>
      <p:bldP spid="16" grpId="0" animBg="1"/>
      <p:bldP spid="16" grpId="1" animBg="1"/>
      <p:bldP spid="17" grpId="0" animBg="1"/>
      <p:bldP spid="17"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E0FBFF"/>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679248D8-B24B-AA06-EAAF-91D57D494A08}"/>
              </a:ext>
            </a:extLst>
          </p:cNvPr>
          <p:cNvSpPr/>
          <p:nvPr/>
        </p:nvSpPr>
        <p:spPr>
          <a:xfrm>
            <a:off x="910935" y="297575"/>
            <a:ext cx="7322128" cy="1732549"/>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50000"/>
              </a:lnSpc>
              <a:spcBef>
                <a:spcPts val="0"/>
              </a:spcBef>
              <a:spcAft>
                <a:spcPts val="0"/>
              </a:spcAft>
              <a:buClrTx/>
              <a:buSzTx/>
              <a:buFont typeface="Arial"/>
              <a:buNone/>
              <a:tabLst/>
              <a:defRPr/>
            </a:pPr>
            <a:r>
              <a:rPr kumimoji="0" lang="vi-VN" sz="2200" b="1" i="1"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Câu </a:t>
            </a:r>
            <a:r>
              <a:rPr kumimoji="0" lang="en-US" sz="2200" b="1" i="1"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2</a:t>
            </a:r>
            <a:r>
              <a:rPr kumimoji="0" lang="vi-VN" sz="2200" b="1" i="1"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2200" b="0" i="0" u="none" strike="noStrike" kern="1200" cap="none" spc="0" normalizeH="0" baseline="0" noProof="1">
                <a:ln>
                  <a:noFill/>
                </a:ln>
                <a:solidFill>
                  <a:prstClr val="black"/>
                </a:solidFill>
                <a:effectLst/>
                <a:uLnTx/>
                <a:uFillTx/>
                <a:latin typeface="Arial"/>
                <a:ea typeface="+mn-ea"/>
                <a:cs typeface="Arial" panose="020B0604020202020204" pitchFamily="34" charset="0"/>
                <a:sym typeface="Arial"/>
              </a:rPr>
              <a:t>Sản phẩm của dung dịch muối phản ứng với kim loại là:</a:t>
            </a:r>
            <a:endParaRPr kumimoji="0" lang="vi-VN" sz="22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3" name="Đáp án đúng">
            <a:extLst>
              <a:ext uri="{FF2B5EF4-FFF2-40B4-BE49-F238E27FC236}">
                <a16:creationId xmlns:a16="http://schemas.microsoft.com/office/drawing/2014/main" id="{10A66639-A787-3E6D-2489-8872996E87BE}"/>
              </a:ext>
            </a:extLst>
          </p:cNvPr>
          <p:cNvSpPr/>
          <p:nvPr/>
        </p:nvSpPr>
        <p:spPr>
          <a:xfrm>
            <a:off x="4662404" y="2201785"/>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C. </a:t>
            </a:r>
            <a:r>
              <a:rPr lang="en-US" sz="2000" kern="1200" noProof="1">
                <a:solidFill>
                  <a:prstClr val="black"/>
                </a:solidFill>
                <a:latin typeface="Arial" panose="020B0604020202020204" pitchFamily="34" charset="0"/>
                <a:cs typeface="Arial" panose="020B0604020202020204" pitchFamily="34" charset="0"/>
              </a:rPr>
              <a:t>Muối mới và kim loại mới</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4" name="Đáp án sai 1">
            <a:extLst>
              <a:ext uri="{FF2B5EF4-FFF2-40B4-BE49-F238E27FC236}">
                <a16:creationId xmlns:a16="http://schemas.microsoft.com/office/drawing/2014/main" id="{ACB5806A-5135-B6DF-9A11-D82819EC4D01}"/>
              </a:ext>
            </a:extLst>
          </p:cNvPr>
          <p:cNvSpPr/>
          <p:nvPr/>
        </p:nvSpPr>
        <p:spPr>
          <a:xfrm>
            <a:off x="706967" y="2197460"/>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A. </a:t>
            </a:r>
            <a:r>
              <a:rPr lang="en-US" sz="2000" kern="1200" noProof="1">
                <a:solidFill>
                  <a:prstClr val="black"/>
                </a:solidFill>
                <a:latin typeface="Arial" panose="020B0604020202020204" pitchFamily="34" charset="0"/>
                <a:cs typeface="Arial" panose="020B0604020202020204" pitchFamily="34" charset="0"/>
              </a:rPr>
              <a:t>Acid và base</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5" name="Đáp án sai 2">
            <a:extLst>
              <a:ext uri="{FF2B5EF4-FFF2-40B4-BE49-F238E27FC236}">
                <a16:creationId xmlns:a16="http://schemas.microsoft.com/office/drawing/2014/main" id="{F36D0655-05EF-F953-67D1-D37FB2740479}"/>
              </a:ext>
            </a:extLst>
          </p:cNvPr>
          <p:cNvSpPr/>
          <p:nvPr/>
        </p:nvSpPr>
        <p:spPr>
          <a:xfrm>
            <a:off x="706967" y="3611485"/>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B. </a:t>
            </a:r>
            <a:r>
              <a:rPr lang="en-US" sz="2000" kern="1200" noProof="1">
                <a:solidFill>
                  <a:prstClr val="black"/>
                </a:solidFill>
                <a:latin typeface="Arial" panose="020B0604020202020204" pitchFamily="34" charset="0"/>
                <a:cs typeface="Arial" panose="020B0604020202020204" pitchFamily="34" charset="0"/>
              </a:rPr>
              <a:t>Muối mới và acid</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6" name="Đáp án sai 3">
            <a:extLst>
              <a:ext uri="{FF2B5EF4-FFF2-40B4-BE49-F238E27FC236}">
                <a16:creationId xmlns:a16="http://schemas.microsoft.com/office/drawing/2014/main" id="{9ADFA340-312D-E7D0-3A19-4E0457DA798C}"/>
              </a:ext>
            </a:extLst>
          </p:cNvPr>
          <p:cNvSpPr/>
          <p:nvPr/>
        </p:nvSpPr>
        <p:spPr>
          <a:xfrm>
            <a:off x="4662404" y="3611485"/>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D. </a:t>
            </a:r>
            <a:r>
              <a:rPr lang="en-US" sz="2000" kern="1200" noProof="1">
                <a:solidFill>
                  <a:prstClr val="black"/>
                </a:solidFill>
                <a:latin typeface="Arial" panose="020B0604020202020204" pitchFamily="34" charset="0"/>
                <a:cs typeface="Arial" panose="020B0604020202020204" pitchFamily="34" charset="0"/>
              </a:rPr>
              <a:t>Muối mới và base</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7" name="Correct sound effect and wrong sound effect (mp3cut.net)">
            <a:hlinkClick r:id="" action="ppaction://media"/>
            <a:extLst>
              <a:ext uri="{FF2B5EF4-FFF2-40B4-BE49-F238E27FC236}">
                <a16:creationId xmlns:a16="http://schemas.microsoft.com/office/drawing/2014/main" id="{EE81CAC9-DCF3-88CD-29DD-1240E81211F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477951"/>
            <a:ext cx="365523" cy="365523"/>
          </a:xfrm>
          <a:prstGeom prst="rect">
            <a:avLst/>
          </a:prstGeom>
        </p:spPr>
      </p:pic>
      <p:pic>
        <p:nvPicPr>
          <p:cNvPr id="8" name="Picture 5">
            <a:extLst>
              <a:ext uri="{FF2B5EF4-FFF2-40B4-BE49-F238E27FC236}">
                <a16:creationId xmlns:a16="http://schemas.microsoft.com/office/drawing/2014/main" id="{8C982DDA-E0F9-10EF-0845-6FB345A8C39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587592" y="2591786"/>
            <a:ext cx="639785" cy="556871"/>
          </a:xfrm>
          <a:prstGeom prst="rect">
            <a:avLst/>
          </a:prstGeom>
        </p:spPr>
      </p:pic>
      <p:pic>
        <p:nvPicPr>
          <p:cNvPr id="9" name="Picture 10">
            <a:extLst>
              <a:ext uri="{FF2B5EF4-FFF2-40B4-BE49-F238E27FC236}">
                <a16:creationId xmlns:a16="http://schemas.microsoft.com/office/drawing/2014/main" id="{98E1309A-CED0-E74F-17C5-E44DD7AEC8B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727545" y="3942150"/>
            <a:ext cx="637592" cy="568036"/>
          </a:xfrm>
          <a:prstGeom prst="rect">
            <a:avLst/>
          </a:prstGeom>
        </p:spPr>
      </p:pic>
      <p:pic>
        <p:nvPicPr>
          <p:cNvPr id="10" name="Picture 10">
            <a:extLst>
              <a:ext uri="{FF2B5EF4-FFF2-40B4-BE49-F238E27FC236}">
                <a16:creationId xmlns:a16="http://schemas.microsoft.com/office/drawing/2014/main" id="{8BB35F0A-F378-6C01-C1CD-16ECD19C865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595472" y="3863340"/>
            <a:ext cx="637592" cy="568036"/>
          </a:xfrm>
          <a:prstGeom prst="rect">
            <a:avLst/>
          </a:prstGeom>
        </p:spPr>
      </p:pic>
      <p:pic>
        <p:nvPicPr>
          <p:cNvPr id="11" name="Picture 10">
            <a:extLst>
              <a:ext uri="{FF2B5EF4-FFF2-40B4-BE49-F238E27FC236}">
                <a16:creationId xmlns:a16="http://schemas.microsoft.com/office/drawing/2014/main" id="{8428C414-55FD-F2EF-2E26-08721AC3886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733800" y="2475038"/>
            <a:ext cx="637592" cy="568036"/>
          </a:xfrm>
          <a:prstGeom prst="rect">
            <a:avLst/>
          </a:prstGeom>
        </p:spPr>
      </p:pic>
      <p:pic>
        <p:nvPicPr>
          <p:cNvPr id="12" name="Correct sound effect and wrong sound effect (mp3cut.net) (1)">
            <a:hlinkClick r:id="" action="ppaction://media"/>
            <a:extLst>
              <a:ext uri="{FF2B5EF4-FFF2-40B4-BE49-F238E27FC236}">
                <a16:creationId xmlns:a16="http://schemas.microsoft.com/office/drawing/2014/main" id="{D41A00D7-DD84-044A-C7B6-2F044117D674}"/>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477951"/>
            <a:ext cx="365523" cy="365523"/>
          </a:xfrm>
          <a:prstGeom prst="rect">
            <a:avLst/>
          </a:prstGeom>
        </p:spPr>
      </p:pic>
      <p:pic>
        <p:nvPicPr>
          <p:cNvPr id="15" name="Picture 14">
            <a:hlinkClick r:id="rId12" action="ppaction://hlinksldjump"/>
            <a:extLst>
              <a:ext uri="{FF2B5EF4-FFF2-40B4-BE49-F238E27FC236}">
                <a16:creationId xmlns:a16="http://schemas.microsoft.com/office/drawing/2014/main" id="{C0919EF9-7614-8D8F-A4D4-387DB8EA3AF1}"/>
              </a:ext>
            </a:extLst>
          </p:cNvPr>
          <p:cNvPicPr>
            <a:picLocks noChangeAspect="1"/>
          </p:cNvPicPr>
          <p:nvPr/>
        </p:nvPicPr>
        <p:blipFill>
          <a:blip r:embed="rId13"/>
          <a:stretch>
            <a:fillRect/>
          </a:stretch>
        </p:blipFill>
        <p:spPr>
          <a:xfrm>
            <a:off x="8117894" y="4081114"/>
            <a:ext cx="999893" cy="1062386"/>
          </a:xfrm>
          <a:prstGeom prst="rect">
            <a:avLst/>
          </a:prstGeom>
        </p:spPr>
      </p:pic>
    </p:spTree>
    <p:extLst>
      <p:ext uri="{BB962C8B-B14F-4D97-AF65-F5344CB8AC3E}">
        <p14:creationId xmlns:p14="http://schemas.microsoft.com/office/powerpoint/2010/main" val="419340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downLeft)">
                                      <p:cBhvr>
                                        <p:cTn id="13" dur="500"/>
                                        <p:tgtEl>
                                          <p:spTgt spid="3"/>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500" fill="hold"/>
                                        <p:tgtEl>
                                          <p:spTgt spid="3"/>
                                        </p:tgtEl>
                                        <p:attrNameLst>
                                          <p:attrName>fillcolor</p:attrName>
                                        </p:attrNameLst>
                                      </p:cBhvr>
                                      <p:to>
                                        <a:srgbClr val="92D050"/>
                                      </p:to>
                                    </p:animClr>
                                    <p:set>
                                      <p:cBhvr>
                                        <p:cTn id="22" dur="500" fill="hold"/>
                                        <p:tgtEl>
                                          <p:spTgt spid="3"/>
                                        </p:tgtEl>
                                        <p:attrNameLst>
                                          <p:attrName>fill.type</p:attrName>
                                        </p:attrNameLst>
                                      </p:cBhvr>
                                      <p:to>
                                        <p:strVal val="solid"/>
                                      </p:to>
                                    </p:set>
                                    <p:set>
                                      <p:cBhvr>
                                        <p:cTn id="23" dur="500" fill="hold"/>
                                        <p:tgtEl>
                                          <p:spTgt spid="3"/>
                                        </p:tgtEl>
                                        <p:attrNameLst>
                                          <p:attrName>fill.on</p:attrName>
                                        </p:attrNameLst>
                                      </p:cBhvr>
                                      <p:to>
                                        <p:strVal val="true"/>
                                      </p:to>
                                    </p:set>
                                  </p:childTnLst>
                                </p:cTn>
                              </p:par>
                              <p:par>
                                <p:cTn id="24" presetID="1" presetClass="mediacall" presetSubtype="0" fill="hold" nodeType="withEffect">
                                  <p:stCondLst>
                                    <p:cond delay="0"/>
                                  </p:stCondLst>
                                  <p:childTnLst>
                                    <p:cmd type="call" cmd="playFrom(0.0)">
                                      <p:cBhvr>
                                        <p:cTn id="25" dur="835" fill="hold"/>
                                        <p:tgtEl>
                                          <p:spTgt spid="7"/>
                                        </p:tgtEl>
                                      </p:cBhvr>
                                    </p:cmd>
                                  </p:childTnLst>
                                </p:cTn>
                              </p:par>
                              <p:par>
                                <p:cTn id="26" presetID="1" presetClass="entr" presetSubtype="0" fill="hold" nodeType="withEffect">
                                  <p:stCondLst>
                                    <p:cond delay="0"/>
                                  </p:stCondLst>
                                  <p:childTnLst>
                                    <p:set>
                                      <p:cBhvr>
                                        <p:cTn id="27" dur="1" fill="hold">
                                          <p:stCondLst>
                                            <p:cond delay="9"/>
                                          </p:stCondLst>
                                        </p:cTn>
                                        <p:tgtEl>
                                          <p:spTgt spid="8"/>
                                        </p:tgtEl>
                                        <p:attrNameLst>
                                          <p:attrName>style.visibility</p:attrName>
                                        </p:attrNameLst>
                                      </p:cBhvr>
                                      <p:to>
                                        <p:strVal val="visible"/>
                                      </p:to>
                                    </p:set>
                                  </p:childTnLst>
                                </p:cTn>
                              </p:par>
                              <p:par>
                                <p:cTn id="28" presetID="26" presetClass="emph" presetSubtype="0" repeatCount="2000" fill="hold" grpId="1" nodeType="withEffect">
                                  <p:stCondLst>
                                    <p:cond delay="0"/>
                                  </p:stCondLst>
                                  <p:childTnLst>
                                    <p:animEffect transition="out" filter="fade">
                                      <p:cBhvr>
                                        <p:cTn id="29" dur="500" tmFilter="0, 0; .2, .5; .8, .5; 1, 0"/>
                                        <p:tgtEl>
                                          <p:spTgt spid="3"/>
                                        </p:tgtEl>
                                      </p:cBhvr>
                                    </p:animEffect>
                                    <p:animScale>
                                      <p:cBhvr>
                                        <p:cTn id="30" dur="25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31" restart="whenNotActive" fill="hold" evtFilter="cancelBubble" nodeType="interactiveSeq">
                <p:stCondLst>
                  <p:cond evt="onClick" delay="0">
                    <p:tgtEl>
                      <p:spTgt spid="4"/>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500" fill="hold"/>
                                        <p:tgtEl>
                                          <p:spTgt spid="4"/>
                                        </p:tgtEl>
                                        <p:attrNameLst>
                                          <p:attrName>fillcolor</p:attrName>
                                        </p:attrNameLst>
                                      </p:cBhvr>
                                      <p:to>
                                        <a:srgbClr val="D99694"/>
                                      </p:to>
                                    </p:animClr>
                                    <p:set>
                                      <p:cBhvr>
                                        <p:cTn id="36" dur="500" fill="hold"/>
                                        <p:tgtEl>
                                          <p:spTgt spid="4"/>
                                        </p:tgtEl>
                                        <p:attrNameLst>
                                          <p:attrName>fill.type</p:attrName>
                                        </p:attrNameLst>
                                      </p:cBhvr>
                                      <p:to>
                                        <p:strVal val="solid"/>
                                      </p:to>
                                    </p:set>
                                    <p:set>
                                      <p:cBhvr>
                                        <p:cTn id="37" dur="500" fill="hold"/>
                                        <p:tgtEl>
                                          <p:spTgt spid="4"/>
                                        </p:tgtEl>
                                        <p:attrNameLst>
                                          <p:attrName>fill.on</p:attrName>
                                        </p:attrNameLst>
                                      </p:cBhvr>
                                      <p:to>
                                        <p:strVal val="true"/>
                                      </p:to>
                                    </p:set>
                                  </p:childTnLst>
                                </p:cTn>
                              </p:par>
                              <p:par>
                                <p:cTn id="38" presetID="1" presetClass="mediacall" presetSubtype="0" fill="hold" nodeType="withEffect">
                                  <p:stCondLst>
                                    <p:cond delay="0"/>
                                  </p:stCondLst>
                                  <p:childTnLst>
                                    <p:cmd type="call" cmd="playFrom(0.0)">
                                      <p:cBhvr>
                                        <p:cTn id="39" dur="862" fill="hold"/>
                                        <p:tgtEl>
                                          <p:spTgt spid="12"/>
                                        </p:tgtEl>
                                      </p:cBhvr>
                                    </p:cmd>
                                  </p:childTnLst>
                                </p:cTn>
                              </p:par>
                              <p:par>
                                <p:cTn id="40" presetID="1"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4"/>
                                        </p:tgtEl>
                                      </p:cBhvr>
                                    </p:animEffect>
                                    <p:animScale>
                                      <p:cBhvr>
                                        <p:cTn id="44"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45" restart="whenNotActive" fill="hold" evtFilter="cancelBubble" nodeType="interactiveSeq">
                <p:stCondLst>
                  <p:cond evt="onClick" delay="0">
                    <p:tgtEl>
                      <p:spTgt spid="5"/>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500" fill="hold"/>
                                        <p:tgtEl>
                                          <p:spTgt spid="5"/>
                                        </p:tgtEl>
                                        <p:attrNameLst>
                                          <p:attrName>fillcolor</p:attrName>
                                        </p:attrNameLst>
                                      </p:cBhvr>
                                      <p:to>
                                        <a:srgbClr val="D99694"/>
                                      </p:to>
                                    </p:animClr>
                                    <p:set>
                                      <p:cBhvr>
                                        <p:cTn id="50" dur="500" fill="hold"/>
                                        <p:tgtEl>
                                          <p:spTgt spid="5"/>
                                        </p:tgtEl>
                                        <p:attrNameLst>
                                          <p:attrName>fill.type</p:attrName>
                                        </p:attrNameLst>
                                      </p:cBhvr>
                                      <p:to>
                                        <p:strVal val="solid"/>
                                      </p:to>
                                    </p:set>
                                    <p:set>
                                      <p:cBhvr>
                                        <p:cTn id="51" dur="500" fill="hold"/>
                                        <p:tgtEl>
                                          <p:spTgt spid="5"/>
                                        </p:tgtEl>
                                        <p:attrNameLst>
                                          <p:attrName>fill.on</p:attrName>
                                        </p:attrNameLst>
                                      </p:cBhvr>
                                      <p:to>
                                        <p:strVal val="true"/>
                                      </p:to>
                                    </p:set>
                                  </p:childTnLst>
                                </p:cTn>
                              </p:par>
                              <p:par>
                                <p:cTn id="52" presetID="1" presetClass="mediacall" presetSubtype="0" fill="hold" nodeType="withEffect">
                                  <p:stCondLst>
                                    <p:cond delay="0"/>
                                  </p:stCondLst>
                                  <p:childTnLst>
                                    <p:cmd type="call" cmd="playFrom(0.0)">
                                      <p:cBhvr>
                                        <p:cTn id="53" dur="862" fill="hold"/>
                                        <p:tgtEl>
                                          <p:spTgt spid="12"/>
                                        </p:tgtEl>
                                      </p:cBhvr>
                                    </p:cmd>
                                  </p:childTnLst>
                                </p:cTn>
                              </p:par>
                              <p:par>
                                <p:cTn id="54" presetID="1" presetClass="entr" presetSubtype="0" fill="hold" nodeType="withEffect">
                                  <p:stCondLst>
                                    <p:cond delay="0"/>
                                  </p:stCondLst>
                                  <p:childTnLst>
                                    <p:set>
                                      <p:cBhvr>
                                        <p:cTn id="55" dur="1" fill="hold">
                                          <p:stCondLst>
                                            <p:cond delay="9"/>
                                          </p:stCondLst>
                                        </p:cTn>
                                        <p:tgtEl>
                                          <p:spTgt spid="9"/>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5"/>
                                        </p:tgtEl>
                                      </p:cBhvr>
                                    </p:animEffect>
                                    <p:animScale>
                                      <p:cBhvr>
                                        <p:cTn id="58"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9" restart="whenNotActive" fill="hold" evtFilter="cancelBubble" nodeType="interactiveSeq">
                <p:stCondLst>
                  <p:cond evt="onClick" delay="0">
                    <p:tgtEl>
                      <p:spTgt spid="6"/>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6"/>
                                        </p:tgtEl>
                                        <p:attrNameLst>
                                          <p:attrName>fillcolor</p:attrName>
                                        </p:attrNameLst>
                                      </p:cBhvr>
                                      <p:to>
                                        <a:srgbClr val="D99694"/>
                                      </p:to>
                                    </p:animClr>
                                    <p:set>
                                      <p:cBhvr>
                                        <p:cTn id="64" dur="500" fill="hold"/>
                                        <p:tgtEl>
                                          <p:spTgt spid="6"/>
                                        </p:tgtEl>
                                        <p:attrNameLst>
                                          <p:attrName>fill.type</p:attrName>
                                        </p:attrNameLst>
                                      </p:cBhvr>
                                      <p:to>
                                        <p:strVal val="solid"/>
                                      </p:to>
                                    </p:set>
                                    <p:set>
                                      <p:cBhvr>
                                        <p:cTn id="65" dur="500" fill="hold"/>
                                        <p:tgtEl>
                                          <p:spTgt spid="6"/>
                                        </p:tgtEl>
                                        <p:attrNameLst>
                                          <p:attrName>fill.on</p:attrName>
                                        </p:attrNameLst>
                                      </p:cBhvr>
                                      <p:to>
                                        <p:strVal val="true"/>
                                      </p:to>
                                    </p:set>
                                  </p:childTnLst>
                                </p:cTn>
                              </p:par>
                              <p:par>
                                <p:cTn id="66" presetID="1" presetClass="mediacall" presetSubtype="0" fill="hold" nodeType="withEffect">
                                  <p:stCondLst>
                                    <p:cond delay="0"/>
                                  </p:stCondLst>
                                  <p:childTnLst>
                                    <p:cmd type="call" cmd="playFrom(0.0)">
                                      <p:cBhvr>
                                        <p:cTn id="67" dur="862" fill="hold"/>
                                        <p:tgtEl>
                                          <p:spTgt spid="12"/>
                                        </p:tgtEl>
                                      </p:cBhvr>
                                    </p:cmd>
                                  </p:childTnLst>
                                </p:cTn>
                              </p:par>
                              <p:par>
                                <p:cTn id="68" presetID="1" presetClass="entr" presetSubtype="0" fill="hold" nodeType="withEffect">
                                  <p:stCondLst>
                                    <p:cond delay="0"/>
                                  </p:stCondLst>
                                  <p:childTnLst>
                                    <p:set>
                                      <p:cBhvr>
                                        <p:cTn id="69" dur="1" fill="hold">
                                          <p:stCondLst>
                                            <p:cond delay="9"/>
                                          </p:stCondLst>
                                        </p:cTn>
                                        <p:tgtEl>
                                          <p:spTgt spid="10"/>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6"/>
                                        </p:tgtEl>
                                      </p:cBhvr>
                                    </p:animEffect>
                                    <p:animScale>
                                      <p:cBhvr>
                                        <p:cTn id="72"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73" fill="hold" display="0">
                  <p:stCondLst>
                    <p:cond delay="indefinite"/>
                  </p:stCondLst>
                  <p:endCondLst>
                    <p:cond evt="onStopAudio" delay="0">
                      <p:tgtEl>
                        <p:sldTgt/>
                      </p:tgtEl>
                    </p:cond>
                  </p:endCondLst>
                </p:cTn>
                <p:tgtEl>
                  <p:spTgt spid="7"/>
                </p:tgtEl>
              </p:cMediaNode>
            </p:audio>
            <p:audio>
              <p:cMediaNode vol="80000">
                <p:cTn id="74" fill="hold" display="0">
                  <p:stCondLst>
                    <p:cond delay="indefinite"/>
                  </p:stCondLst>
                  <p:endCondLst>
                    <p:cond evt="onStopAudio" delay="0">
                      <p:tgtEl>
                        <p:sldTgt/>
                      </p:tgtEl>
                    </p:cond>
                  </p:endCondLst>
                </p:cTn>
                <p:tgtEl>
                  <p:spTgt spid="12"/>
                </p:tgtEl>
              </p:cMediaNode>
            </p:audio>
          </p:childTnLst>
        </p:cTn>
      </p:par>
    </p:tnLst>
    <p:bldLst>
      <p:bldP spid="3" grpId="0" animBg="1"/>
      <p:bldP spid="3" grpId="1" animBg="1"/>
      <p:bldP spid="4" grpId="0" animBg="1"/>
      <p:bldP spid="4" grpId="1" animBg="1"/>
      <p:bldP spid="5" grpId="0" animBg="1"/>
      <p:bldP spid="5" grpId="1" animBg="1"/>
      <p:bldP spid="6" grpId="0" animBg="1"/>
      <p:bldP spid="6"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E0FBFF"/>
        </a:solidFill>
        <a:effectLst/>
      </p:bgPr>
    </p:bg>
    <p:spTree>
      <p:nvGrpSpPr>
        <p:cNvPr id="1" name=""/>
        <p:cNvGrpSpPr/>
        <p:nvPr/>
      </p:nvGrpSpPr>
      <p:grpSpPr>
        <a:xfrm>
          <a:off x="0" y="0"/>
          <a:ext cx="0" cy="0"/>
          <a:chOff x="0" y="0"/>
          <a:chExt cx="0" cy="0"/>
        </a:xfrm>
      </p:grpSpPr>
      <p:sp>
        <p:nvSpPr>
          <p:cNvPr id="5" name="Đáp án sai 2">
            <a:extLst>
              <a:ext uri="{FF2B5EF4-FFF2-40B4-BE49-F238E27FC236}">
                <a16:creationId xmlns:a16="http://schemas.microsoft.com/office/drawing/2014/main" id="{F36D0655-05EF-F953-67D1-D37FB2740479}"/>
              </a:ext>
            </a:extLst>
          </p:cNvPr>
          <p:cNvSpPr/>
          <p:nvPr/>
        </p:nvSpPr>
        <p:spPr>
          <a:xfrm>
            <a:off x="4662404" y="2197460"/>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en-US"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C</a:t>
            </a: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lang="en-US" sz="2000" kern="1200" noProof="1">
                <a:solidFill>
                  <a:prstClr val="black"/>
                </a:solidFill>
                <a:latin typeface="Arial" panose="020B0604020202020204" pitchFamily="34" charset="0"/>
                <a:cs typeface="Arial" panose="020B0604020202020204" pitchFamily="34" charset="0"/>
              </a:rPr>
              <a:t>phản ứng với base</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9" name="Picture 10">
            <a:extLst>
              <a:ext uri="{FF2B5EF4-FFF2-40B4-BE49-F238E27FC236}">
                <a16:creationId xmlns:a16="http://schemas.microsoft.com/office/drawing/2014/main" id="{98E1309A-CED0-E74F-17C5-E44DD7AEC8B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682982" y="2528125"/>
            <a:ext cx="637592" cy="568036"/>
          </a:xfrm>
          <a:prstGeom prst="rect">
            <a:avLst/>
          </a:prstGeom>
        </p:spPr>
      </p:pic>
      <p:sp>
        <p:nvSpPr>
          <p:cNvPr id="2" name="Câu hỏi">
            <a:extLst>
              <a:ext uri="{FF2B5EF4-FFF2-40B4-BE49-F238E27FC236}">
                <a16:creationId xmlns:a16="http://schemas.microsoft.com/office/drawing/2014/main" id="{679248D8-B24B-AA06-EAAF-91D57D494A08}"/>
              </a:ext>
            </a:extLst>
          </p:cNvPr>
          <p:cNvSpPr/>
          <p:nvPr/>
        </p:nvSpPr>
        <p:spPr>
          <a:xfrm>
            <a:off x="910935" y="297575"/>
            <a:ext cx="7322128" cy="1732549"/>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50000"/>
              </a:lnSpc>
              <a:spcBef>
                <a:spcPts val="0"/>
              </a:spcBef>
              <a:spcAft>
                <a:spcPts val="0"/>
              </a:spcAft>
              <a:buClrTx/>
              <a:buSzTx/>
              <a:buFont typeface="Arial"/>
              <a:buNone/>
              <a:tabLst/>
              <a:defRPr/>
            </a:pPr>
            <a:r>
              <a:rPr kumimoji="0" lang="vi-VN" sz="2200" b="1" i="1"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Câu </a:t>
            </a:r>
            <a:r>
              <a:rPr lang="en-US" sz="2200" b="1" i="1" kern="1200" noProof="1">
                <a:solidFill>
                  <a:prstClr val="black"/>
                </a:solidFill>
                <a:latin typeface="Arial" panose="020B0604020202020204" pitchFamily="34" charset="0"/>
                <a:cs typeface="Arial" panose="020B0604020202020204" pitchFamily="34" charset="0"/>
              </a:rPr>
              <a:t>3</a:t>
            </a:r>
            <a:r>
              <a:rPr kumimoji="0" lang="vi-VN" sz="2200" b="1" i="1"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vi-VN" sz="22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Đâu </a:t>
            </a:r>
            <a:r>
              <a:rPr kumimoji="0" lang="vi-VN" sz="2200" b="1" i="1"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không phải </a:t>
            </a:r>
            <a:r>
              <a:rPr kumimoji="0" lang="vi-VN" sz="22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tính chất hóa học của muối</a:t>
            </a:r>
            <a:r>
              <a:rPr kumimoji="0" lang="en-US" sz="22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a:t>
            </a:r>
            <a:endParaRPr kumimoji="0" lang="vi-VN" sz="22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3" name="Đáp án đúng">
            <a:extLst>
              <a:ext uri="{FF2B5EF4-FFF2-40B4-BE49-F238E27FC236}">
                <a16:creationId xmlns:a16="http://schemas.microsoft.com/office/drawing/2014/main" id="{10A66639-A787-3E6D-2489-8872996E87BE}"/>
              </a:ext>
            </a:extLst>
          </p:cNvPr>
          <p:cNvSpPr/>
          <p:nvPr/>
        </p:nvSpPr>
        <p:spPr>
          <a:xfrm>
            <a:off x="706967" y="3601071"/>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en-US"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B</a:t>
            </a: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lang="en-US" sz="2000" kern="1200" noProof="1">
                <a:solidFill>
                  <a:prstClr val="black"/>
                </a:solidFill>
                <a:latin typeface="Arial" panose="020B0604020202020204" pitchFamily="34" charset="0"/>
                <a:cs typeface="Arial" panose="020B0604020202020204" pitchFamily="34" charset="0"/>
              </a:rPr>
              <a:t>phản ứng với phi kim</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4" name="Đáp án sai 1">
            <a:extLst>
              <a:ext uri="{FF2B5EF4-FFF2-40B4-BE49-F238E27FC236}">
                <a16:creationId xmlns:a16="http://schemas.microsoft.com/office/drawing/2014/main" id="{ACB5806A-5135-B6DF-9A11-D82819EC4D01}"/>
              </a:ext>
            </a:extLst>
          </p:cNvPr>
          <p:cNvSpPr/>
          <p:nvPr/>
        </p:nvSpPr>
        <p:spPr>
          <a:xfrm>
            <a:off x="706967" y="2197460"/>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A. </a:t>
            </a:r>
            <a:r>
              <a:rPr lang="en-US" sz="2000" kern="1200" noProof="1">
                <a:solidFill>
                  <a:prstClr val="black"/>
                </a:solidFill>
                <a:latin typeface="Arial" panose="020B0604020202020204" pitchFamily="34" charset="0"/>
                <a:cs typeface="Arial" panose="020B0604020202020204" pitchFamily="34" charset="0"/>
              </a:rPr>
              <a:t>phản ứng với kim loại</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6" name="Đáp án sai 3">
            <a:extLst>
              <a:ext uri="{FF2B5EF4-FFF2-40B4-BE49-F238E27FC236}">
                <a16:creationId xmlns:a16="http://schemas.microsoft.com/office/drawing/2014/main" id="{9ADFA340-312D-E7D0-3A19-4E0457DA798C}"/>
              </a:ext>
            </a:extLst>
          </p:cNvPr>
          <p:cNvSpPr/>
          <p:nvPr/>
        </p:nvSpPr>
        <p:spPr>
          <a:xfrm>
            <a:off x="4662404" y="3611485"/>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D. </a:t>
            </a:r>
            <a:r>
              <a:rPr lang="en-US" sz="2000" kern="1200" noProof="1">
                <a:solidFill>
                  <a:prstClr val="black"/>
                </a:solidFill>
                <a:latin typeface="Arial" panose="020B0604020202020204" pitchFamily="34" charset="0"/>
                <a:cs typeface="Arial" panose="020B0604020202020204" pitchFamily="34" charset="0"/>
              </a:rPr>
              <a:t>phản ứng với acid</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7" name="Correct sound effect and wrong sound effect (mp3cut.net)">
            <a:hlinkClick r:id="" action="ppaction://media"/>
            <a:extLst>
              <a:ext uri="{FF2B5EF4-FFF2-40B4-BE49-F238E27FC236}">
                <a16:creationId xmlns:a16="http://schemas.microsoft.com/office/drawing/2014/main" id="{EE81CAC9-DCF3-88CD-29DD-1240E81211F9}"/>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831772" y="-477951"/>
            <a:ext cx="365523" cy="365523"/>
          </a:xfrm>
          <a:prstGeom prst="rect">
            <a:avLst/>
          </a:prstGeom>
        </p:spPr>
      </p:pic>
      <p:pic>
        <p:nvPicPr>
          <p:cNvPr id="8" name="Picture 5">
            <a:extLst>
              <a:ext uri="{FF2B5EF4-FFF2-40B4-BE49-F238E27FC236}">
                <a16:creationId xmlns:a16="http://schemas.microsoft.com/office/drawing/2014/main" id="{8C982DDA-E0F9-10EF-0845-6FB345A8C39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32155" y="3991072"/>
            <a:ext cx="639785" cy="556871"/>
          </a:xfrm>
          <a:prstGeom prst="rect">
            <a:avLst/>
          </a:prstGeom>
        </p:spPr>
      </p:pic>
      <p:pic>
        <p:nvPicPr>
          <p:cNvPr id="10" name="Picture 10">
            <a:extLst>
              <a:ext uri="{FF2B5EF4-FFF2-40B4-BE49-F238E27FC236}">
                <a16:creationId xmlns:a16="http://schemas.microsoft.com/office/drawing/2014/main" id="{8BB35F0A-F378-6C01-C1CD-16ECD19C865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595472" y="3863340"/>
            <a:ext cx="637592" cy="568036"/>
          </a:xfrm>
          <a:prstGeom prst="rect">
            <a:avLst/>
          </a:prstGeom>
        </p:spPr>
      </p:pic>
      <p:pic>
        <p:nvPicPr>
          <p:cNvPr id="11" name="Picture 10">
            <a:extLst>
              <a:ext uri="{FF2B5EF4-FFF2-40B4-BE49-F238E27FC236}">
                <a16:creationId xmlns:a16="http://schemas.microsoft.com/office/drawing/2014/main" id="{8428C414-55FD-F2EF-2E26-08721AC3886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733800" y="2475038"/>
            <a:ext cx="637592" cy="568036"/>
          </a:xfrm>
          <a:prstGeom prst="rect">
            <a:avLst/>
          </a:prstGeom>
        </p:spPr>
      </p:pic>
      <p:pic>
        <p:nvPicPr>
          <p:cNvPr id="12" name="Correct sound effect and wrong sound effect (mp3cut.net) (1)">
            <a:hlinkClick r:id="" action="ppaction://media"/>
            <a:extLst>
              <a:ext uri="{FF2B5EF4-FFF2-40B4-BE49-F238E27FC236}">
                <a16:creationId xmlns:a16="http://schemas.microsoft.com/office/drawing/2014/main" id="{D41A00D7-DD84-044A-C7B6-2F044117D674}"/>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5826919" y="-477951"/>
            <a:ext cx="365523" cy="365523"/>
          </a:xfrm>
          <a:prstGeom prst="rect">
            <a:avLst/>
          </a:prstGeom>
        </p:spPr>
      </p:pic>
      <p:pic>
        <p:nvPicPr>
          <p:cNvPr id="17" name="Picture 16">
            <a:hlinkClick r:id="rId12" action="ppaction://hlinksldjump"/>
            <a:extLst>
              <a:ext uri="{FF2B5EF4-FFF2-40B4-BE49-F238E27FC236}">
                <a16:creationId xmlns:a16="http://schemas.microsoft.com/office/drawing/2014/main" id="{1CAECF8D-92E1-A9C0-2D16-7A0447FACC5B}"/>
              </a:ext>
            </a:extLst>
          </p:cNvPr>
          <p:cNvPicPr>
            <a:picLocks noChangeAspect="1"/>
          </p:cNvPicPr>
          <p:nvPr/>
        </p:nvPicPr>
        <p:blipFill>
          <a:blip r:embed="rId13"/>
          <a:stretch>
            <a:fillRect/>
          </a:stretch>
        </p:blipFill>
        <p:spPr>
          <a:xfrm>
            <a:off x="8117894" y="4081114"/>
            <a:ext cx="999893" cy="1062386"/>
          </a:xfrm>
          <a:prstGeom prst="rect">
            <a:avLst/>
          </a:prstGeom>
        </p:spPr>
      </p:pic>
    </p:spTree>
    <p:extLst>
      <p:ext uri="{BB962C8B-B14F-4D97-AF65-F5344CB8AC3E}">
        <p14:creationId xmlns:p14="http://schemas.microsoft.com/office/powerpoint/2010/main" val="1029214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downLeft)">
                                      <p:cBhvr>
                                        <p:cTn id="13" dur="500"/>
                                        <p:tgtEl>
                                          <p:spTgt spid="3"/>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500" fill="hold"/>
                                        <p:tgtEl>
                                          <p:spTgt spid="3"/>
                                        </p:tgtEl>
                                        <p:attrNameLst>
                                          <p:attrName>fillcolor</p:attrName>
                                        </p:attrNameLst>
                                      </p:cBhvr>
                                      <p:to>
                                        <a:srgbClr val="92D050"/>
                                      </p:to>
                                    </p:animClr>
                                    <p:set>
                                      <p:cBhvr>
                                        <p:cTn id="22" dur="500" fill="hold"/>
                                        <p:tgtEl>
                                          <p:spTgt spid="3"/>
                                        </p:tgtEl>
                                        <p:attrNameLst>
                                          <p:attrName>fill.type</p:attrName>
                                        </p:attrNameLst>
                                      </p:cBhvr>
                                      <p:to>
                                        <p:strVal val="solid"/>
                                      </p:to>
                                    </p:set>
                                    <p:set>
                                      <p:cBhvr>
                                        <p:cTn id="23" dur="500" fill="hold"/>
                                        <p:tgtEl>
                                          <p:spTgt spid="3"/>
                                        </p:tgtEl>
                                        <p:attrNameLst>
                                          <p:attrName>fill.on</p:attrName>
                                        </p:attrNameLst>
                                      </p:cBhvr>
                                      <p:to>
                                        <p:strVal val="true"/>
                                      </p:to>
                                    </p:set>
                                  </p:childTnLst>
                                </p:cTn>
                              </p:par>
                              <p:par>
                                <p:cTn id="24" presetID="1" presetClass="mediacall" presetSubtype="0" fill="hold" nodeType="withEffect">
                                  <p:stCondLst>
                                    <p:cond delay="0"/>
                                  </p:stCondLst>
                                  <p:childTnLst>
                                    <p:cmd type="call" cmd="playFrom(0.0)">
                                      <p:cBhvr>
                                        <p:cTn id="25" dur="835" fill="hold"/>
                                        <p:tgtEl>
                                          <p:spTgt spid="7"/>
                                        </p:tgtEl>
                                      </p:cBhvr>
                                    </p:cmd>
                                  </p:childTnLst>
                                </p:cTn>
                              </p:par>
                              <p:par>
                                <p:cTn id="26" presetID="1" presetClass="entr" presetSubtype="0" fill="hold" nodeType="withEffect">
                                  <p:stCondLst>
                                    <p:cond delay="0"/>
                                  </p:stCondLst>
                                  <p:childTnLst>
                                    <p:set>
                                      <p:cBhvr>
                                        <p:cTn id="27" dur="1" fill="hold">
                                          <p:stCondLst>
                                            <p:cond delay="9"/>
                                          </p:stCondLst>
                                        </p:cTn>
                                        <p:tgtEl>
                                          <p:spTgt spid="8"/>
                                        </p:tgtEl>
                                        <p:attrNameLst>
                                          <p:attrName>style.visibility</p:attrName>
                                        </p:attrNameLst>
                                      </p:cBhvr>
                                      <p:to>
                                        <p:strVal val="visible"/>
                                      </p:to>
                                    </p:set>
                                  </p:childTnLst>
                                </p:cTn>
                              </p:par>
                              <p:par>
                                <p:cTn id="28" presetID="26" presetClass="emph" presetSubtype="0" repeatCount="2000" fill="hold" grpId="1" nodeType="withEffect">
                                  <p:stCondLst>
                                    <p:cond delay="0"/>
                                  </p:stCondLst>
                                  <p:childTnLst>
                                    <p:animEffect transition="out" filter="fade">
                                      <p:cBhvr>
                                        <p:cTn id="29" dur="500" tmFilter="0, 0; .2, .5; .8, .5; 1, 0"/>
                                        <p:tgtEl>
                                          <p:spTgt spid="3"/>
                                        </p:tgtEl>
                                      </p:cBhvr>
                                    </p:animEffect>
                                    <p:animScale>
                                      <p:cBhvr>
                                        <p:cTn id="30" dur="25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31" restart="whenNotActive" fill="hold" evtFilter="cancelBubble" nodeType="interactiveSeq">
                <p:stCondLst>
                  <p:cond evt="onClick" delay="0">
                    <p:tgtEl>
                      <p:spTgt spid="4"/>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500" fill="hold"/>
                                        <p:tgtEl>
                                          <p:spTgt spid="4"/>
                                        </p:tgtEl>
                                        <p:attrNameLst>
                                          <p:attrName>fillcolor</p:attrName>
                                        </p:attrNameLst>
                                      </p:cBhvr>
                                      <p:to>
                                        <a:srgbClr val="D99694"/>
                                      </p:to>
                                    </p:animClr>
                                    <p:set>
                                      <p:cBhvr>
                                        <p:cTn id="36" dur="500" fill="hold"/>
                                        <p:tgtEl>
                                          <p:spTgt spid="4"/>
                                        </p:tgtEl>
                                        <p:attrNameLst>
                                          <p:attrName>fill.type</p:attrName>
                                        </p:attrNameLst>
                                      </p:cBhvr>
                                      <p:to>
                                        <p:strVal val="solid"/>
                                      </p:to>
                                    </p:set>
                                    <p:set>
                                      <p:cBhvr>
                                        <p:cTn id="37" dur="500" fill="hold"/>
                                        <p:tgtEl>
                                          <p:spTgt spid="4"/>
                                        </p:tgtEl>
                                        <p:attrNameLst>
                                          <p:attrName>fill.on</p:attrName>
                                        </p:attrNameLst>
                                      </p:cBhvr>
                                      <p:to>
                                        <p:strVal val="true"/>
                                      </p:to>
                                    </p:set>
                                  </p:childTnLst>
                                </p:cTn>
                              </p:par>
                              <p:par>
                                <p:cTn id="38" presetID="1" presetClass="mediacall" presetSubtype="0" fill="hold" nodeType="withEffect">
                                  <p:stCondLst>
                                    <p:cond delay="0"/>
                                  </p:stCondLst>
                                  <p:childTnLst>
                                    <p:cmd type="call" cmd="playFrom(0.0)">
                                      <p:cBhvr>
                                        <p:cTn id="39" dur="862" fill="hold"/>
                                        <p:tgtEl>
                                          <p:spTgt spid="12"/>
                                        </p:tgtEl>
                                      </p:cBhvr>
                                    </p:cmd>
                                  </p:childTnLst>
                                </p:cTn>
                              </p:par>
                              <p:par>
                                <p:cTn id="40" presetID="1"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4"/>
                                        </p:tgtEl>
                                      </p:cBhvr>
                                    </p:animEffect>
                                    <p:animScale>
                                      <p:cBhvr>
                                        <p:cTn id="44"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45" restart="whenNotActive" fill="hold" evtFilter="cancelBubble" nodeType="interactiveSeq">
                <p:stCondLst>
                  <p:cond evt="onClick" delay="0">
                    <p:tgtEl>
                      <p:spTgt spid="5"/>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500" fill="hold"/>
                                        <p:tgtEl>
                                          <p:spTgt spid="5"/>
                                        </p:tgtEl>
                                        <p:attrNameLst>
                                          <p:attrName>fillcolor</p:attrName>
                                        </p:attrNameLst>
                                      </p:cBhvr>
                                      <p:to>
                                        <a:srgbClr val="D99694"/>
                                      </p:to>
                                    </p:animClr>
                                    <p:set>
                                      <p:cBhvr>
                                        <p:cTn id="50" dur="500" fill="hold"/>
                                        <p:tgtEl>
                                          <p:spTgt spid="5"/>
                                        </p:tgtEl>
                                        <p:attrNameLst>
                                          <p:attrName>fill.type</p:attrName>
                                        </p:attrNameLst>
                                      </p:cBhvr>
                                      <p:to>
                                        <p:strVal val="solid"/>
                                      </p:to>
                                    </p:set>
                                    <p:set>
                                      <p:cBhvr>
                                        <p:cTn id="51" dur="500" fill="hold"/>
                                        <p:tgtEl>
                                          <p:spTgt spid="5"/>
                                        </p:tgtEl>
                                        <p:attrNameLst>
                                          <p:attrName>fill.on</p:attrName>
                                        </p:attrNameLst>
                                      </p:cBhvr>
                                      <p:to>
                                        <p:strVal val="true"/>
                                      </p:to>
                                    </p:set>
                                  </p:childTnLst>
                                </p:cTn>
                              </p:par>
                              <p:par>
                                <p:cTn id="52" presetID="1" presetClass="mediacall" presetSubtype="0" fill="hold" nodeType="withEffect">
                                  <p:stCondLst>
                                    <p:cond delay="0"/>
                                  </p:stCondLst>
                                  <p:childTnLst>
                                    <p:cmd type="call" cmd="playFrom(0.0)">
                                      <p:cBhvr>
                                        <p:cTn id="53" dur="862" fill="hold"/>
                                        <p:tgtEl>
                                          <p:spTgt spid="12"/>
                                        </p:tgtEl>
                                      </p:cBhvr>
                                    </p:cmd>
                                  </p:childTnLst>
                                </p:cTn>
                              </p:par>
                              <p:par>
                                <p:cTn id="54" presetID="1" presetClass="entr" presetSubtype="0" fill="hold" nodeType="withEffect">
                                  <p:stCondLst>
                                    <p:cond delay="0"/>
                                  </p:stCondLst>
                                  <p:childTnLst>
                                    <p:set>
                                      <p:cBhvr>
                                        <p:cTn id="55" dur="1" fill="hold">
                                          <p:stCondLst>
                                            <p:cond delay="9"/>
                                          </p:stCondLst>
                                        </p:cTn>
                                        <p:tgtEl>
                                          <p:spTgt spid="9"/>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5"/>
                                        </p:tgtEl>
                                      </p:cBhvr>
                                    </p:animEffect>
                                    <p:animScale>
                                      <p:cBhvr>
                                        <p:cTn id="58"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9" restart="whenNotActive" fill="hold" evtFilter="cancelBubble" nodeType="interactiveSeq">
                <p:stCondLst>
                  <p:cond evt="onClick" delay="0">
                    <p:tgtEl>
                      <p:spTgt spid="6"/>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6"/>
                                        </p:tgtEl>
                                        <p:attrNameLst>
                                          <p:attrName>fillcolor</p:attrName>
                                        </p:attrNameLst>
                                      </p:cBhvr>
                                      <p:to>
                                        <a:srgbClr val="D99694"/>
                                      </p:to>
                                    </p:animClr>
                                    <p:set>
                                      <p:cBhvr>
                                        <p:cTn id="64" dur="500" fill="hold"/>
                                        <p:tgtEl>
                                          <p:spTgt spid="6"/>
                                        </p:tgtEl>
                                        <p:attrNameLst>
                                          <p:attrName>fill.type</p:attrName>
                                        </p:attrNameLst>
                                      </p:cBhvr>
                                      <p:to>
                                        <p:strVal val="solid"/>
                                      </p:to>
                                    </p:set>
                                    <p:set>
                                      <p:cBhvr>
                                        <p:cTn id="65" dur="500" fill="hold"/>
                                        <p:tgtEl>
                                          <p:spTgt spid="6"/>
                                        </p:tgtEl>
                                        <p:attrNameLst>
                                          <p:attrName>fill.on</p:attrName>
                                        </p:attrNameLst>
                                      </p:cBhvr>
                                      <p:to>
                                        <p:strVal val="true"/>
                                      </p:to>
                                    </p:set>
                                  </p:childTnLst>
                                </p:cTn>
                              </p:par>
                              <p:par>
                                <p:cTn id="66" presetID="1" presetClass="mediacall" presetSubtype="0" fill="hold" nodeType="withEffect">
                                  <p:stCondLst>
                                    <p:cond delay="0"/>
                                  </p:stCondLst>
                                  <p:childTnLst>
                                    <p:cmd type="call" cmd="playFrom(0.0)">
                                      <p:cBhvr>
                                        <p:cTn id="67" dur="862" fill="hold"/>
                                        <p:tgtEl>
                                          <p:spTgt spid="12"/>
                                        </p:tgtEl>
                                      </p:cBhvr>
                                    </p:cmd>
                                  </p:childTnLst>
                                </p:cTn>
                              </p:par>
                              <p:par>
                                <p:cTn id="68" presetID="1" presetClass="entr" presetSubtype="0" fill="hold" nodeType="withEffect">
                                  <p:stCondLst>
                                    <p:cond delay="0"/>
                                  </p:stCondLst>
                                  <p:childTnLst>
                                    <p:set>
                                      <p:cBhvr>
                                        <p:cTn id="69" dur="1" fill="hold">
                                          <p:stCondLst>
                                            <p:cond delay="9"/>
                                          </p:stCondLst>
                                        </p:cTn>
                                        <p:tgtEl>
                                          <p:spTgt spid="10"/>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6"/>
                                        </p:tgtEl>
                                      </p:cBhvr>
                                    </p:animEffect>
                                    <p:animScale>
                                      <p:cBhvr>
                                        <p:cTn id="72"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73" fill="hold" display="0">
                  <p:stCondLst>
                    <p:cond delay="indefinite"/>
                  </p:stCondLst>
                  <p:endCondLst>
                    <p:cond evt="onStopAudio" delay="0">
                      <p:tgtEl>
                        <p:sldTgt/>
                      </p:tgtEl>
                    </p:cond>
                  </p:endCondLst>
                </p:cTn>
                <p:tgtEl>
                  <p:spTgt spid="7"/>
                </p:tgtEl>
              </p:cMediaNode>
            </p:audio>
            <p:audio>
              <p:cMediaNode vol="80000">
                <p:cTn id="74" fill="hold" display="0">
                  <p:stCondLst>
                    <p:cond delay="indefinite"/>
                  </p:stCondLst>
                  <p:endCondLst>
                    <p:cond evt="onStopAudio" delay="0">
                      <p:tgtEl>
                        <p:sldTgt/>
                      </p:tgtEl>
                    </p:cond>
                  </p:endCondLst>
                </p:cTn>
                <p:tgtEl>
                  <p:spTgt spid="12"/>
                </p:tgtEl>
              </p:cMediaNode>
            </p:audio>
          </p:childTnLst>
        </p:cTn>
      </p:par>
    </p:tnLst>
    <p:bldLst>
      <p:bldP spid="5" grpId="0" animBg="1"/>
      <p:bldP spid="5" grpId="1" animBg="1"/>
      <p:bldP spid="3" grpId="0" animBg="1"/>
      <p:bldP spid="3" grpId="1" animBg="1"/>
      <p:bldP spid="4" grpId="0" animBg="1"/>
      <p:bldP spid="4" grpId="1" animBg="1"/>
      <p:bldP spid="6" grpId="0" animBg="1"/>
      <p:bldP spid="6"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E0FBFF"/>
        </a:solidFill>
        <a:effectLst/>
      </p:bgPr>
    </p:bg>
    <p:spTree>
      <p:nvGrpSpPr>
        <p:cNvPr id="1" name=""/>
        <p:cNvGrpSpPr/>
        <p:nvPr/>
      </p:nvGrpSpPr>
      <p:grpSpPr>
        <a:xfrm>
          <a:off x="0" y="0"/>
          <a:ext cx="0" cy="0"/>
          <a:chOff x="0" y="0"/>
          <a:chExt cx="0" cy="0"/>
        </a:xfrm>
      </p:grpSpPr>
      <p:sp>
        <p:nvSpPr>
          <p:cNvPr id="13" name="Câu hỏi">
            <a:extLst>
              <a:ext uri="{FF2B5EF4-FFF2-40B4-BE49-F238E27FC236}">
                <a16:creationId xmlns:a16="http://schemas.microsoft.com/office/drawing/2014/main" id="{E8F7334B-1DF2-2961-7C96-10D5E5C6F58A}"/>
              </a:ext>
            </a:extLst>
          </p:cNvPr>
          <p:cNvSpPr/>
          <p:nvPr/>
        </p:nvSpPr>
        <p:spPr>
          <a:xfrm>
            <a:off x="910936" y="415639"/>
            <a:ext cx="7322128" cy="1496291"/>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50000"/>
              </a:lnSpc>
              <a:spcBef>
                <a:spcPts val="0"/>
              </a:spcBef>
              <a:spcAft>
                <a:spcPts val="0"/>
              </a:spcAft>
              <a:buClrTx/>
              <a:buSzTx/>
              <a:buFont typeface="Arial"/>
              <a:buNone/>
              <a:tabLst/>
              <a:defRPr/>
            </a:pPr>
            <a:r>
              <a:rPr kumimoji="0" lang="vi-VN" sz="2200" b="1" i="1"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Câu </a:t>
            </a:r>
            <a:r>
              <a:rPr lang="en-US" sz="2200" b="1" i="1" kern="1200" noProof="1">
                <a:solidFill>
                  <a:prstClr val="black"/>
                </a:solidFill>
                <a:latin typeface="Arial" panose="020B0604020202020204" pitchFamily="34" charset="0"/>
                <a:cs typeface="Arial" panose="020B0604020202020204" pitchFamily="34" charset="0"/>
              </a:rPr>
              <a:t>4</a:t>
            </a:r>
            <a:r>
              <a:rPr kumimoji="0" lang="vi-VN" sz="2200" b="1" i="1"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vi-VN" sz="2200" b="0" i="0" u="none" strike="noStrike" kern="1200" cap="none" spc="0" normalizeH="0" baseline="0" noProof="1">
                <a:ln>
                  <a:noFill/>
                </a:ln>
                <a:solidFill>
                  <a:prstClr val="black"/>
                </a:solidFill>
                <a:effectLst/>
                <a:uLnTx/>
                <a:uFillTx/>
                <a:latin typeface="Arial"/>
                <a:ea typeface="+mn-ea"/>
                <a:cs typeface="Arial" panose="020B0604020202020204" pitchFamily="34" charset="0"/>
                <a:sym typeface="Arial"/>
              </a:rPr>
              <a:t>Tên của muối Na</a:t>
            </a:r>
            <a:r>
              <a:rPr kumimoji="0" lang="en-US" sz="2200" b="0" i="0" u="none" strike="noStrike" kern="1200" cap="none" spc="0" normalizeH="0" baseline="-25000" noProof="1">
                <a:ln>
                  <a:noFill/>
                </a:ln>
                <a:solidFill>
                  <a:prstClr val="black"/>
                </a:solidFill>
                <a:effectLst/>
                <a:uLnTx/>
                <a:uFillTx/>
                <a:latin typeface="Arial"/>
                <a:ea typeface="+mn-ea"/>
                <a:cs typeface="Arial" panose="020B0604020202020204" pitchFamily="34" charset="0"/>
                <a:sym typeface="Arial"/>
              </a:rPr>
              <a:t>2</a:t>
            </a:r>
            <a:r>
              <a:rPr kumimoji="0" lang="vi-VN" sz="2200" b="0" i="0" u="none" strike="noStrike" kern="1200" cap="none" spc="0" normalizeH="0" baseline="0" noProof="1">
                <a:ln>
                  <a:noFill/>
                </a:ln>
                <a:solidFill>
                  <a:prstClr val="black"/>
                </a:solidFill>
                <a:effectLst/>
                <a:uLnTx/>
                <a:uFillTx/>
                <a:latin typeface="Arial"/>
                <a:ea typeface="+mn-ea"/>
                <a:cs typeface="Arial" panose="020B0604020202020204" pitchFamily="34" charset="0"/>
                <a:sym typeface="Arial"/>
              </a:rPr>
              <a:t>SO</a:t>
            </a:r>
            <a:r>
              <a:rPr kumimoji="0" lang="en-US" sz="2200" b="0" i="0" u="none" strike="noStrike" kern="1200" cap="none" spc="0" normalizeH="0" baseline="-25000" noProof="1">
                <a:ln>
                  <a:noFill/>
                </a:ln>
                <a:solidFill>
                  <a:prstClr val="black"/>
                </a:solidFill>
                <a:effectLst/>
                <a:uLnTx/>
                <a:uFillTx/>
                <a:latin typeface="Arial"/>
                <a:ea typeface="+mn-ea"/>
                <a:cs typeface="Arial" panose="020B0604020202020204" pitchFamily="34" charset="0"/>
                <a:sym typeface="Arial"/>
              </a:rPr>
              <a:t>4</a:t>
            </a:r>
            <a:r>
              <a:rPr kumimoji="0" lang="vi-VN" sz="2200" b="0" i="0" u="none" strike="noStrike" kern="1200" cap="none" spc="0" normalizeH="0" baseline="0" noProof="1">
                <a:ln>
                  <a:noFill/>
                </a:ln>
                <a:solidFill>
                  <a:prstClr val="black"/>
                </a:solidFill>
                <a:effectLst/>
                <a:uLnTx/>
                <a:uFillTx/>
                <a:latin typeface="Arial"/>
                <a:ea typeface="+mn-ea"/>
                <a:cs typeface="Arial" panose="020B0604020202020204" pitchFamily="34" charset="0"/>
                <a:sym typeface="Arial"/>
              </a:rPr>
              <a:t> là</a:t>
            </a:r>
            <a:r>
              <a:rPr kumimoji="0" lang="en-US" sz="2200" b="0" i="0" u="none" strike="noStrike" kern="1200" cap="none" spc="0" normalizeH="0" baseline="0" noProof="1">
                <a:ln>
                  <a:noFill/>
                </a:ln>
                <a:solidFill>
                  <a:prstClr val="black"/>
                </a:solidFill>
                <a:effectLst/>
                <a:uLnTx/>
                <a:uFillTx/>
                <a:latin typeface="Arial"/>
                <a:ea typeface="+mn-ea"/>
                <a:cs typeface="Arial" panose="020B0604020202020204" pitchFamily="34" charset="0"/>
                <a:sym typeface="Arial"/>
              </a:rPr>
              <a:t>:</a:t>
            </a:r>
            <a:endParaRPr kumimoji="0" lang="vi-VN" sz="22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14" name="Đáp án đúng">
            <a:extLst>
              <a:ext uri="{FF2B5EF4-FFF2-40B4-BE49-F238E27FC236}">
                <a16:creationId xmlns:a16="http://schemas.microsoft.com/office/drawing/2014/main" id="{8E2F2B43-3044-F764-BE87-6B9CECCCBBEC}"/>
              </a:ext>
            </a:extLst>
          </p:cNvPr>
          <p:cNvSpPr/>
          <p:nvPr/>
        </p:nvSpPr>
        <p:spPr>
          <a:xfrm>
            <a:off x="910936" y="2175510"/>
            <a:ext cx="3401292"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pPr>
            <a:r>
              <a:rPr kumimoji="0" lang="en-US"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A. </a:t>
            </a:r>
            <a:r>
              <a:rPr lang="vi-VN" sz="2000" kern="1200" noProof="1">
                <a:solidFill>
                  <a:prstClr val="black"/>
                </a:solidFill>
                <a:cs typeface="Arial" panose="020B0604020202020204" pitchFamily="34" charset="0"/>
              </a:rPr>
              <a:t>sodium sulfate</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15" name="Đáp án sai 1">
            <a:extLst>
              <a:ext uri="{FF2B5EF4-FFF2-40B4-BE49-F238E27FC236}">
                <a16:creationId xmlns:a16="http://schemas.microsoft.com/office/drawing/2014/main" id="{3B1AA22F-A02B-25B5-CF07-7B627B51C0D8}"/>
              </a:ext>
            </a:extLst>
          </p:cNvPr>
          <p:cNvSpPr/>
          <p:nvPr/>
        </p:nvSpPr>
        <p:spPr>
          <a:xfrm>
            <a:off x="910936" y="3562350"/>
            <a:ext cx="3401292"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pPr>
            <a:r>
              <a:rPr kumimoji="0" lang="en-US"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B. </a:t>
            </a:r>
            <a:r>
              <a:rPr lang="vi-VN" sz="2000" kern="1200" noProof="1">
                <a:solidFill>
                  <a:prstClr val="black"/>
                </a:solidFill>
                <a:cs typeface="Arial" panose="020B0604020202020204" pitchFamily="34" charset="0"/>
              </a:rPr>
              <a:t>sodium sulfua</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16" name="Đáp án sai 2">
            <a:extLst>
              <a:ext uri="{FF2B5EF4-FFF2-40B4-BE49-F238E27FC236}">
                <a16:creationId xmlns:a16="http://schemas.microsoft.com/office/drawing/2014/main" id="{1778C788-85B9-3596-2467-E1EBAB4C9226}"/>
              </a:ext>
            </a:extLst>
          </p:cNvPr>
          <p:cNvSpPr/>
          <p:nvPr/>
        </p:nvSpPr>
        <p:spPr>
          <a:xfrm>
            <a:off x="4831773" y="2175510"/>
            <a:ext cx="3401292"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pPr>
            <a:r>
              <a:rPr kumimoji="0" lang="en-US"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C. </a:t>
            </a:r>
            <a:r>
              <a:rPr lang="vi-VN" sz="2000" kern="1200" noProof="1">
                <a:solidFill>
                  <a:prstClr val="black"/>
                </a:solidFill>
                <a:cs typeface="Arial" panose="020B0604020202020204" pitchFamily="34" charset="0"/>
              </a:rPr>
              <a:t>disodium tetrasufur</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17" name="Đáp án sai 3">
            <a:extLst>
              <a:ext uri="{FF2B5EF4-FFF2-40B4-BE49-F238E27FC236}">
                <a16:creationId xmlns:a16="http://schemas.microsoft.com/office/drawing/2014/main" id="{D525D25A-D89E-2359-2DD4-6064A2789FBC}"/>
              </a:ext>
            </a:extLst>
          </p:cNvPr>
          <p:cNvSpPr/>
          <p:nvPr/>
        </p:nvSpPr>
        <p:spPr>
          <a:xfrm>
            <a:off x="4831772" y="3562350"/>
            <a:ext cx="3401292"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en-US"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D. </a:t>
            </a:r>
            <a:r>
              <a:rPr lang="en-US" sz="2000" kern="1200" noProof="1">
                <a:solidFill>
                  <a:prstClr val="black"/>
                </a:solidFill>
                <a:latin typeface="Arial" panose="020B0604020202020204" pitchFamily="34" charset="0"/>
                <a:cs typeface="Arial" panose="020B0604020202020204" pitchFamily="34" charset="0"/>
              </a:rPr>
              <a:t>sodium(I) sulfate</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8" name="Correct sound effect and wrong sound effect (mp3cut.net)">
            <a:hlinkClick r:id="" action="ppaction://media"/>
            <a:extLst>
              <a:ext uri="{FF2B5EF4-FFF2-40B4-BE49-F238E27FC236}">
                <a16:creationId xmlns:a16="http://schemas.microsoft.com/office/drawing/2014/main" id="{D7F7F963-A0B5-C301-2C64-69CF271534F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477951"/>
            <a:ext cx="365523" cy="365523"/>
          </a:xfrm>
          <a:prstGeom prst="rect">
            <a:avLst/>
          </a:prstGeom>
        </p:spPr>
      </p:pic>
      <p:pic>
        <p:nvPicPr>
          <p:cNvPr id="19" name="Picture 5">
            <a:extLst>
              <a:ext uri="{FF2B5EF4-FFF2-40B4-BE49-F238E27FC236}">
                <a16:creationId xmlns:a16="http://schemas.microsoft.com/office/drawing/2014/main" id="{E0316B5F-E810-035A-F116-91FD7D7E5D7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612324" y="2598460"/>
            <a:ext cx="639785" cy="556871"/>
          </a:xfrm>
          <a:prstGeom prst="rect">
            <a:avLst/>
          </a:prstGeom>
        </p:spPr>
      </p:pic>
      <p:pic>
        <p:nvPicPr>
          <p:cNvPr id="20" name="Picture 10">
            <a:extLst>
              <a:ext uri="{FF2B5EF4-FFF2-40B4-BE49-F238E27FC236}">
                <a16:creationId xmlns:a16="http://schemas.microsoft.com/office/drawing/2014/main" id="{EEC6DE05-854C-CECC-E350-05DD0154979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595472" y="2581621"/>
            <a:ext cx="637592" cy="568036"/>
          </a:xfrm>
          <a:prstGeom prst="rect">
            <a:avLst/>
          </a:prstGeom>
        </p:spPr>
      </p:pic>
      <p:pic>
        <p:nvPicPr>
          <p:cNvPr id="21" name="Picture 10">
            <a:extLst>
              <a:ext uri="{FF2B5EF4-FFF2-40B4-BE49-F238E27FC236}">
                <a16:creationId xmlns:a16="http://schemas.microsoft.com/office/drawing/2014/main" id="{5355F114-4EDE-6120-031D-7CD93B9DA53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595472" y="3979718"/>
            <a:ext cx="637592" cy="568036"/>
          </a:xfrm>
          <a:prstGeom prst="rect">
            <a:avLst/>
          </a:prstGeom>
        </p:spPr>
      </p:pic>
      <p:pic>
        <p:nvPicPr>
          <p:cNvPr id="22" name="Picture 10">
            <a:extLst>
              <a:ext uri="{FF2B5EF4-FFF2-40B4-BE49-F238E27FC236}">
                <a16:creationId xmlns:a16="http://schemas.microsoft.com/office/drawing/2014/main" id="{21099FB3-F926-BD75-29A4-CA42BF8280C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14517" y="3979718"/>
            <a:ext cx="637592" cy="568036"/>
          </a:xfrm>
          <a:prstGeom prst="rect">
            <a:avLst/>
          </a:prstGeom>
        </p:spPr>
      </p:pic>
      <p:pic>
        <p:nvPicPr>
          <p:cNvPr id="23" name="Correct sound effect and wrong sound effect (mp3cut.net) (1)">
            <a:hlinkClick r:id="" action="ppaction://media"/>
            <a:extLst>
              <a:ext uri="{FF2B5EF4-FFF2-40B4-BE49-F238E27FC236}">
                <a16:creationId xmlns:a16="http://schemas.microsoft.com/office/drawing/2014/main" id="{237A9125-23EC-28BF-934B-03B4EAFAE9CD}"/>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477951"/>
            <a:ext cx="365523" cy="365523"/>
          </a:xfrm>
          <a:prstGeom prst="rect">
            <a:avLst/>
          </a:prstGeom>
        </p:spPr>
      </p:pic>
      <p:pic>
        <p:nvPicPr>
          <p:cNvPr id="4" name="Picture 3">
            <a:hlinkClick r:id="rId12" action="ppaction://hlinksldjump"/>
            <a:extLst>
              <a:ext uri="{FF2B5EF4-FFF2-40B4-BE49-F238E27FC236}">
                <a16:creationId xmlns:a16="http://schemas.microsoft.com/office/drawing/2014/main" id="{6CB91435-F990-A9B4-7264-FCFEA6293BE1}"/>
              </a:ext>
            </a:extLst>
          </p:cNvPr>
          <p:cNvPicPr>
            <a:picLocks noChangeAspect="1"/>
          </p:cNvPicPr>
          <p:nvPr/>
        </p:nvPicPr>
        <p:blipFill>
          <a:blip r:embed="rId13"/>
          <a:stretch>
            <a:fillRect/>
          </a:stretch>
        </p:blipFill>
        <p:spPr>
          <a:xfrm>
            <a:off x="8117894" y="4081114"/>
            <a:ext cx="999893" cy="1062386"/>
          </a:xfrm>
          <a:prstGeom prst="rect">
            <a:avLst/>
          </a:prstGeom>
        </p:spPr>
      </p:pic>
    </p:spTree>
    <p:extLst>
      <p:ext uri="{BB962C8B-B14F-4D97-AF65-F5344CB8AC3E}">
        <p14:creationId xmlns:p14="http://schemas.microsoft.com/office/powerpoint/2010/main" val="364407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Left)">
                                      <p:cBhvr>
                                        <p:cTn id="7" dur="500"/>
                                        <p:tgtEl>
                                          <p:spTgt spid="1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strips(downLeft)">
                                      <p:cBhvr>
                                        <p:cTn id="10" dur="500"/>
                                        <p:tgtEl>
                                          <p:spTgt spid="15"/>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strips(downLeft)">
                                      <p:cBhvr>
                                        <p:cTn id="13" dur="500"/>
                                        <p:tgtEl>
                                          <p:spTgt spid="16"/>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strips(down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4"/>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500" fill="hold"/>
                                        <p:tgtEl>
                                          <p:spTgt spid="14"/>
                                        </p:tgtEl>
                                        <p:attrNameLst>
                                          <p:attrName>fillcolor</p:attrName>
                                        </p:attrNameLst>
                                      </p:cBhvr>
                                      <p:to>
                                        <a:srgbClr val="92D050"/>
                                      </p:to>
                                    </p:animClr>
                                    <p:set>
                                      <p:cBhvr>
                                        <p:cTn id="22" dur="500" fill="hold"/>
                                        <p:tgtEl>
                                          <p:spTgt spid="14"/>
                                        </p:tgtEl>
                                        <p:attrNameLst>
                                          <p:attrName>fill.type</p:attrName>
                                        </p:attrNameLst>
                                      </p:cBhvr>
                                      <p:to>
                                        <p:strVal val="solid"/>
                                      </p:to>
                                    </p:set>
                                    <p:set>
                                      <p:cBhvr>
                                        <p:cTn id="23" dur="500" fill="hold"/>
                                        <p:tgtEl>
                                          <p:spTgt spid="14"/>
                                        </p:tgtEl>
                                        <p:attrNameLst>
                                          <p:attrName>fill.on</p:attrName>
                                        </p:attrNameLst>
                                      </p:cBhvr>
                                      <p:to>
                                        <p:strVal val="true"/>
                                      </p:to>
                                    </p:set>
                                  </p:childTnLst>
                                </p:cTn>
                              </p:par>
                              <p:par>
                                <p:cTn id="24" presetID="1" presetClass="mediacall" presetSubtype="0" fill="hold" nodeType="withEffect">
                                  <p:stCondLst>
                                    <p:cond delay="0"/>
                                  </p:stCondLst>
                                  <p:childTnLst>
                                    <p:cmd type="call" cmd="playFrom(0.0)">
                                      <p:cBhvr>
                                        <p:cTn id="25" dur="835" fill="hold"/>
                                        <p:tgtEl>
                                          <p:spTgt spid="18"/>
                                        </p:tgtEl>
                                      </p:cBhvr>
                                    </p:cmd>
                                  </p:childTnLst>
                                </p:cTn>
                              </p:par>
                              <p:par>
                                <p:cTn id="26" presetID="1" presetClass="entr" presetSubtype="0" fill="hold" nodeType="withEffect">
                                  <p:stCondLst>
                                    <p:cond delay="0"/>
                                  </p:stCondLst>
                                  <p:childTnLst>
                                    <p:set>
                                      <p:cBhvr>
                                        <p:cTn id="27" dur="1" fill="hold">
                                          <p:stCondLst>
                                            <p:cond delay="9"/>
                                          </p:stCondLst>
                                        </p:cTn>
                                        <p:tgtEl>
                                          <p:spTgt spid="19"/>
                                        </p:tgtEl>
                                        <p:attrNameLst>
                                          <p:attrName>style.visibility</p:attrName>
                                        </p:attrNameLst>
                                      </p:cBhvr>
                                      <p:to>
                                        <p:strVal val="visible"/>
                                      </p:to>
                                    </p:set>
                                  </p:childTnLst>
                                </p:cTn>
                              </p:par>
                              <p:par>
                                <p:cTn id="28" presetID="26" presetClass="emph" presetSubtype="0" repeatCount="2000" fill="hold" grpId="1" nodeType="withEffect">
                                  <p:stCondLst>
                                    <p:cond delay="0"/>
                                  </p:stCondLst>
                                  <p:childTnLst>
                                    <p:animEffect transition="out" filter="fade">
                                      <p:cBhvr>
                                        <p:cTn id="29" dur="500" tmFilter="0, 0; .2, .5; .8, .5; 1, 0"/>
                                        <p:tgtEl>
                                          <p:spTgt spid="14"/>
                                        </p:tgtEl>
                                      </p:cBhvr>
                                    </p:animEffect>
                                    <p:animScale>
                                      <p:cBhvr>
                                        <p:cTn id="30"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31" restart="whenNotActive" fill="hold" evtFilter="cancelBubble" nodeType="interactiveSeq">
                <p:stCondLst>
                  <p:cond evt="onClick" delay="0">
                    <p:tgtEl>
                      <p:spTgt spid="15"/>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500" fill="hold"/>
                                        <p:tgtEl>
                                          <p:spTgt spid="15"/>
                                        </p:tgtEl>
                                        <p:attrNameLst>
                                          <p:attrName>fillcolor</p:attrName>
                                        </p:attrNameLst>
                                      </p:cBhvr>
                                      <p:to>
                                        <a:srgbClr val="D99694"/>
                                      </p:to>
                                    </p:animClr>
                                    <p:set>
                                      <p:cBhvr>
                                        <p:cTn id="36" dur="500" fill="hold"/>
                                        <p:tgtEl>
                                          <p:spTgt spid="15"/>
                                        </p:tgtEl>
                                        <p:attrNameLst>
                                          <p:attrName>fill.type</p:attrName>
                                        </p:attrNameLst>
                                      </p:cBhvr>
                                      <p:to>
                                        <p:strVal val="solid"/>
                                      </p:to>
                                    </p:set>
                                    <p:set>
                                      <p:cBhvr>
                                        <p:cTn id="37" dur="500" fill="hold"/>
                                        <p:tgtEl>
                                          <p:spTgt spid="15"/>
                                        </p:tgtEl>
                                        <p:attrNameLst>
                                          <p:attrName>fill.on</p:attrName>
                                        </p:attrNameLst>
                                      </p:cBhvr>
                                      <p:to>
                                        <p:strVal val="true"/>
                                      </p:to>
                                    </p:set>
                                  </p:childTnLst>
                                </p:cTn>
                              </p:par>
                              <p:par>
                                <p:cTn id="38" presetID="1" presetClass="mediacall" presetSubtype="0" fill="hold" nodeType="withEffect">
                                  <p:stCondLst>
                                    <p:cond delay="0"/>
                                  </p:stCondLst>
                                  <p:childTnLst>
                                    <p:cmd type="call" cmd="playFrom(0.0)">
                                      <p:cBhvr>
                                        <p:cTn id="39" dur="862" fill="hold"/>
                                        <p:tgtEl>
                                          <p:spTgt spid="23"/>
                                        </p:tgtEl>
                                      </p:cBhvr>
                                    </p:cmd>
                                  </p:childTnLst>
                                </p:cTn>
                              </p:par>
                              <p:par>
                                <p:cTn id="40" presetID="1"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15"/>
                                        </p:tgtEl>
                                      </p:cBhvr>
                                    </p:animEffect>
                                    <p:animScale>
                                      <p:cBhvr>
                                        <p:cTn id="44" dur="250" autoRev="1" fill="hold"/>
                                        <p:tgtEl>
                                          <p:spTgt spid="15"/>
                                        </p:tgtEl>
                                      </p:cBhvr>
                                      <p:by x="105000" y="105000"/>
                                    </p:animScale>
                                  </p:childTnLst>
                                </p:cTn>
                              </p:par>
                            </p:childTnLst>
                          </p:cTn>
                        </p:par>
                      </p:childTnLst>
                    </p:cTn>
                  </p:par>
                </p:childTnLst>
              </p:cTn>
              <p:nextCondLst>
                <p:cond evt="onClick" delay="0">
                  <p:tgtEl>
                    <p:spTgt spid="15"/>
                  </p:tgtEl>
                </p:cond>
              </p:nextCondLst>
            </p:seq>
            <p:seq concurrent="1" nextAc="seek">
              <p:cTn id="45" restart="whenNotActive" fill="hold" evtFilter="cancelBubble" nodeType="interactiveSeq">
                <p:stCondLst>
                  <p:cond evt="onClick" delay="0">
                    <p:tgtEl>
                      <p:spTgt spid="16"/>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500" fill="hold"/>
                                        <p:tgtEl>
                                          <p:spTgt spid="16"/>
                                        </p:tgtEl>
                                        <p:attrNameLst>
                                          <p:attrName>fillcolor</p:attrName>
                                        </p:attrNameLst>
                                      </p:cBhvr>
                                      <p:to>
                                        <a:srgbClr val="D99694"/>
                                      </p:to>
                                    </p:animClr>
                                    <p:set>
                                      <p:cBhvr>
                                        <p:cTn id="50" dur="500" fill="hold"/>
                                        <p:tgtEl>
                                          <p:spTgt spid="16"/>
                                        </p:tgtEl>
                                        <p:attrNameLst>
                                          <p:attrName>fill.type</p:attrName>
                                        </p:attrNameLst>
                                      </p:cBhvr>
                                      <p:to>
                                        <p:strVal val="solid"/>
                                      </p:to>
                                    </p:set>
                                    <p:set>
                                      <p:cBhvr>
                                        <p:cTn id="51" dur="500" fill="hold"/>
                                        <p:tgtEl>
                                          <p:spTgt spid="16"/>
                                        </p:tgtEl>
                                        <p:attrNameLst>
                                          <p:attrName>fill.on</p:attrName>
                                        </p:attrNameLst>
                                      </p:cBhvr>
                                      <p:to>
                                        <p:strVal val="true"/>
                                      </p:to>
                                    </p:set>
                                  </p:childTnLst>
                                </p:cTn>
                              </p:par>
                              <p:par>
                                <p:cTn id="52" presetID="1" presetClass="mediacall" presetSubtype="0" fill="hold" nodeType="withEffect">
                                  <p:stCondLst>
                                    <p:cond delay="0"/>
                                  </p:stCondLst>
                                  <p:childTnLst>
                                    <p:cmd type="call" cmd="playFrom(0.0)">
                                      <p:cBhvr>
                                        <p:cTn id="53" dur="862" fill="hold"/>
                                        <p:tgtEl>
                                          <p:spTgt spid="23"/>
                                        </p:tgtEl>
                                      </p:cBhvr>
                                    </p:cmd>
                                  </p:childTnLst>
                                </p:cTn>
                              </p:par>
                              <p:par>
                                <p:cTn id="54" presetID="1" presetClass="entr" presetSubtype="0" fill="hold" nodeType="withEffect">
                                  <p:stCondLst>
                                    <p:cond delay="0"/>
                                  </p:stCondLst>
                                  <p:childTnLst>
                                    <p:set>
                                      <p:cBhvr>
                                        <p:cTn id="55" dur="1" fill="hold">
                                          <p:stCondLst>
                                            <p:cond delay="9"/>
                                          </p:stCondLst>
                                        </p:cTn>
                                        <p:tgtEl>
                                          <p:spTgt spid="20"/>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16"/>
                                        </p:tgtEl>
                                      </p:cBhvr>
                                    </p:animEffect>
                                    <p:animScale>
                                      <p:cBhvr>
                                        <p:cTn id="58" dur="250" autoRev="1" fill="hold"/>
                                        <p:tgtEl>
                                          <p:spTgt spid="16"/>
                                        </p:tgtEl>
                                      </p:cBhvr>
                                      <p:by x="105000" y="105000"/>
                                    </p:animScale>
                                  </p:childTnLst>
                                </p:cTn>
                              </p:par>
                            </p:childTnLst>
                          </p:cTn>
                        </p:par>
                      </p:childTnLst>
                    </p:cTn>
                  </p:par>
                </p:childTnLst>
              </p:cTn>
              <p:nextCondLst>
                <p:cond evt="onClick" delay="0">
                  <p:tgtEl>
                    <p:spTgt spid="16"/>
                  </p:tgtEl>
                </p:cond>
              </p:nextCondLst>
            </p:seq>
            <p:seq concurrent="1" nextAc="seek">
              <p:cTn id="59" restart="whenNotActive" fill="hold" evtFilter="cancelBubble" nodeType="interactiveSeq">
                <p:stCondLst>
                  <p:cond evt="onClick" delay="0">
                    <p:tgtEl>
                      <p:spTgt spid="17"/>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17"/>
                                        </p:tgtEl>
                                        <p:attrNameLst>
                                          <p:attrName>fillcolor</p:attrName>
                                        </p:attrNameLst>
                                      </p:cBhvr>
                                      <p:to>
                                        <a:srgbClr val="D99694"/>
                                      </p:to>
                                    </p:animClr>
                                    <p:set>
                                      <p:cBhvr>
                                        <p:cTn id="64" dur="500" fill="hold"/>
                                        <p:tgtEl>
                                          <p:spTgt spid="17"/>
                                        </p:tgtEl>
                                        <p:attrNameLst>
                                          <p:attrName>fill.type</p:attrName>
                                        </p:attrNameLst>
                                      </p:cBhvr>
                                      <p:to>
                                        <p:strVal val="solid"/>
                                      </p:to>
                                    </p:set>
                                    <p:set>
                                      <p:cBhvr>
                                        <p:cTn id="65" dur="500" fill="hold"/>
                                        <p:tgtEl>
                                          <p:spTgt spid="17"/>
                                        </p:tgtEl>
                                        <p:attrNameLst>
                                          <p:attrName>fill.on</p:attrName>
                                        </p:attrNameLst>
                                      </p:cBhvr>
                                      <p:to>
                                        <p:strVal val="true"/>
                                      </p:to>
                                    </p:set>
                                  </p:childTnLst>
                                </p:cTn>
                              </p:par>
                              <p:par>
                                <p:cTn id="66" presetID="1" presetClass="mediacall" presetSubtype="0" fill="hold" nodeType="withEffect">
                                  <p:stCondLst>
                                    <p:cond delay="0"/>
                                  </p:stCondLst>
                                  <p:childTnLst>
                                    <p:cmd type="call" cmd="playFrom(0.0)">
                                      <p:cBhvr>
                                        <p:cTn id="67" dur="862" fill="hold"/>
                                        <p:tgtEl>
                                          <p:spTgt spid="23"/>
                                        </p:tgtEl>
                                      </p:cBhvr>
                                    </p:cmd>
                                  </p:childTnLst>
                                </p:cTn>
                              </p:par>
                              <p:par>
                                <p:cTn id="68" presetID="1" presetClass="entr" presetSubtype="0" fill="hold" nodeType="withEffect">
                                  <p:stCondLst>
                                    <p:cond delay="0"/>
                                  </p:stCondLst>
                                  <p:childTnLst>
                                    <p:set>
                                      <p:cBhvr>
                                        <p:cTn id="69" dur="1" fill="hold">
                                          <p:stCondLst>
                                            <p:cond delay="9"/>
                                          </p:stCondLst>
                                        </p:cTn>
                                        <p:tgtEl>
                                          <p:spTgt spid="21"/>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17"/>
                                        </p:tgtEl>
                                      </p:cBhvr>
                                    </p:animEffect>
                                    <p:animScale>
                                      <p:cBhvr>
                                        <p:cTn id="72" dur="250" autoRev="1" fill="hold"/>
                                        <p:tgtEl>
                                          <p:spTgt spid="17"/>
                                        </p:tgtEl>
                                      </p:cBhvr>
                                      <p:by x="105000" y="105000"/>
                                    </p:animScale>
                                  </p:childTnLst>
                                </p:cTn>
                              </p:par>
                            </p:childTnLst>
                          </p:cTn>
                        </p:par>
                      </p:childTnLst>
                    </p:cTn>
                  </p:par>
                </p:childTnLst>
              </p:cTn>
              <p:nextCondLst>
                <p:cond evt="onClick" delay="0">
                  <p:tgtEl>
                    <p:spTgt spid="17"/>
                  </p:tgtEl>
                </p:cond>
              </p:nextCondLst>
            </p:seq>
            <p:audio>
              <p:cMediaNode vol="80000">
                <p:cTn id="73" fill="hold" display="0">
                  <p:stCondLst>
                    <p:cond delay="indefinite"/>
                  </p:stCondLst>
                  <p:endCondLst>
                    <p:cond evt="onStopAudio" delay="0">
                      <p:tgtEl>
                        <p:sldTgt/>
                      </p:tgtEl>
                    </p:cond>
                  </p:endCondLst>
                </p:cTn>
                <p:tgtEl>
                  <p:spTgt spid="18"/>
                </p:tgtEl>
              </p:cMediaNode>
            </p:audio>
            <p:audio>
              <p:cMediaNode vol="80000">
                <p:cTn id="74" fill="hold" display="0">
                  <p:stCondLst>
                    <p:cond delay="indefinite"/>
                  </p:stCondLst>
                  <p:endCondLst>
                    <p:cond evt="onStopAudio" delay="0">
                      <p:tgtEl>
                        <p:sldTgt/>
                      </p:tgtEl>
                    </p:cond>
                  </p:endCondLst>
                </p:cTn>
                <p:tgtEl>
                  <p:spTgt spid="23"/>
                </p:tgtEl>
              </p:cMediaNode>
            </p:audio>
          </p:childTnLst>
        </p:cTn>
      </p:par>
    </p:tnLst>
    <p:bldLst>
      <p:bldP spid="14" grpId="0" animBg="1"/>
      <p:bldP spid="14" grpId="1" animBg="1"/>
      <p:bldP spid="15" grpId="0" animBg="1"/>
      <p:bldP spid="15" grpId="1" animBg="1"/>
      <p:bldP spid="16" grpId="0" animBg="1"/>
      <p:bldP spid="16" grpId="1" animBg="1"/>
      <p:bldP spid="17" grpId="0" animBg="1"/>
      <p:bldP spid="17"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E0FBFF"/>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80F839E4-5932-8FFC-C73D-9D0030649872}"/>
              </a:ext>
            </a:extLst>
          </p:cNvPr>
          <p:cNvSpPr/>
          <p:nvPr/>
        </p:nvSpPr>
        <p:spPr>
          <a:xfrm>
            <a:off x="910936" y="590550"/>
            <a:ext cx="7322128" cy="1276804"/>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50000"/>
              </a:lnSpc>
              <a:spcBef>
                <a:spcPts val="0"/>
              </a:spcBef>
              <a:spcAft>
                <a:spcPts val="0"/>
              </a:spcAft>
              <a:buClrTx/>
              <a:buSzTx/>
              <a:buFont typeface="Arial"/>
              <a:buNone/>
              <a:tabLst/>
              <a:defRPr/>
            </a:pPr>
            <a:r>
              <a:rPr kumimoji="0" lang="vi-VN" sz="2200" b="1" i="1"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Câu </a:t>
            </a:r>
            <a:r>
              <a:rPr lang="en-US" sz="2200" b="1" i="1" kern="1200" noProof="1">
                <a:solidFill>
                  <a:prstClr val="black"/>
                </a:solidFill>
                <a:latin typeface="Arial" panose="020B0604020202020204" pitchFamily="34" charset="0"/>
                <a:cs typeface="Arial" panose="020B0604020202020204" pitchFamily="34" charset="0"/>
              </a:rPr>
              <a:t>5</a:t>
            </a:r>
            <a:r>
              <a:rPr kumimoji="0" lang="en-US" sz="2200" b="1" i="1"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vi-VN" sz="22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Trộn 2 dung dịch muối nào sau đây sẽ </a:t>
            </a:r>
            <a:r>
              <a:rPr kumimoji="0" lang="vi-VN" sz="2200" b="1" i="1"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không</a:t>
            </a:r>
            <a:r>
              <a:rPr kumimoji="0" lang="vi-VN" sz="22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 xuất hiện kết tủa?</a:t>
            </a:r>
          </a:p>
        </p:txBody>
      </p:sp>
      <p:sp>
        <p:nvSpPr>
          <p:cNvPr id="3" name="Đáp án đúng">
            <a:extLst>
              <a:ext uri="{FF2B5EF4-FFF2-40B4-BE49-F238E27FC236}">
                <a16:creationId xmlns:a16="http://schemas.microsoft.com/office/drawing/2014/main" id="{8B6ED696-E725-FF91-191F-97B43644DB5A}"/>
              </a:ext>
            </a:extLst>
          </p:cNvPr>
          <p:cNvSpPr/>
          <p:nvPr/>
        </p:nvSpPr>
        <p:spPr>
          <a:xfrm>
            <a:off x="4639733" y="3395926"/>
            <a:ext cx="3762664"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en-US"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rPr>
              <a:t>D. </a:t>
            </a:r>
            <a:r>
              <a:rPr lang="vi-VN" sz="2000">
                <a:solidFill>
                  <a:srgbClr val="000000"/>
                </a:solidFill>
              </a:rPr>
              <a:t>NaCl</a:t>
            </a:r>
            <a:r>
              <a:rPr lang="en-US" sz="2000">
                <a:solidFill>
                  <a:srgbClr val="000000"/>
                </a:solidFill>
              </a:rPr>
              <a:t> +</a:t>
            </a:r>
            <a:r>
              <a:rPr lang="vi-VN" sz="2000">
                <a:solidFill>
                  <a:srgbClr val="000000"/>
                </a:solidFill>
              </a:rPr>
              <a:t> K</a:t>
            </a:r>
            <a:r>
              <a:rPr lang="vi-VN" sz="2000" baseline="-25000">
                <a:solidFill>
                  <a:srgbClr val="000000"/>
                </a:solidFill>
              </a:rPr>
              <a:t>2</a:t>
            </a:r>
            <a:r>
              <a:rPr lang="vi-VN" sz="2000">
                <a:solidFill>
                  <a:srgbClr val="000000"/>
                </a:solidFill>
              </a:rPr>
              <a:t>SO</a:t>
            </a:r>
            <a:r>
              <a:rPr lang="vi-VN" sz="2000" baseline="-25000">
                <a:solidFill>
                  <a:srgbClr val="000000"/>
                </a:solidFill>
              </a:rPr>
              <a:t>4</a:t>
            </a:r>
            <a:endParaRPr kumimoji="0" lang="vi-VN"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4" name="Đáp án sai 1">
            <a:extLst>
              <a:ext uri="{FF2B5EF4-FFF2-40B4-BE49-F238E27FC236}">
                <a16:creationId xmlns:a16="http://schemas.microsoft.com/office/drawing/2014/main" id="{841A200B-9A34-73CC-2D56-92F3FDE0398A}"/>
              </a:ext>
            </a:extLst>
          </p:cNvPr>
          <p:cNvSpPr/>
          <p:nvPr/>
        </p:nvSpPr>
        <p:spPr>
          <a:xfrm>
            <a:off x="718897" y="2001467"/>
            <a:ext cx="3762664"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en-US"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rPr>
              <a:t>A. </a:t>
            </a:r>
            <a:r>
              <a:rPr lang="vi-VN" sz="2000">
                <a:solidFill>
                  <a:srgbClr val="000000"/>
                </a:solidFill>
              </a:rPr>
              <a:t>BaCl</a:t>
            </a:r>
            <a:r>
              <a:rPr lang="vi-VN" sz="2000" baseline="-25000">
                <a:solidFill>
                  <a:srgbClr val="000000"/>
                </a:solidFill>
              </a:rPr>
              <a:t>2</a:t>
            </a:r>
            <a:r>
              <a:rPr lang="en-US" sz="2000">
                <a:solidFill>
                  <a:srgbClr val="000000"/>
                </a:solidFill>
              </a:rPr>
              <a:t> +</a:t>
            </a:r>
            <a:r>
              <a:rPr lang="vi-VN" sz="2000">
                <a:solidFill>
                  <a:srgbClr val="000000"/>
                </a:solidFill>
              </a:rPr>
              <a:t> Na</a:t>
            </a:r>
            <a:r>
              <a:rPr lang="vi-VN" sz="2000" baseline="-25000">
                <a:solidFill>
                  <a:srgbClr val="000000"/>
                </a:solidFill>
              </a:rPr>
              <a:t>2</a:t>
            </a:r>
            <a:r>
              <a:rPr lang="vi-VN" sz="2000">
                <a:solidFill>
                  <a:srgbClr val="000000"/>
                </a:solidFill>
              </a:rPr>
              <a:t>SO</a:t>
            </a:r>
            <a:r>
              <a:rPr lang="vi-VN" sz="2000" baseline="-25000">
                <a:solidFill>
                  <a:srgbClr val="000000"/>
                </a:solidFill>
              </a:rPr>
              <a:t>4</a:t>
            </a:r>
            <a:endParaRPr kumimoji="0" lang="vi-VN"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5" name="Đáp án sai 2">
            <a:extLst>
              <a:ext uri="{FF2B5EF4-FFF2-40B4-BE49-F238E27FC236}">
                <a16:creationId xmlns:a16="http://schemas.microsoft.com/office/drawing/2014/main" id="{74A6FE97-6448-5BF0-CBD9-B4F2717D97F0}"/>
              </a:ext>
            </a:extLst>
          </p:cNvPr>
          <p:cNvSpPr/>
          <p:nvPr/>
        </p:nvSpPr>
        <p:spPr>
          <a:xfrm>
            <a:off x="718897" y="3395926"/>
            <a:ext cx="3762664"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en-US"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rPr>
              <a:t>B. </a:t>
            </a:r>
            <a:r>
              <a:rPr lang="vi-VN" sz="2000">
                <a:solidFill>
                  <a:srgbClr val="000000"/>
                </a:solidFill>
              </a:rPr>
              <a:t>Na</a:t>
            </a:r>
            <a:r>
              <a:rPr lang="vi-VN" sz="2000" baseline="-25000">
                <a:solidFill>
                  <a:srgbClr val="000000"/>
                </a:solidFill>
              </a:rPr>
              <a:t>2</a:t>
            </a:r>
            <a:r>
              <a:rPr lang="vi-VN" sz="2000">
                <a:solidFill>
                  <a:srgbClr val="000000"/>
                </a:solidFill>
              </a:rPr>
              <a:t>CO</a:t>
            </a:r>
            <a:r>
              <a:rPr lang="vi-VN" sz="2000" baseline="-25000">
                <a:solidFill>
                  <a:srgbClr val="000000"/>
                </a:solidFill>
              </a:rPr>
              <a:t>3</a:t>
            </a:r>
            <a:r>
              <a:rPr lang="en-US" sz="2000">
                <a:solidFill>
                  <a:srgbClr val="000000"/>
                </a:solidFill>
              </a:rPr>
              <a:t> +</a:t>
            </a:r>
            <a:r>
              <a:rPr lang="vi-VN" sz="2000">
                <a:solidFill>
                  <a:srgbClr val="000000"/>
                </a:solidFill>
              </a:rPr>
              <a:t> CaCl</a:t>
            </a:r>
            <a:r>
              <a:rPr lang="vi-VN" sz="2000" baseline="-25000">
                <a:solidFill>
                  <a:srgbClr val="000000"/>
                </a:solidFill>
              </a:rPr>
              <a:t>2</a:t>
            </a:r>
            <a:endParaRPr kumimoji="0" lang="vi-VN"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6" name="Đáp án sai 3">
            <a:extLst>
              <a:ext uri="{FF2B5EF4-FFF2-40B4-BE49-F238E27FC236}">
                <a16:creationId xmlns:a16="http://schemas.microsoft.com/office/drawing/2014/main" id="{DCCE19E0-ADEC-31CC-7BC2-28A9828F34D1}"/>
              </a:ext>
            </a:extLst>
          </p:cNvPr>
          <p:cNvSpPr/>
          <p:nvPr/>
        </p:nvSpPr>
        <p:spPr>
          <a:xfrm>
            <a:off x="4639733" y="2001466"/>
            <a:ext cx="3762664"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en-US"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rPr>
              <a:t>C. </a:t>
            </a:r>
            <a:r>
              <a:rPr lang="vi-VN" sz="2000">
                <a:solidFill>
                  <a:srgbClr val="000000"/>
                </a:solidFill>
              </a:rPr>
              <a:t>BaCl</a:t>
            </a:r>
            <a:r>
              <a:rPr lang="vi-VN" sz="2000" baseline="-25000">
                <a:solidFill>
                  <a:srgbClr val="000000"/>
                </a:solidFill>
              </a:rPr>
              <a:t>2</a:t>
            </a:r>
            <a:r>
              <a:rPr lang="en-US" sz="2000">
                <a:solidFill>
                  <a:srgbClr val="000000"/>
                </a:solidFill>
              </a:rPr>
              <a:t> +</a:t>
            </a:r>
            <a:r>
              <a:rPr lang="vi-VN" sz="2000">
                <a:solidFill>
                  <a:srgbClr val="000000"/>
                </a:solidFill>
              </a:rPr>
              <a:t> AgNO</a:t>
            </a:r>
            <a:r>
              <a:rPr lang="vi-VN" sz="2000" baseline="-25000">
                <a:solidFill>
                  <a:srgbClr val="000000"/>
                </a:solidFill>
              </a:rPr>
              <a:t>3</a:t>
            </a:r>
            <a:endParaRPr kumimoji="0" lang="vi-VN"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endParaRPr>
          </a:p>
        </p:txBody>
      </p:sp>
      <p:pic>
        <p:nvPicPr>
          <p:cNvPr id="7" name="Correct sound effect and wrong sound effect (mp3cut.net)">
            <a:hlinkClick r:id="" action="ppaction://media"/>
            <a:extLst>
              <a:ext uri="{FF2B5EF4-FFF2-40B4-BE49-F238E27FC236}">
                <a16:creationId xmlns:a16="http://schemas.microsoft.com/office/drawing/2014/main" id="{7873BAD2-6E5E-8F26-C56F-6A6B24B6A41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477951"/>
            <a:ext cx="365523" cy="365523"/>
          </a:xfrm>
          <a:prstGeom prst="rect">
            <a:avLst/>
          </a:prstGeom>
        </p:spPr>
      </p:pic>
      <p:pic>
        <p:nvPicPr>
          <p:cNvPr id="8" name="Picture 5">
            <a:extLst>
              <a:ext uri="{FF2B5EF4-FFF2-40B4-BE49-F238E27FC236}">
                <a16:creationId xmlns:a16="http://schemas.microsoft.com/office/drawing/2014/main" id="{3035728A-2BD1-AC51-2727-230A573248A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671672" y="3734710"/>
            <a:ext cx="639785" cy="556871"/>
          </a:xfrm>
          <a:prstGeom prst="rect">
            <a:avLst/>
          </a:prstGeom>
        </p:spPr>
      </p:pic>
      <p:pic>
        <p:nvPicPr>
          <p:cNvPr id="9" name="Picture 10">
            <a:extLst>
              <a:ext uri="{FF2B5EF4-FFF2-40B4-BE49-F238E27FC236}">
                <a16:creationId xmlns:a16="http://schemas.microsoft.com/office/drawing/2014/main" id="{8C42094C-9F42-83E4-130E-19089ED6A47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14518" y="3723545"/>
            <a:ext cx="637592" cy="568036"/>
          </a:xfrm>
          <a:prstGeom prst="rect">
            <a:avLst/>
          </a:prstGeom>
        </p:spPr>
      </p:pic>
      <p:pic>
        <p:nvPicPr>
          <p:cNvPr id="10" name="Picture 10">
            <a:extLst>
              <a:ext uri="{FF2B5EF4-FFF2-40B4-BE49-F238E27FC236}">
                <a16:creationId xmlns:a16="http://schemas.microsoft.com/office/drawing/2014/main" id="{27AA659E-4E1E-6334-8261-021FCDA0888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671672" y="2286314"/>
            <a:ext cx="637592" cy="568036"/>
          </a:xfrm>
          <a:prstGeom prst="rect">
            <a:avLst/>
          </a:prstGeom>
        </p:spPr>
      </p:pic>
      <p:pic>
        <p:nvPicPr>
          <p:cNvPr id="11" name="Picture 10">
            <a:extLst>
              <a:ext uri="{FF2B5EF4-FFF2-40B4-BE49-F238E27FC236}">
                <a16:creationId xmlns:a16="http://schemas.microsoft.com/office/drawing/2014/main" id="{EED2EB7D-644D-64D2-5C82-2834D4D3746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14518" y="2204955"/>
            <a:ext cx="637592" cy="568036"/>
          </a:xfrm>
          <a:prstGeom prst="rect">
            <a:avLst/>
          </a:prstGeom>
        </p:spPr>
      </p:pic>
      <p:pic>
        <p:nvPicPr>
          <p:cNvPr id="12" name="Correct sound effect and wrong sound effect (mp3cut.net) (1)">
            <a:hlinkClick r:id="" action="ppaction://media"/>
            <a:extLst>
              <a:ext uri="{FF2B5EF4-FFF2-40B4-BE49-F238E27FC236}">
                <a16:creationId xmlns:a16="http://schemas.microsoft.com/office/drawing/2014/main" id="{05EAC5C7-7D1A-E5DD-975F-9860781738C0}"/>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477951"/>
            <a:ext cx="365523" cy="365523"/>
          </a:xfrm>
          <a:prstGeom prst="rect">
            <a:avLst/>
          </a:prstGeom>
        </p:spPr>
      </p:pic>
      <p:pic>
        <p:nvPicPr>
          <p:cNvPr id="15" name="Picture 14">
            <a:hlinkClick r:id="rId12" action="ppaction://hlinksldjump"/>
            <a:extLst>
              <a:ext uri="{FF2B5EF4-FFF2-40B4-BE49-F238E27FC236}">
                <a16:creationId xmlns:a16="http://schemas.microsoft.com/office/drawing/2014/main" id="{2AE034E4-9DF2-E275-0E87-26FB33110A1C}"/>
              </a:ext>
            </a:extLst>
          </p:cNvPr>
          <p:cNvPicPr>
            <a:picLocks noChangeAspect="1"/>
          </p:cNvPicPr>
          <p:nvPr/>
        </p:nvPicPr>
        <p:blipFill>
          <a:blip r:embed="rId13"/>
          <a:stretch>
            <a:fillRect/>
          </a:stretch>
        </p:blipFill>
        <p:spPr>
          <a:xfrm>
            <a:off x="8117894" y="4081114"/>
            <a:ext cx="999893" cy="1062386"/>
          </a:xfrm>
          <a:prstGeom prst="rect">
            <a:avLst/>
          </a:prstGeom>
        </p:spPr>
      </p:pic>
    </p:spTree>
    <p:extLst>
      <p:ext uri="{BB962C8B-B14F-4D97-AF65-F5344CB8AC3E}">
        <p14:creationId xmlns:p14="http://schemas.microsoft.com/office/powerpoint/2010/main" val="299116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trips(downLeft)">
                                      <p:cBhvr>
                                        <p:cTn id="13" dur="500"/>
                                        <p:tgtEl>
                                          <p:spTgt spid="6"/>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strips(downLeft)">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500" fill="hold"/>
                                        <p:tgtEl>
                                          <p:spTgt spid="3"/>
                                        </p:tgtEl>
                                        <p:attrNameLst>
                                          <p:attrName>fillcolor</p:attrName>
                                        </p:attrNameLst>
                                      </p:cBhvr>
                                      <p:to>
                                        <a:srgbClr val="92D050"/>
                                      </p:to>
                                    </p:animClr>
                                    <p:set>
                                      <p:cBhvr>
                                        <p:cTn id="22" dur="500" fill="hold"/>
                                        <p:tgtEl>
                                          <p:spTgt spid="3"/>
                                        </p:tgtEl>
                                        <p:attrNameLst>
                                          <p:attrName>fill.type</p:attrName>
                                        </p:attrNameLst>
                                      </p:cBhvr>
                                      <p:to>
                                        <p:strVal val="solid"/>
                                      </p:to>
                                    </p:set>
                                    <p:set>
                                      <p:cBhvr>
                                        <p:cTn id="23" dur="500" fill="hold"/>
                                        <p:tgtEl>
                                          <p:spTgt spid="3"/>
                                        </p:tgtEl>
                                        <p:attrNameLst>
                                          <p:attrName>fill.on</p:attrName>
                                        </p:attrNameLst>
                                      </p:cBhvr>
                                      <p:to>
                                        <p:strVal val="true"/>
                                      </p:to>
                                    </p:set>
                                  </p:childTnLst>
                                </p:cTn>
                              </p:par>
                              <p:par>
                                <p:cTn id="24" presetID="1" presetClass="mediacall" presetSubtype="0" fill="hold" nodeType="withEffect">
                                  <p:stCondLst>
                                    <p:cond delay="0"/>
                                  </p:stCondLst>
                                  <p:childTnLst>
                                    <p:cmd type="call" cmd="playFrom(0.0)">
                                      <p:cBhvr>
                                        <p:cTn id="25" dur="835" fill="hold"/>
                                        <p:tgtEl>
                                          <p:spTgt spid="7"/>
                                        </p:tgtEl>
                                      </p:cBhvr>
                                    </p:cmd>
                                  </p:childTnLst>
                                </p:cTn>
                              </p:par>
                              <p:par>
                                <p:cTn id="26" presetID="1" presetClass="entr" presetSubtype="0" fill="hold" nodeType="withEffect">
                                  <p:stCondLst>
                                    <p:cond delay="0"/>
                                  </p:stCondLst>
                                  <p:childTnLst>
                                    <p:set>
                                      <p:cBhvr>
                                        <p:cTn id="27" dur="1" fill="hold">
                                          <p:stCondLst>
                                            <p:cond delay="9"/>
                                          </p:stCondLst>
                                        </p:cTn>
                                        <p:tgtEl>
                                          <p:spTgt spid="8"/>
                                        </p:tgtEl>
                                        <p:attrNameLst>
                                          <p:attrName>style.visibility</p:attrName>
                                        </p:attrNameLst>
                                      </p:cBhvr>
                                      <p:to>
                                        <p:strVal val="visible"/>
                                      </p:to>
                                    </p:set>
                                  </p:childTnLst>
                                </p:cTn>
                              </p:par>
                              <p:par>
                                <p:cTn id="28" presetID="26" presetClass="emph" presetSubtype="0" repeatCount="2000" fill="hold" grpId="1" nodeType="withEffect">
                                  <p:stCondLst>
                                    <p:cond delay="0"/>
                                  </p:stCondLst>
                                  <p:childTnLst>
                                    <p:animEffect transition="out" filter="fade">
                                      <p:cBhvr>
                                        <p:cTn id="29" dur="500" tmFilter="0, 0; .2, .5; .8, .5; 1, 0"/>
                                        <p:tgtEl>
                                          <p:spTgt spid="3"/>
                                        </p:tgtEl>
                                      </p:cBhvr>
                                    </p:animEffect>
                                    <p:animScale>
                                      <p:cBhvr>
                                        <p:cTn id="30" dur="25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31" restart="whenNotActive" fill="hold" evtFilter="cancelBubble" nodeType="interactiveSeq">
                <p:stCondLst>
                  <p:cond evt="onClick" delay="0">
                    <p:tgtEl>
                      <p:spTgt spid="4"/>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500" fill="hold"/>
                                        <p:tgtEl>
                                          <p:spTgt spid="4"/>
                                        </p:tgtEl>
                                        <p:attrNameLst>
                                          <p:attrName>fillcolor</p:attrName>
                                        </p:attrNameLst>
                                      </p:cBhvr>
                                      <p:to>
                                        <a:srgbClr val="D99694"/>
                                      </p:to>
                                    </p:animClr>
                                    <p:set>
                                      <p:cBhvr>
                                        <p:cTn id="36" dur="500" fill="hold"/>
                                        <p:tgtEl>
                                          <p:spTgt spid="4"/>
                                        </p:tgtEl>
                                        <p:attrNameLst>
                                          <p:attrName>fill.type</p:attrName>
                                        </p:attrNameLst>
                                      </p:cBhvr>
                                      <p:to>
                                        <p:strVal val="solid"/>
                                      </p:to>
                                    </p:set>
                                    <p:set>
                                      <p:cBhvr>
                                        <p:cTn id="37" dur="500" fill="hold"/>
                                        <p:tgtEl>
                                          <p:spTgt spid="4"/>
                                        </p:tgtEl>
                                        <p:attrNameLst>
                                          <p:attrName>fill.on</p:attrName>
                                        </p:attrNameLst>
                                      </p:cBhvr>
                                      <p:to>
                                        <p:strVal val="true"/>
                                      </p:to>
                                    </p:set>
                                  </p:childTnLst>
                                </p:cTn>
                              </p:par>
                              <p:par>
                                <p:cTn id="38" presetID="1" presetClass="mediacall" presetSubtype="0" fill="hold" nodeType="withEffect">
                                  <p:stCondLst>
                                    <p:cond delay="0"/>
                                  </p:stCondLst>
                                  <p:childTnLst>
                                    <p:cmd type="call" cmd="playFrom(0.0)">
                                      <p:cBhvr>
                                        <p:cTn id="39" dur="862" fill="hold"/>
                                        <p:tgtEl>
                                          <p:spTgt spid="12"/>
                                        </p:tgtEl>
                                      </p:cBhvr>
                                    </p:cmd>
                                  </p:childTnLst>
                                </p:cTn>
                              </p:par>
                              <p:par>
                                <p:cTn id="40" presetID="1"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4"/>
                                        </p:tgtEl>
                                      </p:cBhvr>
                                    </p:animEffect>
                                    <p:animScale>
                                      <p:cBhvr>
                                        <p:cTn id="44"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45" restart="whenNotActive" fill="hold" evtFilter="cancelBubble" nodeType="interactiveSeq">
                <p:stCondLst>
                  <p:cond evt="onClick" delay="0">
                    <p:tgtEl>
                      <p:spTgt spid="5"/>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500" fill="hold"/>
                                        <p:tgtEl>
                                          <p:spTgt spid="5"/>
                                        </p:tgtEl>
                                        <p:attrNameLst>
                                          <p:attrName>fillcolor</p:attrName>
                                        </p:attrNameLst>
                                      </p:cBhvr>
                                      <p:to>
                                        <a:srgbClr val="D99694"/>
                                      </p:to>
                                    </p:animClr>
                                    <p:set>
                                      <p:cBhvr>
                                        <p:cTn id="50" dur="500" fill="hold"/>
                                        <p:tgtEl>
                                          <p:spTgt spid="5"/>
                                        </p:tgtEl>
                                        <p:attrNameLst>
                                          <p:attrName>fill.type</p:attrName>
                                        </p:attrNameLst>
                                      </p:cBhvr>
                                      <p:to>
                                        <p:strVal val="solid"/>
                                      </p:to>
                                    </p:set>
                                    <p:set>
                                      <p:cBhvr>
                                        <p:cTn id="51" dur="500" fill="hold"/>
                                        <p:tgtEl>
                                          <p:spTgt spid="5"/>
                                        </p:tgtEl>
                                        <p:attrNameLst>
                                          <p:attrName>fill.on</p:attrName>
                                        </p:attrNameLst>
                                      </p:cBhvr>
                                      <p:to>
                                        <p:strVal val="true"/>
                                      </p:to>
                                    </p:set>
                                  </p:childTnLst>
                                </p:cTn>
                              </p:par>
                              <p:par>
                                <p:cTn id="52" presetID="1" presetClass="mediacall" presetSubtype="0" fill="hold" nodeType="withEffect">
                                  <p:stCondLst>
                                    <p:cond delay="0"/>
                                  </p:stCondLst>
                                  <p:childTnLst>
                                    <p:cmd type="call" cmd="playFrom(0.0)">
                                      <p:cBhvr>
                                        <p:cTn id="53" dur="862" fill="hold"/>
                                        <p:tgtEl>
                                          <p:spTgt spid="12"/>
                                        </p:tgtEl>
                                      </p:cBhvr>
                                    </p:cmd>
                                  </p:childTnLst>
                                </p:cTn>
                              </p:par>
                              <p:par>
                                <p:cTn id="54" presetID="1" presetClass="entr" presetSubtype="0" fill="hold" nodeType="withEffect">
                                  <p:stCondLst>
                                    <p:cond delay="0"/>
                                  </p:stCondLst>
                                  <p:childTnLst>
                                    <p:set>
                                      <p:cBhvr>
                                        <p:cTn id="55" dur="1" fill="hold">
                                          <p:stCondLst>
                                            <p:cond delay="9"/>
                                          </p:stCondLst>
                                        </p:cTn>
                                        <p:tgtEl>
                                          <p:spTgt spid="9"/>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5"/>
                                        </p:tgtEl>
                                      </p:cBhvr>
                                    </p:animEffect>
                                    <p:animScale>
                                      <p:cBhvr>
                                        <p:cTn id="58"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9" restart="whenNotActive" fill="hold" evtFilter="cancelBubble" nodeType="interactiveSeq">
                <p:stCondLst>
                  <p:cond evt="onClick" delay="0">
                    <p:tgtEl>
                      <p:spTgt spid="6"/>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6"/>
                                        </p:tgtEl>
                                        <p:attrNameLst>
                                          <p:attrName>fillcolor</p:attrName>
                                        </p:attrNameLst>
                                      </p:cBhvr>
                                      <p:to>
                                        <a:srgbClr val="D99694"/>
                                      </p:to>
                                    </p:animClr>
                                    <p:set>
                                      <p:cBhvr>
                                        <p:cTn id="64" dur="500" fill="hold"/>
                                        <p:tgtEl>
                                          <p:spTgt spid="6"/>
                                        </p:tgtEl>
                                        <p:attrNameLst>
                                          <p:attrName>fill.type</p:attrName>
                                        </p:attrNameLst>
                                      </p:cBhvr>
                                      <p:to>
                                        <p:strVal val="solid"/>
                                      </p:to>
                                    </p:set>
                                    <p:set>
                                      <p:cBhvr>
                                        <p:cTn id="65" dur="500" fill="hold"/>
                                        <p:tgtEl>
                                          <p:spTgt spid="6"/>
                                        </p:tgtEl>
                                        <p:attrNameLst>
                                          <p:attrName>fill.on</p:attrName>
                                        </p:attrNameLst>
                                      </p:cBhvr>
                                      <p:to>
                                        <p:strVal val="true"/>
                                      </p:to>
                                    </p:set>
                                  </p:childTnLst>
                                </p:cTn>
                              </p:par>
                              <p:par>
                                <p:cTn id="66" presetID="1" presetClass="mediacall" presetSubtype="0" fill="hold" nodeType="withEffect">
                                  <p:stCondLst>
                                    <p:cond delay="0"/>
                                  </p:stCondLst>
                                  <p:childTnLst>
                                    <p:cmd type="call" cmd="playFrom(0.0)">
                                      <p:cBhvr>
                                        <p:cTn id="67" dur="862" fill="hold"/>
                                        <p:tgtEl>
                                          <p:spTgt spid="12"/>
                                        </p:tgtEl>
                                      </p:cBhvr>
                                    </p:cmd>
                                  </p:childTnLst>
                                </p:cTn>
                              </p:par>
                              <p:par>
                                <p:cTn id="68" presetID="1" presetClass="entr" presetSubtype="0" fill="hold" nodeType="withEffect">
                                  <p:stCondLst>
                                    <p:cond delay="0"/>
                                  </p:stCondLst>
                                  <p:childTnLst>
                                    <p:set>
                                      <p:cBhvr>
                                        <p:cTn id="69" dur="1" fill="hold">
                                          <p:stCondLst>
                                            <p:cond delay="9"/>
                                          </p:stCondLst>
                                        </p:cTn>
                                        <p:tgtEl>
                                          <p:spTgt spid="10"/>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6"/>
                                        </p:tgtEl>
                                      </p:cBhvr>
                                    </p:animEffect>
                                    <p:animScale>
                                      <p:cBhvr>
                                        <p:cTn id="72"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73" fill="hold" display="0">
                  <p:stCondLst>
                    <p:cond delay="indefinite"/>
                  </p:stCondLst>
                  <p:endCondLst>
                    <p:cond evt="onStopAudio" delay="0">
                      <p:tgtEl>
                        <p:sldTgt/>
                      </p:tgtEl>
                    </p:cond>
                  </p:endCondLst>
                </p:cTn>
                <p:tgtEl>
                  <p:spTgt spid="7"/>
                </p:tgtEl>
              </p:cMediaNode>
            </p:audio>
            <p:audio>
              <p:cMediaNode vol="80000">
                <p:cTn id="74" fill="hold" display="0">
                  <p:stCondLst>
                    <p:cond delay="indefinite"/>
                  </p:stCondLst>
                  <p:endCondLst>
                    <p:cond evt="onStopAudio" delay="0">
                      <p:tgtEl>
                        <p:sldTgt/>
                      </p:tgtEl>
                    </p:cond>
                  </p:endCondLst>
                </p:cTn>
                <p:tgtEl>
                  <p:spTgt spid="12"/>
                </p:tgtEl>
              </p:cMediaNode>
            </p:audio>
          </p:childTnLst>
        </p:cTn>
      </p:par>
    </p:tnLst>
    <p:bldLst>
      <p:bldP spid="3" grpId="0" animBg="1"/>
      <p:bldP spid="3" grpId="1" animBg="1"/>
      <p:bldP spid="4" grpId="0" animBg="1"/>
      <p:bldP spid="4" grpId="1" animBg="1"/>
      <p:bldP spid="5" grpId="0" animBg="1"/>
      <p:bldP spid="5" grpId="1" animBg="1"/>
      <p:bldP spid="6" grpId="0" animBg="1"/>
      <p:bldP spid="6"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E0FBFF"/>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679248D8-B24B-AA06-EAAF-91D57D494A08}"/>
              </a:ext>
            </a:extLst>
          </p:cNvPr>
          <p:cNvSpPr/>
          <p:nvPr/>
        </p:nvSpPr>
        <p:spPr>
          <a:xfrm>
            <a:off x="910935" y="297575"/>
            <a:ext cx="7322128" cy="1732549"/>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pPr>
            <a:r>
              <a:rPr kumimoji="0" lang="vi-VN" sz="2000" b="1" i="1"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rPr>
              <a:t>Câu </a:t>
            </a:r>
            <a:r>
              <a:rPr lang="en-US" sz="2000" b="1" i="1" kern="1200" noProof="1">
                <a:solidFill>
                  <a:srgbClr val="000000"/>
                </a:solidFill>
                <a:latin typeface="Arial" panose="020B0604020202020204" pitchFamily="34" charset="0"/>
                <a:cs typeface="Arial" panose="020B0604020202020204" pitchFamily="34" charset="0"/>
              </a:rPr>
              <a:t>6</a:t>
            </a:r>
            <a:r>
              <a:rPr kumimoji="0" lang="vi-VN" sz="2000" b="1" i="1"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rPr>
              <a:t>. </a:t>
            </a:r>
            <a:r>
              <a:rPr lang="vi-VN" sz="2000">
                <a:solidFill>
                  <a:srgbClr val="000000"/>
                </a:solidFill>
                <a:effectLst/>
                <a:latin typeface="Arial" panose="020B0604020202020204" pitchFamily="34" charset="0"/>
                <a:ea typeface="Calibri" panose="020F0502020204030204" pitchFamily="34" charset="0"/>
                <a:cs typeface="Arial" panose="020B0604020202020204" pitchFamily="34" charset="0"/>
              </a:rPr>
              <a:t>Cho Na</a:t>
            </a:r>
            <a:r>
              <a:rPr lang="vi-VN" sz="200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vi-VN" sz="2000">
                <a:solidFill>
                  <a:srgbClr val="000000"/>
                </a:solidFill>
                <a:effectLst/>
                <a:latin typeface="Arial" panose="020B0604020202020204" pitchFamily="34" charset="0"/>
                <a:ea typeface="Calibri" panose="020F0502020204030204" pitchFamily="34" charset="0"/>
                <a:cs typeface="Arial" panose="020B0604020202020204" pitchFamily="34" charset="0"/>
              </a:rPr>
              <a:t>CO</a:t>
            </a:r>
            <a:r>
              <a:rPr lang="vi-VN" sz="200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3</a:t>
            </a:r>
            <a:r>
              <a:rPr lang="vi-VN" sz="2000">
                <a:solidFill>
                  <a:srgbClr val="000000"/>
                </a:solidFill>
                <a:effectLst/>
                <a:latin typeface="Arial" panose="020B0604020202020204" pitchFamily="34" charset="0"/>
                <a:ea typeface="Calibri" panose="020F0502020204030204" pitchFamily="34" charset="0"/>
                <a:cs typeface="Arial" panose="020B0604020202020204" pitchFamily="34" charset="0"/>
              </a:rPr>
              <a:t> vào từng dung dịch sau: NaCl, BaCl</a:t>
            </a:r>
            <a:r>
              <a:rPr lang="vi-VN" sz="200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vi-VN" sz="2000">
                <a:solidFill>
                  <a:srgbClr val="000000"/>
                </a:solidFill>
                <a:effectLst/>
                <a:latin typeface="Arial" panose="020B0604020202020204" pitchFamily="34" charset="0"/>
                <a:ea typeface="Calibri" panose="020F0502020204030204" pitchFamily="34" charset="0"/>
                <a:cs typeface="Arial" panose="020B0604020202020204" pitchFamily="34" charset="0"/>
              </a:rPr>
              <a:t>, Ba(NO</a:t>
            </a:r>
            <a:r>
              <a:rPr lang="vi-VN" sz="200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3</a:t>
            </a:r>
            <a:r>
              <a:rPr lang="vi-VN" sz="200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vi-VN" sz="200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vi-VN" sz="2000">
                <a:solidFill>
                  <a:srgbClr val="000000"/>
                </a:solidFill>
                <a:effectLst/>
                <a:latin typeface="Arial" panose="020B0604020202020204" pitchFamily="34" charset="0"/>
                <a:ea typeface="Calibri" panose="020F0502020204030204" pitchFamily="34" charset="0"/>
                <a:cs typeface="Arial" panose="020B0604020202020204" pitchFamily="34" charset="0"/>
              </a:rPr>
              <a:t>, Ca(NO</a:t>
            </a:r>
            <a:r>
              <a:rPr lang="vi-VN" sz="200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3</a:t>
            </a:r>
            <a:r>
              <a:rPr lang="vi-VN" sz="200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vi-VN" sz="200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vi-VN" sz="2000">
                <a:solidFill>
                  <a:srgbClr val="000000"/>
                </a:solidFill>
                <a:effectLst/>
                <a:latin typeface="Arial" panose="020B0604020202020204" pitchFamily="34" charset="0"/>
                <a:ea typeface="Calibri" panose="020F0502020204030204" pitchFamily="34" charset="0"/>
                <a:cs typeface="Arial" panose="020B0604020202020204" pitchFamily="34" charset="0"/>
              </a:rPr>
              <a:t>. Số phản ứng xảy ra là</a:t>
            </a:r>
            <a:r>
              <a:rPr lang="en-US" sz="2000">
                <a:solidFill>
                  <a:srgbClr val="000000"/>
                </a:solidFill>
                <a:effectLst/>
                <a:latin typeface="Arial" panose="020B0604020202020204" pitchFamily="34" charset="0"/>
                <a:ea typeface="Calibri" panose="020F0502020204030204" pitchFamily="34" charset="0"/>
                <a:cs typeface="Arial" panose="020B0604020202020204" pitchFamily="34" charset="0"/>
              </a:rPr>
              <a:t>:</a:t>
            </a:r>
          </a:p>
        </p:txBody>
      </p:sp>
      <p:sp>
        <p:nvSpPr>
          <p:cNvPr id="3" name="Đáp án đúng">
            <a:extLst>
              <a:ext uri="{FF2B5EF4-FFF2-40B4-BE49-F238E27FC236}">
                <a16:creationId xmlns:a16="http://schemas.microsoft.com/office/drawing/2014/main" id="{10A66639-A787-3E6D-2489-8872996E87BE}"/>
              </a:ext>
            </a:extLst>
          </p:cNvPr>
          <p:cNvSpPr/>
          <p:nvPr/>
        </p:nvSpPr>
        <p:spPr>
          <a:xfrm>
            <a:off x="4662404" y="2201785"/>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50000"/>
              </a:lnSpc>
              <a:spcBef>
                <a:spcPts val="0"/>
              </a:spcBef>
              <a:spcAft>
                <a:spcPts val="0"/>
              </a:spcAft>
              <a:buClrTx/>
              <a:buSzTx/>
              <a:buFont typeface="Arial"/>
              <a:buNone/>
              <a:tabLst/>
              <a:defRPr/>
            </a:pP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C. </a:t>
            </a:r>
            <a:r>
              <a:rPr kumimoji="0" lang="en-US"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3</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4" name="Đáp án sai 1">
            <a:extLst>
              <a:ext uri="{FF2B5EF4-FFF2-40B4-BE49-F238E27FC236}">
                <a16:creationId xmlns:a16="http://schemas.microsoft.com/office/drawing/2014/main" id="{ACB5806A-5135-B6DF-9A11-D82819EC4D01}"/>
              </a:ext>
            </a:extLst>
          </p:cNvPr>
          <p:cNvSpPr/>
          <p:nvPr/>
        </p:nvSpPr>
        <p:spPr>
          <a:xfrm>
            <a:off x="706967" y="2197460"/>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50000"/>
              </a:lnSpc>
              <a:spcBef>
                <a:spcPts val="0"/>
              </a:spcBef>
              <a:spcAft>
                <a:spcPts val="0"/>
              </a:spcAft>
              <a:buClrTx/>
              <a:buSzTx/>
              <a:buFont typeface="Arial"/>
              <a:buNone/>
              <a:tabLst/>
              <a:defRPr/>
            </a:pP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A. </a:t>
            </a:r>
            <a:r>
              <a:rPr kumimoji="0" lang="en-US"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1</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5" name="Đáp án sai 2">
            <a:extLst>
              <a:ext uri="{FF2B5EF4-FFF2-40B4-BE49-F238E27FC236}">
                <a16:creationId xmlns:a16="http://schemas.microsoft.com/office/drawing/2014/main" id="{F36D0655-05EF-F953-67D1-D37FB2740479}"/>
              </a:ext>
            </a:extLst>
          </p:cNvPr>
          <p:cNvSpPr/>
          <p:nvPr/>
        </p:nvSpPr>
        <p:spPr>
          <a:xfrm>
            <a:off x="706967" y="3611485"/>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50000"/>
              </a:lnSpc>
              <a:spcBef>
                <a:spcPts val="0"/>
              </a:spcBef>
              <a:spcAft>
                <a:spcPts val="0"/>
              </a:spcAft>
              <a:buClrTx/>
              <a:buSzTx/>
              <a:buFont typeface="Arial"/>
              <a:buNone/>
              <a:tabLst/>
              <a:defRPr/>
            </a:pP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B. </a:t>
            </a:r>
            <a:r>
              <a:rPr kumimoji="0" lang="en-US"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2</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6" name="Đáp án sai 3">
            <a:extLst>
              <a:ext uri="{FF2B5EF4-FFF2-40B4-BE49-F238E27FC236}">
                <a16:creationId xmlns:a16="http://schemas.microsoft.com/office/drawing/2014/main" id="{9ADFA340-312D-E7D0-3A19-4E0457DA798C}"/>
              </a:ext>
            </a:extLst>
          </p:cNvPr>
          <p:cNvSpPr/>
          <p:nvPr/>
        </p:nvSpPr>
        <p:spPr>
          <a:xfrm>
            <a:off x="4662404" y="3611485"/>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50000"/>
              </a:lnSpc>
              <a:spcBef>
                <a:spcPts val="0"/>
              </a:spcBef>
              <a:spcAft>
                <a:spcPts val="0"/>
              </a:spcAft>
              <a:buClrTx/>
              <a:buSzTx/>
              <a:buFont typeface="Arial"/>
              <a:buNone/>
              <a:tabLst/>
              <a:defRPr/>
            </a:pP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D. </a:t>
            </a:r>
            <a:r>
              <a:rPr kumimoji="0" lang="en-US"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4</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7" name="Correct sound effect and wrong sound effect (mp3cut.net)">
            <a:hlinkClick r:id="" action="ppaction://media"/>
            <a:extLst>
              <a:ext uri="{FF2B5EF4-FFF2-40B4-BE49-F238E27FC236}">
                <a16:creationId xmlns:a16="http://schemas.microsoft.com/office/drawing/2014/main" id="{EE81CAC9-DCF3-88CD-29DD-1240E81211F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477951"/>
            <a:ext cx="365523" cy="365523"/>
          </a:xfrm>
          <a:prstGeom prst="rect">
            <a:avLst/>
          </a:prstGeom>
        </p:spPr>
      </p:pic>
      <p:pic>
        <p:nvPicPr>
          <p:cNvPr id="8" name="Picture 5">
            <a:extLst>
              <a:ext uri="{FF2B5EF4-FFF2-40B4-BE49-F238E27FC236}">
                <a16:creationId xmlns:a16="http://schemas.microsoft.com/office/drawing/2014/main" id="{8C982DDA-E0F9-10EF-0845-6FB345A8C39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587592" y="2591786"/>
            <a:ext cx="639785" cy="556871"/>
          </a:xfrm>
          <a:prstGeom prst="rect">
            <a:avLst/>
          </a:prstGeom>
        </p:spPr>
      </p:pic>
      <p:pic>
        <p:nvPicPr>
          <p:cNvPr id="9" name="Picture 10">
            <a:extLst>
              <a:ext uri="{FF2B5EF4-FFF2-40B4-BE49-F238E27FC236}">
                <a16:creationId xmlns:a16="http://schemas.microsoft.com/office/drawing/2014/main" id="{98E1309A-CED0-E74F-17C5-E44DD7AEC8B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727545" y="3942150"/>
            <a:ext cx="637592" cy="568036"/>
          </a:xfrm>
          <a:prstGeom prst="rect">
            <a:avLst/>
          </a:prstGeom>
        </p:spPr>
      </p:pic>
      <p:pic>
        <p:nvPicPr>
          <p:cNvPr id="10" name="Picture 10">
            <a:extLst>
              <a:ext uri="{FF2B5EF4-FFF2-40B4-BE49-F238E27FC236}">
                <a16:creationId xmlns:a16="http://schemas.microsoft.com/office/drawing/2014/main" id="{8BB35F0A-F378-6C01-C1CD-16ECD19C865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595472" y="3863340"/>
            <a:ext cx="637592" cy="568036"/>
          </a:xfrm>
          <a:prstGeom prst="rect">
            <a:avLst/>
          </a:prstGeom>
        </p:spPr>
      </p:pic>
      <p:pic>
        <p:nvPicPr>
          <p:cNvPr id="11" name="Picture 10">
            <a:extLst>
              <a:ext uri="{FF2B5EF4-FFF2-40B4-BE49-F238E27FC236}">
                <a16:creationId xmlns:a16="http://schemas.microsoft.com/office/drawing/2014/main" id="{8428C414-55FD-F2EF-2E26-08721AC3886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733800" y="2475038"/>
            <a:ext cx="637592" cy="568036"/>
          </a:xfrm>
          <a:prstGeom prst="rect">
            <a:avLst/>
          </a:prstGeom>
        </p:spPr>
      </p:pic>
      <p:pic>
        <p:nvPicPr>
          <p:cNvPr id="12" name="Correct sound effect and wrong sound effect (mp3cut.net) (1)">
            <a:hlinkClick r:id="" action="ppaction://media"/>
            <a:extLst>
              <a:ext uri="{FF2B5EF4-FFF2-40B4-BE49-F238E27FC236}">
                <a16:creationId xmlns:a16="http://schemas.microsoft.com/office/drawing/2014/main" id="{D41A00D7-DD84-044A-C7B6-2F044117D674}"/>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477951"/>
            <a:ext cx="365523" cy="365523"/>
          </a:xfrm>
          <a:prstGeom prst="rect">
            <a:avLst/>
          </a:prstGeom>
        </p:spPr>
      </p:pic>
      <p:pic>
        <p:nvPicPr>
          <p:cNvPr id="13" name="Picture 12">
            <a:hlinkClick r:id="rId12" action="ppaction://hlinksldjump"/>
            <a:extLst>
              <a:ext uri="{FF2B5EF4-FFF2-40B4-BE49-F238E27FC236}">
                <a16:creationId xmlns:a16="http://schemas.microsoft.com/office/drawing/2014/main" id="{A9E63C43-146C-C3DA-34BE-C3B7DE7D51EE}"/>
              </a:ext>
            </a:extLst>
          </p:cNvPr>
          <p:cNvPicPr>
            <a:picLocks noChangeAspect="1"/>
          </p:cNvPicPr>
          <p:nvPr/>
        </p:nvPicPr>
        <p:blipFill>
          <a:blip r:embed="rId13"/>
          <a:stretch>
            <a:fillRect/>
          </a:stretch>
        </p:blipFill>
        <p:spPr>
          <a:xfrm>
            <a:off x="8117894" y="4081114"/>
            <a:ext cx="999893" cy="1062386"/>
          </a:xfrm>
          <a:prstGeom prst="rect">
            <a:avLst/>
          </a:prstGeom>
        </p:spPr>
      </p:pic>
    </p:spTree>
    <p:extLst>
      <p:ext uri="{BB962C8B-B14F-4D97-AF65-F5344CB8AC3E}">
        <p14:creationId xmlns:p14="http://schemas.microsoft.com/office/powerpoint/2010/main" val="374106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downLeft)">
                                      <p:cBhvr>
                                        <p:cTn id="13" dur="500"/>
                                        <p:tgtEl>
                                          <p:spTgt spid="3"/>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500" fill="hold"/>
                                        <p:tgtEl>
                                          <p:spTgt spid="3"/>
                                        </p:tgtEl>
                                        <p:attrNameLst>
                                          <p:attrName>fillcolor</p:attrName>
                                        </p:attrNameLst>
                                      </p:cBhvr>
                                      <p:to>
                                        <a:srgbClr val="92D050"/>
                                      </p:to>
                                    </p:animClr>
                                    <p:set>
                                      <p:cBhvr>
                                        <p:cTn id="22" dur="500" fill="hold"/>
                                        <p:tgtEl>
                                          <p:spTgt spid="3"/>
                                        </p:tgtEl>
                                        <p:attrNameLst>
                                          <p:attrName>fill.type</p:attrName>
                                        </p:attrNameLst>
                                      </p:cBhvr>
                                      <p:to>
                                        <p:strVal val="solid"/>
                                      </p:to>
                                    </p:set>
                                    <p:set>
                                      <p:cBhvr>
                                        <p:cTn id="23" dur="500" fill="hold"/>
                                        <p:tgtEl>
                                          <p:spTgt spid="3"/>
                                        </p:tgtEl>
                                        <p:attrNameLst>
                                          <p:attrName>fill.on</p:attrName>
                                        </p:attrNameLst>
                                      </p:cBhvr>
                                      <p:to>
                                        <p:strVal val="true"/>
                                      </p:to>
                                    </p:set>
                                  </p:childTnLst>
                                </p:cTn>
                              </p:par>
                              <p:par>
                                <p:cTn id="24" presetID="1" presetClass="mediacall" presetSubtype="0" fill="hold" nodeType="withEffect">
                                  <p:stCondLst>
                                    <p:cond delay="0"/>
                                  </p:stCondLst>
                                  <p:childTnLst>
                                    <p:cmd type="call" cmd="playFrom(0.0)">
                                      <p:cBhvr>
                                        <p:cTn id="25" dur="835" fill="hold"/>
                                        <p:tgtEl>
                                          <p:spTgt spid="7"/>
                                        </p:tgtEl>
                                      </p:cBhvr>
                                    </p:cmd>
                                  </p:childTnLst>
                                </p:cTn>
                              </p:par>
                              <p:par>
                                <p:cTn id="26" presetID="1" presetClass="entr" presetSubtype="0" fill="hold" nodeType="withEffect">
                                  <p:stCondLst>
                                    <p:cond delay="0"/>
                                  </p:stCondLst>
                                  <p:childTnLst>
                                    <p:set>
                                      <p:cBhvr>
                                        <p:cTn id="27" dur="1" fill="hold">
                                          <p:stCondLst>
                                            <p:cond delay="9"/>
                                          </p:stCondLst>
                                        </p:cTn>
                                        <p:tgtEl>
                                          <p:spTgt spid="8"/>
                                        </p:tgtEl>
                                        <p:attrNameLst>
                                          <p:attrName>style.visibility</p:attrName>
                                        </p:attrNameLst>
                                      </p:cBhvr>
                                      <p:to>
                                        <p:strVal val="visible"/>
                                      </p:to>
                                    </p:set>
                                  </p:childTnLst>
                                </p:cTn>
                              </p:par>
                              <p:par>
                                <p:cTn id="28" presetID="26" presetClass="emph" presetSubtype="0" repeatCount="2000" fill="hold" grpId="1" nodeType="withEffect">
                                  <p:stCondLst>
                                    <p:cond delay="0"/>
                                  </p:stCondLst>
                                  <p:childTnLst>
                                    <p:animEffect transition="out" filter="fade">
                                      <p:cBhvr>
                                        <p:cTn id="29" dur="500" tmFilter="0, 0; .2, .5; .8, .5; 1, 0"/>
                                        <p:tgtEl>
                                          <p:spTgt spid="3"/>
                                        </p:tgtEl>
                                      </p:cBhvr>
                                    </p:animEffect>
                                    <p:animScale>
                                      <p:cBhvr>
                                        <p:cTn id="30" dur="25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31" restart="whenNotActive" fill="hold" evtFilter="cancelBubble" nodeType="interactiveSeq">
                <p:stCondLst>
                  <p:cond evt="onClick" delay="0">
                    <p:tgtEl>
                      <p:spTgt spid="4"/>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500" fill="hold"/>
                                        <p:tgtEl>
                                          <p:spTgt spid="4"/>
                                        </p:tgtEl>
                                        <p:attrNameLst>
                                          <p:attrName>fillcolor</p:attrName>
                                        </p:attrNameLst>
                                      </p:cBhvr>
                                      <p:to>
                                        <a:srgbClr val="D99694"/>
                                      </p:to>
                                    </p:animClr>
                                    <p:set>
                                      <p:cBhvr>
                                        <p:cTn id="36" dur="500" fill="hold"/>
                                        <p:tgtEl>
                                          <p:spTgt spid="4"/>
                                        </p:tgtEl>
                                        <p:attrNameLst>
                                          <p:attrName>fill.type</p:attrName>
                                        </p:attrNameLst>
                                      </p:cBhvr>
                                      <p:to>
                                        <p:strVal val="solid"/>
                                      </p:to>
                                    </p:set>
                                    <p:set>
                                      <p:cBhvr>
                                        <p:cTn id="37" dur="500" fill="hold"/>
                                        <p:tgtEl>
                                          <p:spTgt spid="4"/>
                                        </p:tgtEl>
                                        <p:attrNameLst>
                                          <p:attrName>fill.on</p:attrName>
                                        </p:attrNameLst>
                                      </p:cBhvr>
                                      <p:to>
                                        <p:strVal val="true"/>
                                      </p:to>
                                    </p:set>
                                  </p:childTnLst>
                                </p:cTn>
                              </p:par>
                              <p:par>
                                <p:cTn id="38" presetID="1" presetClass="mediacall" presetSubtype="0" fill="hold" nodeType="withEffect">
                                  <p:stCondLst>
                                    <p:cond delay="0"/>
                                  </p:stCondLst>
                                  <p:childTnLst>
                                    <p:cmd type="call" cmd="playFrom(0.0)">
                                      <p:cBhvr>
                                        <p:cTn id="39" dur="862" fill="hold"/>
                                        <p:tgtEl>
                                          <p:spTgt spid="12"/>
                                        </p:tgtEl>
                                      </p:cBhvr>
                                    </p:cmd>
                                  </p:childTnLst>
                                </p:cTn>
                              </p:par>
                              <p:par>
                                <p:cTn id="40" presetID="1"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4"/>
                                        </p:tgtEl>
                                      </p:cBhvr>
                                    </p:animEffect>
                                    <p:animScale>
                                      <p:cBhvr>
                                        <p:cTn id="44"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45" restart="whenNotActive" fill="hold" evtFilter="cancelBubble" nodeType="interactiveSeq">
                <p:stCondLst>
                  <p:cond evt="onClick" delay="0">
                    <p:tgtEl>
                      <p:spTgt spid="5"/>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500" fill="hold"/>
                                        <p:tgtEl>
                                          <p:spTgt spid="5"/>
                                        </p:tgtEl>
                                        <p:attrNameLst>
                                          <p:attrName>fillcolor</p:attrName>
                                        </p:attrNameLst>
                                      </p:cBhvr>
                                      <p:to>
                                        <a:srgbClr val="D99694"/>
                                      </p:to>
                                    </p:animClr>
                                    <p:set>
                                      <p:cBhvr>
                                        <p:cTn id="50" dur="500" fill="hold"/>
                                        <p:tgtEl>
                                          <p:spTgt spid="5"/>
                                        </p:tgtEl>
                                        <p:attrNameLst>
                                          <p:attrName>fill.type</p:attrName>
                                        </p:attrNameLst>
                                      </p:cBhvr>
                                      <p:to>
                                        <p:strVal val="solid"/>
                                      </p:to>
                                    </p:set>
                                    <p:set>
                                      <p:cBhvr>
                                        <p:cTn id="51" dur="500" fill="hold"/>
                                        <p:tgtEl>
                                          <p:spTgt spid="5"/>
                                        </p:tgtEl>
                                        <p:attrNameLst>
                                          <p:attrName>fill.on</p:attrName>
                                        </p:attrNameLst>
                                      </p:cBhvr>
                                      <p:to>
                                        <p:strVal val="true"/>
                                      </p:to>
                                    </p:set>
                                  </p:childTnLst>
                                </p:cTn>
                              </p:par>
                              <p:par>
                                <p:cTn id="52" presetID="1" presetClass="mediacall" presetSubtype="0" fill="hold" nodeType="withEffect">
                                  <p:stCondLst>
                                    <p:cond delay="0"/>
                                  </p:stCondLst>
                                  <p:childTnLst>
                                    <p:cmd type="call" cmd="playFrom(0.0)">
                                      <p:cBhvr>
                                        <p:cTn id="53" dur="862" fill="hold"/>
                                        <p:tgtEl>
                                          <p:spTgt spid="12"/>
                                        </p:tgtEl>
                                      </p:cBhvr>
                                    </p:cmd>
                                  </p:childTnLst>
                                </p:cTn>
                              </p:par>
                              <p:par>
                                <p:cTn id="54" presetID="1" presetClass="entr" presetSubtype="0" fill="hold" nodeType="withEffect">
                                  <p:stCondLst>
                                    <p:cond delay="0"/>
                                  </p:stCondLst>
                                  <p:childTnLst>
                                    <p:set>
                                      <p:cBhvr>
                                        <p:cTn id="55" dur="1" fill="hold">
                                          <p:stCondLst>
                                            <p:cond delay="9"/>
                                          </p:stCondLst>
                                        </p:cTn>
                                        <p:tgtEl>
                                          <p:spTgt spid="9"/>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5"/>
                                        </p:tgtEl>
                                      </p:cBhvr>
                                    </p:animEffect>
                                    <p:animScale>
                                      <p:cBhvr>
                                        <p:cTn id="58"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9" restart="whenNotActive" fill="hold" evtFilter="cancelBubble" nodeType="interactiveSeq">
                <p:stCondLst>
                  <p:cond evt="onClick" delay="0">
                    <p:tgtEl>
                      <p:spTgt spid="6"/>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6"/>
                                        </p:tgtEl>
                                        <p:attrNameLst>
                                          <p:attrName>fillcolor</p:attrName>
                                        </p:attrNameLst>
                                      </p:cBhvr>
                                      <p:to>
                                        <a:srgbClr val="D99694"/>
                                      </p:to>
                                    </p:animClr>
                                    <p:set>
                                      <p:cBhvr>
                                        <p:cTn id="64" dur="500" fill="hold"/>
                                        <p:tgtEl>
                                          <p:spTgt spid="6"/>
                                        </p:tgtEl>
                                        <p:attrNameLst>
                                          <p:attrName>fill.type</p:attrName>
                                        </p:attrNameLst>
                                      </p:cBhvr>
                                      <p:to>
                                        <p:strVal val="solid"/>
                                      </p:to>
                                    </p:set>
                                    <p:set>
                                      <p:cBhvr>
                                        <p:cTn id="65" dur="500" fill="hold"/>
                                        <p:tgtEl>
                                          <p:spTgt spid="6"/>
                                        </p:tgtEl>
                                        <p:attrNameLst>
                                          <p:attrName>fill.on</p:attrName>
                                        </p:attrNameLst>
                                      </p:cBhvr>
                                      <p:to>
                                        <p:strVal val="true"/>
                                      </p:to>
                                    </p:set>
                                  </p:childTnLst>
                                </p:cTn>
                              </p:par>
                              <p:par>
                                <p:cTn id="66" presetID="1" presetClass="mediacall" presetSubtype="0" fill="hold" nodeType="withEffect">
                                  <p:stCondLst>
                                    <p:cond delay="0"/>
                                  </p:stCondLst>
                                  <p:childTnLst>
                                    <p:cmd type="call" cmd="playFrom(0.0)">
                                      <p:cBhvr>
                                        <p:cTn id="67" dur="862" fill="hold"/>
                                        <p:tgtEl>
                                          <p:spTgt spid="12"/>
                                        </p:tgtEl>
                                      </p:cBhvr>
                                    </p:cmd>
                                  </p:childTnLst>
                                </p:cTn>
                              </p:par>
                              <p:par>
                                <p:cTn id="68" presetID="1" presetClass="entr" presetSubtype="0" fill="hold" nodeType="withEffect">
                                  <p:stCondLst>
                                    <p:cond delay="0"/>
                                  </p:stCondLst>
                                  <p:childTnLst>
                                    <p:set>
                                      <p:cBhvr>
                                        <p:cTn id="69" dur="1" fill="hold">
                                          <p:stCondLst>
                                            <p:cond delay="9"/>
                                          </p:stCondLst>
                                        </p:cTn>
                                        <p:tgtEl>
                                          <p:spTgt spid="10"/>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6"/>
                                        </p:tgtEl>
                                      </p:cBhvr>
                                    </p:animEffect>
                                    <p:animScale>
                                      <p:cBhvr>
                                        <p:cTn id="72"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73" fill="hold" display="0">
                  <p:stCondLst>
                    <p:cond delay="indefinite"/>
                  </p:stCondLst>
                  <p:endCondLst>
                    <p:cond evt="onStopAudio" delay="0">
                      <p:tgtEl>
                        <p:sldTgt/>
                      </p:tgtEl>
                    </p:cond>
                  </p:endCondLst>
                </p:cTn>
                <p:tgtEl>
                  <p:spTgt spid="7"/>
                </p:tgtEl>
              </p:cMediaNode>
            </p:audio>
            <p:audio>
              <p:cMediaNode vol="80000">
                <p:cTn id="74" fill="hold" display="0">
                  <p:stCondLst>
                    <p:cond delay="indefinite"/>
                  </p:stCondLst>
                  <p:endCondLst>
                    <p:cond evt="onStopAudio" delay="0">
                      <p:tgtEl>
                        <p:sldTgt/>
                      </p:tgtEl>
                    </p:cond>
                  </p:endCondLst>
                </p:cTn>
                <p:tgtEl>
                  <p:spTgt spid="12"/>
                </p:tgtEl>
              </p:cMediaNode>
            </p:audio>
          </p:childTnLst>
        </p:cTn>
      </p:par>
    </p:tnLst>
    <p:bldLst>
      <p:bldP spid="3" grpId="0" animBg="1"/>
      <p:bldP spid="3" grpId="1" animBg="1"/>
      <p:bldP spid="4" grpId="0" animBg="1"/>
      <p:bldP spid="4" grpId="1" animBg="1"/>
      <p:bldP spid="5" grpId="0" animBg="1"/>
      <p:bldP spid="5" grpId="1" animBg="1"/>
      <p:bldP spid="6" grpId="0" animBg="1"/>
      <p:bldP spid="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28" name="TextBox 27">
            <a:extLst>
              <a:ext uri="{FF2B5EF4-FFF2-40B4-BE49-F238E27FC236}">
                <a16:creationId xmlns:a16="http://schemas.microsoft.com/office/drawing/2014/main" id="{BC1CD473-8DE4-583C-1A32-746EEBA91B19}"/>
              </a:ext>
            </a:extLst>
          </p:cNvPr>
          <p:cNvSpPr txBox="1"/>
          <p:nvPr/>
        </p:nvSpPr>
        <p:spPr>
          <a:xfrm>
            <a:off x="2266155" y="482020"/>
            <a:ext cx="4611690" cy="646331"/>
          </a:xfrm>
          <a:prstGeom prst="rect">
            <a:avLst/>
          </a:prstGeom>
          <a:noFill/>
        </p:spPr>
        <p:txBody>
          <a:bodyPr wrap="square">
            <a:spAutoFit/>
          </a:bodyPr>
          <a:lstStyle/>
          <a:p>
            <a:pPr algn="ctr"/>
            <a:r>
              <a:rPr lang="en" sz="3600" b="1">
                <a:solidFill>
                  <a:schemeClr val="accent2">
                    <a:lumMod val="75000"/>
                  </a:schemeClr>
                </a:solidFill>
                <a:latin typeface="+mj-lt"/>
              </a:rPr>
              <a:t>NỘI DUNG BÀI HỌC</a:t>
            </a:r>
            <a:endParaRPr lang="en-US" sz="3600">
              <a:solidFill>
                <a:schemeClr val="accent2">
                  <a:lumMod val="75000"/>
                </a:schemeClr>
              </a:solidFill>
            </a:endParaRPr>
          </a:p>
        </p:txBody>
      </p:sp>
      <p:grpSp>
        <p:nvGrpSpPr>
          <p:cNvPr id="30" name="Group 29">
            <a:extLst>
              <a:ext uri="{FF2B5EF4-FFF2-40B4-BE49-F238E27FC236}">
                <a16:creationId xmlns:a16="http://schemas.microsoft.com/office/drawing/2014/main" id="{C482E1B1-1630-D1E4-39CE-0E99ED292AF2}"/>
              </a:ext>
            </a:extLst>
          </p:cNvPr>
          <p:cNvGrpSpPr/>
          <p:nvPr/>
        </p:nvGrpSpPr>
        <p:grpSpPr>
          <a:xfrm>
            <a:off x="542106" y="1354832"/>
            <a:ext cx="2957521" cy="984900"/>
            <a:chOff x="753119" y="1432985"/>
            <a:chExt cx="2957521" cy="984900"/>
          </a:xfrm>
        </p:grpSpPr>
        <p:grpSp>
          <p:nvGrpSpPr>
            <p:cNvPr id="415" name="Google Shape;415;p35"/>
            <p:cNvGrpSpPr/>
            <p:nvPr/>
          </p:nvGrpSpPr>
          <p:grpSpPr>
            <a:xfrm>
              <a:off x="753119" y="1432985"/>
              <a:ext cx="985200" cy="984900"/>
              <a:chOff x="3478075" y="1668425"/>
              <a:chExt cx="985200" cy="984900"/>
            </a:xfrm>
          </p:grpSpPr>
          <p:sp>
            <p:nvSpPr>
              <p:cNvPr id="416" name="Google Shape;416;p35"/>
              <p:cNvSpPr/>
              <p:nvPr/>
            </p:nvSpPr>
            <p:spPr>
              <a:xfrm>
                <a:off x="3478075" y="1668425"/>
                <a:ext cx="985200" cy="984900"/>
              </a:xfrm>
              <a:prstGeom prst="ellipse">
                <a:avLst/>
              </a:prstGeom>
              <a:solidFill>
                <a:schemeClr val="lt1"/>
              </a:solidFill>
              <a:ln>
                <a:noFill/>
              </a:ln>
              <a:effectLst>
                <a:outerShdw blurRad="85725" dist="76200" dir="4560000" algn="bl" rotWithShape="0">
                  <a:schemeClr val="dk1">
                    <a:alpha val="27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rgbClr val="008FE9"/>
                    </a:solidFill>
                  </a:rPr>
                  <a:t>I</a:t>
                </a:r>
                <a:endParaRPr sz="3600" b="1">
                  <a:solidFill>
                    <a:srgbClr val="008FE9"/>
                  </a:solidFill>
                </a:endParaRPr>
              </a:p>
            </p:txBody>
          </p:sp>
          <p:sp>
            <p:nvSpPr>
              <p:cNvPr id="417" name="Google Shape;417;p35"/>
              <p:cNvSpPr/>
              <p:nvPr/>
            </p:nvSpPr>
            <p:spPr>
              <a:xfrm>
                <a:off x="3542965" y="1733300"/>
                <a:ext cx="855600" cy="8553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chemeClr val="tx2">
                      <a:lumMod val="75000"/>
                    </a:schemeClr>
                  </a:solidFill>
                </a:endParaRPr>
              </a:p>
            </p:txBody>
          </p:sp>
        </p:grpSp>
        <p:sp>
          <p:nvSpPr>
            <p:cNvPr id="29" name="TextBox 28">
              <a:extLst>
                <a:ext uri="{FF2B5EF4-FFF2-40B4-BE49-F238E27FC236}">
                  <a16:creationId xmlns:a16="http://schemas.microsoft.com/office/drawing/2014/main" id="{30A03F0E-6DC5-55C1-2A62-37B906398535}"/>
                </a:ext>
              </a:extLst>
            </p:cNvPr>
            <p:cNvSpPr txBox="1"/>
            <p:nvPr/>
          </p:nvSpPr>
          <p:spPr>
            <a:xfrm>
              <a:off x="1803209" y="1663825"/>
              <a:ext cx="1907431" cy="523220"/>
            </a:xfrm>
            <a:prstGeom prst="rect">
              <a:avLst/>
            </a:prstGeom>
            <a:noFill/>
          </p:spPr>
          <p:txBody>
            <a:bodyPr wrap="square">
              <a:spAutoFit/>
            </a:bodyPr>
            <a:lstStyle/>
            <a:p>
              <a:pPr algn="just"/>
              <a:r>
                <a:rPr lang="en-US" sz="2800">
                  <a:latin typeface="+mn-lt"/>
                </a:rPr>
                <a:t>Khái niệm</a:t>
              </a:r>
            </a:p>
          </p:txBody>
        </p:sp>
      </p:grpSp>
      <p:grpSp>
        <p:nvGrpSpPr>
          <p:cNvPr id="31" name="Group 30">
            <a:extLst>
              <a:ext uri="{FF2B5EF4-FFF2-40B4-BE49-F238E27FC236}">
                <a16:creationId xmlns:a16="http://schemas.microsoft.com/office/drawing/2014/main" id="{054BEBA6-0E40-CA83-CA83-BDC731F96EA9}"/>
              </a:ext>
            </a:extLst>
          </p:cNvPr>
          <p:cNvGrpSpPr/>
          <p:nvPr/>
        </p:nvGrpSpPr>
        <p:grpSpPr>
          <a:xfrm>
            <a:off x="542106" y="2527136"/>
            <a:ext cx="4147127" cy="984900"/>
            <a:chOff x="753119" y="1432985"/>
            <a:chExt cx="4147127" cy="984900"/>
          </a:xfrm>
        </p:grpSpPr>
        <p:grpSp>
          <p:nvGrpSpPr>
            <p:cNvPr id="384" name="Google Shape;415;p35">
              <a:extLst>
                <a:ext uri="{FF2B5EF4-FFF2-40B4-BE49-F238E27FC236}">
                  <a16:creationId xmlns:a16="http://schemas.microsoft.com/office/drawing/2014/main" id="{43B68100-73BD-890F-2601-A1DF0AEAE314}"/>
                </a:ext>
              </a:extLst>
            </p:cNvPr>
            <p:cNvGrpSpPr/>
            <p:nvPr/>
          </p:nvGrpSpPr>
          <p:grpSpPr>
            <a:xfrm>
              <a:off x="753119" y="1432985"/>
              <a:ext cx="985200" cy="984900"/>
              <a:chOff x="3478075" y="1668425"/>
              <a:chExt cx="985200" cy="984900"/>
            </a:xfrm>
          </p:grpSpPr>
          <p:sp>
            <p:nvSpPr>
              <p:cNvPr id="386" name="Google Shape;416;p35">
                <a:extLst>
                  <a:ext uri="{FF2B5EF4-FFF2-40B4-BE49-F238E27FC236}">
                    <a16:creationId xmlns:a16="http://schemas.microsoft.com/office/drawing/2014/main" id="{1AFFDFD3-F0BD-668D-7FDF-688DC1DDA9A5}"/>
                  </a:ext>
                </a:extLst>
              </p:cNvPr>
              <p:cNvSpPr/>
              <p:nvPr/>
            </p:nvSpPr>
            <p:spPr>
              <a:xfrm>
                <a:off x="3478075" y="1668425"/>
                <a:ext cx="985200" cy="984900"/>
              </a:xfrm>
              <a:prstGeom prst="ellipse">
                <a:avLst/>
              </a:prstGeom>
              <a:solidFill>
                <a:schemeClr val="lt1"/>
              </a:solidFill>
              <a:ln>
                <a:noFill/>
              </a:ln>
              <a:effectLst>
                <a:outerShdw blurRad="85725" dist="76200" dir="4560000" algn="bl" rotWithShape="0">
                  <a:schemeClr val="dk1">
                    <a:alpha val="27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rgbClr val="008FE9"/>
                    </a:solidFill>
                  </a:rPr>
                  <a:t>II</a:t>
                </a:r>
                <a:endParaRPr sz="3600" b="1">
                  <a:solidFill>
                    <a:srgbClr val="008FE9"/>
                  </a:solidFill>
                </a:endParaRPr>
              </a:p>
            </p:txBody>
          </p:sp>
          <p:sp>
            <p:nvSpPr>
              <p:cNvPr id="387" name="Google Shape;417;p35">
                <a:extLst>
                  <a:ext uri="{FF2B5EF4-FFF2-40B4-BE49-F238E27FC236}">
                    <a16:creationId xmlns:a16="http://schemas.microsoft.com/office/drawing/2014/main" id="{79D37A1B-0A94-6141-2FAC-BDEDAFA42B39}"/>
                  </a:ext>
                </a:extLst>
              </p:cNvPr>
              <p:cNvSpPr/>
              <p:nvPr/>
            </p:nvSpPr>
            <p:spPr>
              <a:xfrm>
                <a:off x="3542965" y="1733300"/>
                <a:ext cx="855600" cy="8553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chemeClr val="tx2">
                      <a:lumMod val="75000"/>
                    </a:schemeClr>
                  </a:solidFill>
                </a:endParaRPr>
              </a:p>
            </p:txBody>
          </p:sp>
        </p:grpSp>
        <p:sp>
          <p:nvSpPr>
            <p:cNvPr id="385" name="TextBox 384">
              <a:extLst>
                <a:ext uri="{FF2B5EF4-FFF2-40B4-BE49-F238E27FC236}">
                  <a16:creationId xmlns:a16="http://schemas.microsoft.com/office/drawing/2014/main" id="{EE9BDE0F-762E-784F-86B3-E72615781196}"/>
                </a:ext>
              </a:extLst>
            </p:cNvPr>
            <p:cNvSpPr txBox="1"/>
            <p:nvPr/>
          </p:nvSpPr>
          <p:spPr>
            <a:xfrm>
              <a:off x="1803209" y="1663825"/>
              <a:ext cx="3097037" cy="523220"/>
            </a:xfrm>
            <a:prstGeom prst="rect">
              <a:avLst/>
            </a:prstGeom>
            <a:noFill/>
          </p:spPr>
          <p:txBody>
            <a:bodyPr wrap="square">
              <a:spAutoFit/>
            </a:bodyPr>
            <a:lstStyle/>
            <a:p>
              <a:pPr algn="just"/>
              <a:r>
                <a:rPr lang="en-US" sz="2800">
                  <a:latin typeface="+mn-lt"/>
                </a:rPr>
                <a:t>Tính tan của muối</a:t>
              </a:r>
            </a:p>
          </p:txBody>
        </p:sp>
      </p:grpSp>
      <p:grpSp>
        <p:nvGrpSpPr>
          <p:cNvPr id="388" name="Group 387">
            <a:extLst>
              <a:ext uri="{FF2B5EF4-FFF2-40B4-BE49-F238E27FC236}">
                <a16:creationId xmlns:a16="http://schemas.microsoft.com/office/drawing/2014/main" id="{DED9F867-1AFC-FD4C-549F-2E207E9931BD}"/>
              </a:ext>
            </a:extLst>
          </p:cNvPr>
          <p:cNvGrpSpPr/>
          <p:nvPr/>
        </p:nvGrpSpPr>
        <p:grpSpPr>
          <a:xfrm>
            <a:off x="542106" y="3738517"/>
            <a:ext cx="4147127" cy="984900"/>
            <a:chOff x="753119" y="1432985"/>
            <a:chExt cx="4147127" cy="984900"/>
          </a:xfrm>
        </p:grpSpPr>
        <p:grpSp>
          <p:nvGrpSpPr>
            <p:cNvPr id="389" name="Google Shape;415;p35">
              <a:extLst>
                <a:ext uri="{FF2B5EF4-FFF2-40B4-BE49-F238E27FC236}">
                  <a16:creationId xmlns:a16="http://schemas.microsoft.com/office/drawing/2014/main" id="{B26C4C84-3A05-2C90-F0DD-64E34812B2C6}"/>
                </a:ext>
              </a:extLst>
            </p:cNvPr>
            <p:cNvGrpSpPr/>
            <p:nvPr/>
          </p:nvGrpSpPr>
          <p:grpSpPr>
            <a:xfrm>
              <a:off x="753119" y="1432985"/>
              <a:ext cx="985200" cy="984900"/>
              <a:chOff x="3478075" y="1668425"/>
              <a:chExt cx="985200" cy="984900"/>
            </a:xfrm>
          </p:grpSpPr>
          <p:sp>
            <p:nvSpPr>
              <p:cNvPr id="391" name="Google Shape;416;p35">
                <a:extLst>
                  <a:ext uri="{FF2B5EF4-FFF2-40B4-BE49-F238E27FC236}">
                    <a16:creationId xmlns:a16="http://schemas.microsoft.com/office/drawing/2014/main" id="{9A368DF6-C660-5060-2313-E76884B97697}"/>
                  </a:ext>
                </a:extLst>
              </p:cNvPr>
              <p:cNvSpPr/>
              <p:nvPr/>
            </p:nvSpPr>
            <p:spPr>
              <a:xfrm>
                <a:off x="3478075" y="1668425"/>
                <a:ext cx="985200" cy="984900"/>
              </a:xfrm>
              <a:prstGeom prst="ellipse">
                <a:avLst/>
              </a:prstGeom>
              <a:solidFill>
                <a:schemeClr val="lt1"/>
              </a:solidFill>
              <a:ln>
                <a:noFill/>
              </a:ln>
              <a:effectLst>
                <a:outerShdw blurRad="85725" dist="76200" dir="4560000" algn="bl" rotWithShape="0">
                  <a:schemeClr val="dk1">
                    <a:alpha val="27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rgbClr val="008FE9"/>
                    </a:solidFill>
                  </a:rPr>
                  <a:t>III</a:t>
                </a:r>
                <a:endParaRPr sz="3600" b="1">
                  <a:solidFill>
                    <a:srgbClr val="008FE9"/>
                  </a:solidFill>
                </a:endParaRPr>
              </a:p>
            </p:txBody>
          </p:sp>
          <p:sp>
            <p:nvSpPr>
              <p:cNvPr id="392" name="Google Shape;417;p35">
                <a:extLst>
                  <a:ext uri="{FF2B5EF4-FFF2-40B4-BE49-F238E27FC236}">
                    <a16:creationId xmlns:a16="http://schemas.microsoft.com/office/drawing/2014/main" id="{300143F7-73FA-CF3C-C14D-E4DE633AE8B2}"/>
                  </a:ext>
                </a:extLst>
              </p:cNvPr>
              <p:cNvSpPr/>
              <p:nvPr/>
            </p:nvSpPr>
            <p:spPr>
              <a:xfrm>
                <a:off x="3542965" y="1733300"/>
                <a:ext cx="855600" cy="8553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chemeClr val="tx2">
                      <a:lumMod val="75000"/>
                    </a:schemeClr>
                  </a:solidFill>
                </a:endParaRPr>
              </a:p>
            </p:txBody>
          </p:sp>
        </p:grpSp>
        <p:sp>
          <p:nvSpPr>
            <p:cNvPr id="390" name="TextBox 389">
              <a:extLst>
                <a:ext uri="{FF2B5EF4-FFF2-40B4-BE49-F238E27FC236}">
                  <a16:creationId xmlns:a16="http://schemas.microsoft.com/office/drawing/2014/main" id="{6967AB45-02A3-C5D9-EDA9-114B4856D6E0}"/>
                </a:ext>
              </a:extLst>
            </p:cNvPr>
            <p:cNvSpPr txBox="1"/>
            <p:nvPr/>
          </p:nvSpPr>
          <p:spPr>
            <a:xfrm>
              <a:off x="1803209" y="1663825"/>
              <a:ext cx="3097037" cy="523220"/>
            </a:xfrm>
            <a:prstGeom prst="rect">
              <a:avLst/>
            </a:prstGeom>
            <a:noFill/>
          </p:spPr>
          <p:txBody>
            <a:bodyPr wrap="square">
              <a:spAutoFit/>
            </a:bodyPr>
            <a:lstStyle/>
            <a:p>
              <a:pPr algn="just"/>
              <a:r>
                <a:rPr lang="en-US" sz="2800">
                  <a:latin typeface="+mn-lt"/>
                </a:rPr>
                <a:t>Tính chất hoá học</a:t>
              </a:r>
            </a:p>
          </p:txBody>
        </p:sp>
      </p:grpSp>
      <p:grpSp>
        <p:nvGrpSpPr>
          <p:cNvPr id="393" name="Group 392">
            <a:extLst>
              <a:ext uri="{FF2B5EF4-FFF2-40B4-BE49-F238E27FC236}">
                <a16:creationId xmlns:a16="http://schemas.microsoft.com/office/drawing/2014/main" id="{4BDE8458-07F3-C4E1-007D-8DC188266BB3}"/>
              </a:ext>
            </a:extLst>
          </p:cNvPr>
          <p:cNvGrpSpPr/>
          <p:nvPr/>
        </p:nvGrpSpPr>
        <p:grpSpPr>
          <a:xfrm>
            <a:off x="5028599" y="1616442"/>
            <a:ext cx="2997805" cy="984900"/>
            <a:chOff x="753119" y="1432985"/>
            <a:chExt cx="2997805" cy="984900"/>
          </a:xfrm>
        </p:grpSpPr>
        <p:grpSp>
          <p:nvGrpSpPr>
            <p:cNvPr id="394" name="Google Shape;415;p35">
              <a:extLst>
                <a:ext uri="{FF2B5EF4-FFF2-40B4-BE49-F238E27FC236}">
                  <a16:creationId xmlns:a16="http://schemas.microsoft.com/office/drawing/2014/main" id="{AF18B307-19E8-1AE9-ECBB-641189394290}"/>
                </a:ext>
              </a:extLst>
            </p:cNvPr>
            <p:cNvGrpSpPr/>
            <p:nvPr/>
          </p:nvGrpSpPr>
          <p:grpSpPr>
            <a:xfrm>
              <a:off x="753119" y="1432985"/>
              <a:ext cx="985200" cy="984900"/>
              <a:chOff x="3478075" y="1668425"/>
              <a:chExt cx="985200" cy="984900"/>
            </a:xfrm>
          </p:grpSpPr>
          <p:sp>
            <p:nvSpPr>
              <p:cNvPr id="396" name="Google Shape;416;p35">
                <a:extLst>
                  <a:ext uri="{FF2B5EF4-FFF2-40B4-BE49-F238E27FC236}">
                    <a16:creationId xmlns:a16="http://schemas.microsoft.com/office/drawing/2014/main" id="{D814EA5F-98A6-5E2D-A13D-AA7E19868C2D}"/>
                  </a:ext>
                </a:extLst>
              </p:cNvPr>
              <p:cNvSpPr/>
              <p:nvPr/>
            </p:nvSpPr>
            <p:spPr>
              <a:xfrm>
                <a:off x="3478075" y="1668425"/>
                <a:ext cx="985200" cy="984900"/>
              </a:xfrm>
              <a:prstGeom prst="ellipse">
                <a:avLst/>
              </a:prstGeom>
              <a:solidFill>
                <a:schemeClr val="lt1"/>
              </a:solidFill>
              <a:ln>
                <a:noFill/>
              </a:ln>
              <a:effectLst>
                <a:outerShdw blurRad="85725" dist="76200" dir="4560000" algn="bl" rotWithShape="0">
                  <a:schemeClr val="dk1">
                    <a:alpha val="27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rgbClr val="008FE9"/>
                    </a:solidFill>
                  </a:rPr>
                  <a:t>IV</a:t>
                </a:r>
                <a:endParaRPr sz="3600" b="1">
                  <a:solidFill>
                    <a:srgbClr val="008FE9"/>
                  </a:solidFill>
                </a:endParaRPr>
              </a:p>
            </p:txBody>
          </p:sp>
          <p:sp>
            <p:nvSpPr>
              <p:cNvPr id="397" name="Google Shape;417;p35">
                <a:extLst>
                  <a:ext uri="{FF2B5EF4-FFF2-40B4-BE49-F238E27FC236}">
                    <a16:creationId xmlns:a16="http://schemas.microsoft.com/office/drawing/2014/main" id="{A70AFC27-4AAB-5362-DC94-ECBA4C9A7D03}"/>
                  </a:ext>
                </a:extLst>
              </p:cNvPr>
              <p:cNvSpPr/>
              <p:nvPr/>
            </p:nvSpPr>
            <p:spPr>
              <a:xfrm>
                <a:off x="3542965" y="1733300"/>
                <a:ext cx="855600" cy="8553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chemeClr val="tx2">
                      <a:lumMod val="75000"/>
                    </a:schemeClr>
                  </a:solidFill>
                </a:endParaRPr>
              </a:p>
            </p:txBody>
          </p:sp>
        </p:grpSp>
        <p:sp>
          <p:nvSpPr>
            <p:cNvPr id="395" name="TextBox 394">
              <a:extLst>
                <a:ext uri="{FF2B5EF4-FFF2-40B4-BE49-F238E27FC236}">
                  <a16:creationId xmlns:a16="http://schemas.microsoft.com/office/drawing/2014/main" id="{D560C3B6-39E3-5B9D-D2B0-DE0B73AD4079}"/>
                </a:ext>
              </a:extLst>
            </p:cNvPr>
            <p:cNvSpPr txBox="1"/>
            <p:nvPr/>
          </p:nvSpPr>
          <p:spPr>
            <a:xfrm>
              <a:off x="1803210" y="1663825"/>
              <a:ext cx="1947714" cy="523220"/>
            </a:xfrm>
            <a:prstGeom prst="rect">
              <a:avLst/>
            </a:prstGeom>
            <a:noFill/>
          </p:spPr>
          <p:txBody>
            <a:bodyPr wrap="square">
              <a:spAutoFit/>
            </a:bodyPr>
            <a:lstStyle/>
            <a:p>
              <a:pPr algn="just"/>
              <a:r>
                <a:rPr lang="en-US" sz="2800">
                  <a:latin typeface="+mn-lt"/>
                </a:rPr>
                <a:t>Điều chế </a:t>
              </a:r>
            </a:p>
          </p:txBody>
        </p:sp>
      </p:grpSp>
      <p:grpSp>
        <p:nvGrpSpPr>
          <p:cNvPr id="398" name="Group 397">
            <a:extLst>
              <a:ext uri="{FF2B5EF4-FFF2-40B4-BE49-F238E27FC236}">
                <a16:creationId xmlns:a16="http://schemas.microsoft.com/office/drawing/2014/main" id="{ADF15882-D921-2540-40BD-884E33F28315}"/>
              </a:ext>
            </a:extLst>
          </p:cNvPr>
          <p:cNvGrpSpPr/>
          <p:nvPr/>
        </p:nvGrpSpPr>
        <p:grpSpPr>
          <a:xfrm>
            <a:off x="5028599" y="2707196"/>
            <a:ext cx="3724633" cy="1951496"/>
            <a:chOff x="753119" y="980201"/>
            <a:chExt cx="3724633" cy="1951496"/>
          </a:xfrm>
        </p:grpSpPr>
        <p:grpSp>
          <p:nvGrpSpPr>
            <p:cNvPr id="399" name="Google Shape;415;p35">
              <a:extLst>
                <a:ext uri="{FF2B5EF4-FFF2-40B4-BE49-F238E27FC236}">
                  <a16:creationId xmlns:a16="http://schemas.microsoft.com/office/drawing/2014/main" id="{B51BEC10-8BAF-7BFB-DE8A-6F37E2C902A1}"/>
                </a:ext>
              </a:extLst>
            </p:cNvPr>
            <p:cNvGrpSpPr/>
            <p:nvPr/>
          </p:nvGrpSpPr>
          <p:grpSpPr>
            <a:xfrm>
              <a:off x="753119" y="1432985"/>
              <a:ext cx="985200" cy="984900"/>
              <a:chOff x="3478075" y="1668425"/>
              <a:chExt cx="985200" cy="984900"/>
            </a:xfrm>
          </p:grpSpPr>
          <p:sp>
            <p:nvSpPr>
              <p:cNvPr id="401" name="Google Shape;416;p35">
                <a:extLst>
                  <a:ext uri="{FF2B5EF4-FFF2-40B4-BE49-F238E27FC236}">
                    <a16:creationId xmlns:a16="http://schemas.microsoft.com/office/drawing/2014/main" id="{05B34CF3-3C1E-0C6F-7BC3-B4EF2FFC32AE}"/>
                  </a:ext>
                </a:extLst>
              </p:cNvPr>
              <p:cNvSpPr/>
              <p:nvPr/>
            </p:nvSpPr>
            <p:spPr>
              <a:xfrm>
                <a:off x="3478075" y="1668425"/>
                <a:ext cx="985200" cy="984900"/>
              </a:xfrm>
              <a:prstGeom prst="ellipse">
                <a:avLst/>
              </a:prstGeom>
              <a:solidFill>
                <a:schemeClr val="lt1"/>
              </a:solidFill>
              <a:ln>
                <a:noFill/>
              </a:ln>
              <a:effectLst>
                <a:outerShdw blurRad="85725" dist="76200" dir="4560000" algn="bl" rotWithShape="0">
                  <a:schemeClr val="dk1">
                    <a:alpha val="27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rgbClr val="008FE9"/>
                    </a:solidFill>
                  </a:rPr>
                  <a:t>V</a:t>
                </a:r>
                <a:endParaRPr sz="3600" b="1">
                  <a:solidFill>
                    <a:srgbClr val="008FE9"/>
                  </a:solidFill>
                </a:endParaRPr>
              </a:p>
            </p:txBody>
          </p:sp>
          <p:sp>
            <p:nvSpPr>
              <p:cNvPr id="402" name="Google Shape;417;p35">
                <a:extLst>
                  <a:ext uri="{FF2B5EF4-FFF2-40B4-BE49-F238E27FC236}">
                    <a16:creationId xmlns:a16="http://schemas.microsoft.com/office/drawing/2014/main" id="{89F522FF-1E5D-541A-9DE2-479EC953E1F8}"/>
                  </a:ext>
                </a:extLst>
              </p:cNvPr>
              <p:cNvSpPr/>
              <p:nvPr/>
            </p:nvSpPr>
            <p:spPr>
              <a:xfrm>
                <a:off x="3542965" y="1733300"/>
                <a:ext cx="855600" cy="8553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chemeClr val="tx2">
                      <a:lumMod val="75000"/>
                    </a:schemeClr>
                  </a:solidFill>
                </a:endParaRPr>
              </a:p>
            </p:txBody>
          </p:sp>
        </p:grpSp>
        <p:sp>
          <p:nvSpPr>
            <p:cNvPr id="400" name="TextBox 399">
              <a:extLst>
                <a:ext uri="{FF2B5EF4-FFF2-40B4-BE49-F238E27FC236}">
                  <a16:creationId xmlns:a16="http://schemas.microsoft.com/office/drawing/2014/main" id="{B583090E-6A9E-A409-2C92-A2A1B335AD6E}"/>
                </a:ext>
              </a:extLst>
            </p:cNvPr>
            <p:cNvSpPr txBox="1"/>
            <p:nvPr/>
          </p:nvSpPr>
          <p:spPr>
            <a:xfrm>
              <a:off x="1803209" y="980201"/>
              <a:ext cx="2674543" cy="1951496"/>
            </a:xfrm>
            <a:prstGeom prst="rect">
              <a:avLst/>
            </a:prstGeom>
            <a:noFill/>
          </p:spPr>
          <p:txBody>
            <a:bodyPr wrap="square">
              <a:spAutoFit/>
            </a:bodyPr>
            <a:lstStyle/>
            <a:p>
              <a:pPr algn="just">
                <a:lnSpc>
                  <a:spcPct val="150000"/>
                </a:lnSpc>
              </a:pPr>
              <a:r>
                <a:rPr lang="vi-VN" sz="2800">
                  <a:latin typeface="+mn-lt"/>
                </a:rPr>
                <a:t>Mối quan hệ giữa các hợp chất vô cơ</a:t>
              </a:r>
              <a:endParaRPr lang="en-US" sz="2800">
                <a:latin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ppt_x</p:attrName>
                                        </p:attrNameLst>
                                      </p:cBhvr>
                                      <p:tavLst>
                                        <p:tav tm="0">
                                          <p:val>
                                            <p:strVal val="#ppt_x-#ppt_w/2"/>
                                          </p:val>
                                        </p:tav>
                                        <p:tav tm="100000">
                                          <p:val>
                                            <p:strVal val="#ppt_x"/>
                                          </p:val>
                                        </p:tav>
                                      </p:tavLst>
                                    </p:anim>
                                    <p:anim calcmode="lin" valueType="num">
                                      <p:cBhvr>
                                        <p:cTn id="8" dur="500" fill="hold"/>
                                        <p:tgtEl>
                                          <p:spTgt spid="30"/>
                                        </p:tgtEl>
                                        <p:attrNameLst>
                                          <p:attrName>ppt_y</p:attrName>
                                        </p:attrNameLst>
                                      </p:cBhvr>
                                      <p:tavLst>
                                        <p:tav tm="0">
                                          <p:val>
                                            <p:strVal val="#ppt_y"/>
                                          </p:val>
                                        </p:tav>
                                        <p:tav tm="100000">
                                          <p:val>
                                            <p:strVal val="#ppt_y"/>
                                          </p:val>
                                        </p:tav>
                                      </p:tavLst>
                                    </p:anim>
                                    <p:anim calcmode="lin" valueType="num">
                                      <p:cBhvr>
                                        <p:cTn id="9" dur="500" fill="hold"/>
                                        <p:tgtEl>
                                          <p:spTgt spid="30"/>
                                        </p:tgtEl>
                                        <p:attrNameLst>
                                          <p:attrName>ppt_w</p:attrName>
                                        </p:attrNameLst>
                                      </p:cBhvr>
                                      <p:tavLst>
                                        <p:tav tm="0">
                                          <p:val>
                                            <p:fltVal val="0"/>
                                          </p:val>
                                        </p:tav>
                                        <p:tav tm="100000">
                                          <p:val>
                                            <p:strVal val="#ppt_w"/>
                                          </p:val>
                                        </p:tav>
                                      </p:tavLst>
                                    </p:anim>
                                    <p:anim calcmode="lin" valueType="num">
                                      <p:cBhvr>
                                        <p:cTn id="10" dur="500" fill="hold"/>
                                        <p:tgtEl>
                                          <p:spTgt spid="30"/>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8"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p:cTn id="14" dur="500" fill="hold"/>
                                        <p:tgtEl>
                                          <p:spTgt spid="31"/>
                                        </p:tgtEl>
                                        <p:attrNameLst>
                                          <p:attrName>ppt_x</p:attrName>
                                        </p:attrNameLst>
                                      </p:cBhvr>
                                      <p:tavLst>
                                        <p:tav tm="0">
                                          <p:val>
                                            <p:strVal val="#ppt_x-#ppt_w/2"/>
                                          </p:val>
                                        </p:tav>
                                        <p:tav tm="100000">
                                          <p:val>
                                            <p:strVal val="#ppt_x"/>
                                          </p:val>
                                        </p:tav>
                                      </p:tavLst>
                                    </p:anim>
                                    <p:anim calcmode="lin" valueType="num">
                                      <p:cBhvr>
                                        <p:cTn id="15" dur="500" fill="hold"/>
                                        <p:tgtEl>
                                          <p:spTgt spid="31"/>
                                        </p:tgtEl>
                                        <p:attrNameLst>
                                          <p:attrName>ppt_y</p:attrName>
                                        </p:attrNameLst>
                                      </p:cBhvr>
                                      <p:tavLst>
                                        <p:tav tm="0">
                                          <p:val>
                                            <p:strVal val="#ppt_y"/>
                                          </p:val>
                                        </p:tav>
                                        <p:tav tm="100000">
                                          <p:val>
                                            <p:strVal val="#ppt_y"/>
                                          </p:val>
                                        </p:tav>
                                      </p:tavLst>
                                    </p:anim>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17" presetClass="entr" presetSubtype="8" fill="hold" nodeType="afterEffect">
                                  <p:stCondLst>
                                    <p:cond delay="0"/>
                                  </p:stCondLst>
                                  <p:childTnLst>
                                    <p:set>
                                      <p:cBhvr>
                                        <p:cTn id="20" dur="1" fill="hold">
                                          <p:stCondLst>
                                            <p:cond delay="0"/>
                                          </p:stCondLst>
                                        </p:cTn>
                                        <p:tgtEl>
                                          <p:spTgt spid="388"/>
                                        </p:tgtEl>
                                        <p:attrNameLst>
                                          <p:attrName>style.visibility</p:attrName>
                                        </p:attrNameLst>
                                      </p:cBhvr>
                                      <p:to>
                                        <p:strVal val="visible"/>
                                      </p:to>
                                    </p:set>
                                    <p:anim calcmode="lin" valueType="num">
                                      <p:cBhvr>
                                        <p:cTn id="21" dur="500" fill="hold"/>
                                        <p:tgtEl>
                                          <p:spTgt spid="388"/>
                                        </p:tgtEl>
                                        <p:attrNameLst>
                                          <p:attrName>ppt_x</p:attrName>
                                        </p:attrNameLst>
                                      </p:cBhvr>
                                      <p:tavLst>
                                        <p:tav tm="0">
                                          <p:val>
                                            <p:strVal val="#ppt_x-#ppt_w/2"/>
                                          </p:val>
                                        </p:tav>
                                        <p:tav tm="100000">
                                          <p:val>
                                            <p:strVal val="#ppt_x"/>
                                          </p:val>
                                        </p:tav>
                                      </p:tavLst>
                                    </p:anim>
                                    <p:anim calcmode="lin" valueType="num">
                                      <p:cBhvr>
                                        <p:cTn id="22" dur="500" fill="hold"/>
                                        <p:tgtEl>
                                          <p:spTgt spid="388"/>
                                        </p:tgtEl>
                                        <p:attrNameLst>
                                          <p:attrName>ppt_y</p:attrName>
                                        </p:attrNameLst>
                                      </p:cBhvr>
                                      <p:tavLst>
                                        <p:tav tm="0">
                                          <p:val>
                                            <p:strVal val="#ppt_y"/>
                                          </p:val>
                                        </p:tav>
                                        <p:tav tm="100000">
                                          <p:val>
                                            <p:strVal val="#ppt_y"/>
                                          </p:val>
                                        </p:tav>
                                      </p:tavLst>
                                    </p:anim>
                                    <p:anim calcmode="lin" valueType="num">
                                      <p:cBhvr>
                                        <p:cTn id="23" dur="500" fill="hold"/>
                                        <p:tgtEl>
                                          <p:spTgt spid="388"/>
                                        </p:tgtEl>
                                        <p:attrNameLst>
                                          <p:attrName>ppt_w</p:attrName>
                                        </p:attrNameLst>
                                      </p:cBhvr>
                                      <p:tavLst>
                                        <p:tav tm="0">
                                          <p:val>
                                            <p:fltVal val="0"/>
                                          </p:val>
                                        </p:tav>
                                        <p:tav tm="100000">
                                          <p:val>
                                            <p:strVal val="#ppt_w"/>
                                          </p:val>
                                        </p:tav>
                                      </p:tavLst>
                                    </p:anim>
                                    <p:anim calcmode="lin" valueType="num">
                                      <p:cBhvr>
                                        <p:cTn id="24" dur="500" fill="hold"/>
                                        <p:tgtEl>
                                          <p:spTgt spid="388"/>
                                        </p:tgtEl>
                                        <p:attrNameLst>
                                          <p:attrName>ppt_h</p:attrName>
                                        </p:attrNameLst>
                                      </p:cBhvr>
                                      <p:tavLst>
                                        <p:tav tm="0">
                                          <p:val>
                                            <p:strVal val="#ppt_h"/>
                                          </p:val>
                                        </p:tav>
                                        <p:tav tm="100000">
                                          <p:val>
                                            <p:strVal val="#ppt_h"/>
                                          </p:val>
                                        </p:tav>
                                      </p:tavLst>
                                    </p:anim>
                                  </p:childTnLst>
                                </p:cTn>
                              </p:par>
                            </p:childTnLst>
                          </p:cTn>
                        </p:par>
                        <p:par>
                          <p:cTn id="25" fill="hold">
                            <p:stCondLst>
                              <p:cond delay="1500"/>
                            </p:stCondLst>
                            <p:childTnLst>
                              <p:par>
                                <p:cTn id="26" presetID="17" presetClass="entr" presetSubtype="8" fill="hold" nodeType="afterEffect">
                                  <p:stCondLst>
                                    <p:cond delay="0"/>
                                  </p:stCondLst>
                                  <p:childTnLst>
                                    <p:set>
                                      <p:cBhvr>
                                        <p:cTn id="27" dur="1" fill="hold">
                                          <p:stCondLst>
                                            <p:cond delay="0"/>
                                          </p:stCondLst>
                                        </p:cTn>
                                        <p:tgtEl>
                                          <p:spTgt spid="393"/>
                                        </p:tgtEl>
                                        <p:attrNameLst>
                                          <p:attrName>style.visibility</p:attrName>
                                        </p:attrNameLst>
                                      </p:cBhvr>
                                      <p:to>
                                        <p:strVal val="visible"/>
                                      </p:to>
                                    </p:set>
                                    <p:anim calcmode="lin" valueType="num">
                                      <p:cBhvr>
                                        <p:cTn id="28" dur="500" fill="hold"/>
                                        <p:tgtEl>
                                          <p:spTgt spid="393"/>
                                        </p:tgtEl>
                                        <p:attrNameLst>
                                          <p:attrName>ppt_x</p:attrName>
                                        </p:attrNameLst>
                                      </p:cBhvr>
                                      <p:tavLst>
                                        <p:tav tm="0">
                                          <p:val>
                                            <p:strVal val="#ppt_x-#ppt_w/2"/>
                                          </p:val>
                                        </p:tav>
                                        <p:tav tm="100000">
                                          <p:val>
                                            <p:strVal val="#ppt_x"/>
                                          </p:val>
                                        </p:tav>
                                      </p:tavLst>
                                    </p:anim>
                                    <p:anim calcmode="lin" valueType="num">
                                      <p:cBhvr>
                                        <p:cTn id="29" dur="500" fill="hold"/>
                                        <p:tgtEl>
                                          <p:spTgt spid="393"/>
                                        </p:tgtEl>
                                        <p:attrNameLst>
                                          <p:attrName>ppt_y</p:attrName>
                                        </p:attrNameLst>
                                      </p:cBhvr>
                                      <p:tavLst>
                                        <p:tav tm="0">
                                          <p:val>
                                            <p:strVal val="#ppt_y"/>
                                          </p:val>
                                        </p:tav>
                                        <p:tav tm="100000">
                                          <p:val>
                                            <p:strVal val="#ppt_y"/>
                                          </p:val>
                                        </p:tav>
                                      </p:tavLst>
                                    </p:anim>
                                    <p:anim calcmode="lin" valueType="num">
                                      <p:cBhvr>
                                        <p:cTn id="30" dur="500" fill="hold"/>
                                        <p:tgtEl>
                                          <p:spTgt spid="393"/>
                                        </p:tgtEl>
                                        <p:attrNameLst>
                                          <p:attrName>ppt_w</p:attrName>
                                        </p:attrNameLst>
                                      </p:cBhvr>
                                      <p:tavLst>
                                        <p:tav tm="0">
                                          <p:val>
                                            <p:fltVal val="0"/>
                                          </p:val>
                                        </p:tav>
                                        <p:tav tm="100000">
                                          <p:val>
                                            <p:strVal val="#ppt_w"/>
                                          </p:val>
                                        </p:tav>
                                      </p:tavLst>
                                    </p:anim>
                                    <p:anim calcmode="lin" valueType="num">
                                      <p:cBhvr>
                                        <p:cTn id="31" dur="500" fill="hold"/>
                                        <p:tgtEl>
                                          <p:spTgt spid="393"/>
                                        </p:tgtEl>
                                        <p:attrNameLst>
                                          <p:attrName>ppt_h</p:attrName>
                                        </p:attrNameLst>
                                      </p:cBhvr>
                                      <p:tavLst>
                                        <p:tav tm="0">
                                          <p:val>
                                            <p:strVal val="#ppt_h"/>
                                          </p:val>
                                        </p:tav>
                                        <p:tav tm="100000">
                                          <p:val>
                                            <p:strVal val="#ppt_h"/>
                                          </p:val>
                                        </p:tav>
                                      </p:tavLst>
                                    </p:anim>
                                  </p:childTnLst>
                                </p:cTn>
                              </p:par>
                            </p:childTnLst>
                          </p:cTn>
                        </p:par>
                        <p:par>
                          <p:cTn id="32" fill="hold">
                            <p:stCondLst>
                              <p:cond delay="2000"/>
                            </p:stCondLst>
                            <p:childTnLst>
                              <p:par>
                                <p:cTn id="33" presetID="17" presetClass="entr" presetSubtype="8" fill="hold" nodeType="afterEffect">
                                  <p:stCondLst>
                                    <p:cond delay="0"/>
                                  </p:stCondLst>
                                  <p:childTnLst>
                                    <p:set>
                                      <p:cBhvr>
                                        <p:cTn id="34" dur="1" fill="hold">
                                          <p:stCondLst>
                                            <p:cond delay="0"/>
                                          </p:stCondLst>
                                        </p:cTn>
                                        <p:tgtEl>
                                          <p:spTgt spid="398"/>
                                        </p:tgtEl>
                                        <p:attrNameLst>
                                          <p:attrName>style.visibility</p:attrName>
                                        </p:attrNameLst>
                                      </p:cBhvr>
                                      <p:to>
                                        <p:strVal val="visible"/>
                                      </p:to>
                                    </p:set>
                                    <p:anim calcmode="lin" valueType="num">
                                      <p:cBhvr>
                                        <p:cTn id="35" dur="500" fill="hold"/>
                                        <p:tgtEl>
                                          <p:spTgt spid="398"/>
                                        </p:tgtEl>
                                        <p:attrNameLst>
                                          <p:attrName>ppt_x</p:attrName>
                                        </p:attrNameLst>
                                      </p:cBhvr>
                                      <p:tavLst>
                                        <p:tav tm="0">
                                          <p:val>
                                            <p:strVal val="#ppt_x-#ppt_w/2"/>
                                          </p:val>
                                        </p:tav>
                                        <p:tav tm="100000">
                                          <p:val>
                                            <p:strVal val="#ppt_x"/>
                                          </p:val>
                                        </p:tav>
                                      </p:tavLst>
                                    </p:anim>
                                    <p:anim calcmode="lin" valueType="num">
                                      <p:cBhvr>
                                        <p:cTn id="36" dur="500" fill="hold"/>
                                        <p:tgtEl>
                                          <p:spTgt spid="398"/>
                                        </p:tgtEl>
                                        <p:attrNameLst>
                                          <p:attrName>ppt_y</p:attrName>
                                        </p:attrNameLst>
                                      </p:cBhvr>
                                      <p:tavLst>
                                        <p:tav tm="0">
                                          <p:val>
                                            <p:strVal val="#ppt_y"/>
                                          </p:val>
                                        </p:tav>
                                        <p:tav tm="100000">
                                          <p:val>
                                            <p:strVal val="#ppt_y"/>
                                          </p:val>
                                        </p:tav>
                                      </p:tavLst>
                                    </p:anim>
                                    <p:anim calcmode="lin" valueType="num">
                                      <p:cBhvr>
                                        <p:cTn id="37" dur="500" fill="hold"/>
                                        <p:tgtEl>
                                          <p:spTgt spid="398"/>
                                        </p:tgtEl>
                                        <p:attrNameLst>
                                          <p:attrName>ppt_w</p:attrName>
                                        </p:attrNameLst>
                                      </p:cBhvr>
                                      <p:tavLst>
                                        <p:tav tm="0">
                                          <p:val>
                                            <p:fltVal val="0"/>
                                          </p:val>
                                        </p:tav>
                                        <p:tav tm="100000">
                                          <p:val>
                                            <p:strVal val="#ppt_w"/>
                                          </p:val>
                                        </p:tav>
                                      </p:tavLst>
                                    </p:anim>
                                    <p:anim calcmode="lin" valueType="num">
                                      <p:cBhvr>
                                        <p:cTn id="38" dur="500" fill="hold"/>
                                        <p:tgtEl>
                                          <p:spTgt spid="3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E0FBFF"/>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679248D8-B24B-AA06-EAAF-91D57D494A08}"/>
              </a:ext>
            </a:extLst>
          </p:cNvPr>
          <p:cNvSpPr/>
          <p:nvPr/>
        </p:nvSpPr>
        <p:spPr>
          <a:xfrm>
            <a:off x="910935" y="297575"/>
            <a:ext cx="7322128" cy="1732549"/>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50000"/>
              </a:lnSpc>
              <a:spcBef>
                <a:spcPts val="0"/>
              </a:spcBef>
              <a:spcAft>
                <a:spcPts val="0"/>
              </a:spcAft>
              <a:buClrTx/>
              <a:buSzTx/>
              <a:buFont typeface="Arial"/>
              <a:buNone/>
              <a:tabLst/>
              <a:defRPr/>
            </a:pPr>
            <a:r>
              <a:rPr kumimoji="0" lang="vi-VN" sz="2200" b="1" i="1"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Câu </a:t>
            </a:r>
            <a:r>
              <a:rPr lang="en-US" sz="2200" b="1" i="1" kern="1200" noProof="1">
                <a:solidFill>
                  <a:prstClr val="black"/>
                </a:solidFill>
                <a:latin typeface="Arial" panose="020B0604020202020204" pitchFamily="34" charset="0"/>
                <a:cs typeface="Arial" panose="020B0604020202020204" pitchFamily="34" charset="0"/>
              </a:rPr>
              <a:t>7</a:t>
            </a:r>
            <a:r>
              <a:rPr kumimoji="0" lang="vi-VN" sz="2200" b="1" i="1"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vi-VN" sz="22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Cặp chất nào sau đây không thể tồn tại trong cùng một dung dịch?</a:t>
            </a:r>
          </a:p>
        </p:txBody>
      </p:sp>
      <p:sp>
        <p:nvSpPr>
          <p:cNvPr id="3" name="Đáp án đúng">
            <a:extLst>
              <a:ext uri="{FF2B5EF4-FFF2-40B4-BE49-F238E27FC236}">
                <a16:creationId xmlns:a16="http://schemas.microsoft.com/office/drawing/2014/main" id="{10A66639-A787-3E6D-2489-8872996E87BE}"/>
              </a:ext>
            </a:extLst>
          </p:cNvPr>
          <p:cNvSpPr/>
          <p:nvPr/>
        </p:nvSpPr>
        <p:spPr>
          <a:xfrm>
            <a:off x="4662404" y="2201785"/>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vi-VN"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rPr>
              <a:t>C. </a:t>
            </a:r>
            <a:r>
              <a:rPr lang="vi-VN" sz="2000">
                <a:solidFill>
                  <a:srgbClr val="000000"/>
                </a:solidFill>
              </a:rPr>
              <a:t>CaCl</a:t>
            </a:r>
            <a:r>
              <a:rPr lang="vi-VN" sz="2000" baseline="-25000">
                <a:solidFill>
                  <a:srgbClr val="000000"/>
                </a:solidFill>
              </a:rPr>
              <a:t>2</a:t>
            </a:r>
            <a:r>
              <a:rPr lang="vi-VN" sz="2000">
                <a:solidFill>
                  <a:srgbClr val="000000"/>
                </a:solidFill>
              </a:rPr>
              <a:t>, K</a:t>
            </a:r>
            <a:r>
              <a:rPr lang="vi-VN" sz="2000" baseline="-25000">
                <a:solidFill>
                  <a:srgbClr val="000000"/>
                </a:solidFill>
              </a:rPr>
              <a:t>2</a:t>
            </a:r>
            <a:r>
              <a:rPr lang="vi-VN" sz="2000">
                <a:solidFill>
                  <a:srgbClr val="000000"/>
                </a:solidFill>
              </a:rPr>
              <a:t>CO</a:t>
            </a:r>
            <a:r>
              <a:rPr lang="vi-VN" sz="2000" baseline="-25000">
                <a:solidFill>
                  <a:srgbClr val="000000"/>
                </a:solidFill>
              </a:rPr>
              <a:t>3</a:t>
            </a:r>
            <a:endParaRPr kumimoji="0" lang="vi-VN"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4" name="Đáp án sai 1">
            <a:extLst>
              <a:ext uri="{FF2B5EF4-FFF2-40B4-BE49-F238E27FC236}">
                <a16:creationId xmlns:a16="http://schemas.microsoft.com/office/drawing/2014/main" id="{ACB5806A-5135-B6DF-9A11-D82819EC4D01}"/>
              </a:ext>
            </a:extLst>
          </p:cNvPr>
          <p:cNvSpPr/>
          <p:nvPr/>
        </p:nvSpPr>
        <p:spPr>
          <a:xfrm>
            <a:off x="706967" y="2197460"/>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vi-VN"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rPr>
              <a:t>A. </a:t>
            </a:r>
            <a:r>
              <a:rPr lang="vi-VN" sz="2000">
                <a:solidFill>
                  <a:srgbClr val="000000"/>
                </a:solidFill>
              </a:rPr>
              <a:t>BaCl</a:t>
            </a:r>
            <a:r>
              <a:rPr lang="vi-VN" sz="2000" baseline="-25000">
                <a:solidFill>
                  <a:srgbClr val="000000"/>
                </a:solidFill>
              </a:rPr>
              <a:t>2</a:t>
            </a:r>
            <a:r>
              <a:rPr lang="vi-VN" sz="2000">
                <a:solidFill>
                  <a:srgbClr val="000000"/>
                </a:solidFill>
              </a:rPr>
              <a:t>, K</a:t>
            </a:r>
            <a:r>
              <a:rPr lang="vi-VN" sz="2000" baseline="-25000">
                <a:solidFill>
                  <a:srgbClr val="000000"/>
                </a:solidFill>
              </a:rPr>
              <a:t>2</a:t>
            </a:r>
            <a:r>
              <a:rPr lang="vi-VN" sz="2000">
                <a:solidFill>
                  <a:srgbClr val="000000"/>
                </a:solidFill>
              </a:rPr>
              <a:t>SO</a:t>
            </a:r>
            <a:r>
              <a:rPr lang="vi-VN" sz="2000" baseline="-25000">
                <a:solidFill>
                  <a:srgbClr val="000000"/>
                </a:solidFill>
              </a:rPr>
              <a:t>4</a:t>
            </a:r>
            <a:endParaRPr kumimoji="0" lang="vi-VN"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5" name="Đáp án sai 2">
            <a:extLst>
              <a:ext uri="{FF2B5EF4-FFF2-40B4-BE49-F238E27FC236}">
                <a16:creationId xmlns:a16="http://schemas.microsoft.com/office/drawing/2014/main" id="{F36D0655-05EF-F953-67D1-D37FB2740479}"/>
              </a:ext>
            </a:extLst>
          </p:cNvPr>
          <p:cNvSpPr/>
          <p:nvPr/>
        </p:nvSpPr>
        <p:spPr>
          <a:xfrm>
            <a:off x="706967" y="3611485"/>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kumimoji="0" lang="vi-VN"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rPr>
              <a:t>B. </a:t>
            </a:r>
            <a:r>
              <a:rPr lang="vi-VN" sz="2000">
                <a:solidFill>
                  <a:srgbClr val="000000"/>
                </a:solidFill>
              </a:rPr>
              <a:t>KCl, Na</a:t>
            </a:r>
            <a:r>
              <a:rPr lang="vi-VN" sz="2000" baseline="-25000">
                <a:solidFill>
                  <a:srgbClr val="000000"/>
                </a:solidFill>
              </a:rPr>
              <a:t>2</a:t>
            </a:r>
            <a:r>
              <a:rPr lang="vi-VN" sz="2000">
                <a:solidFill>
                  <a:srgbClr val="000000"/>
                </a:solidFill>
              </a:rPr>
              <a:t>SO</a:t>
            </a:r>
            <a:r>
              <a:rPr lang="vi-VN" sz="2000" baseline="-25000">
                <a:solidFill>
                  <a:srgbClr val="000000"/>
                </a:solidFill>
              </a:rPr>
              <a:t>4</a:t>
            </a:r>
            <a:endParaRPr lang="en-US" sz="2000">
              <a:solidFill>
                <a:srgbClr val="000000"/>
              </a:solidFill>
            </a:endParaRPr>
          </a:p>
        </p:txBody>
      </p:sp>
      <p:sp>
        <p:nvSpPr>
          <p:cNvPr id="6" name="Đáp án sai 3">
            <a:extLst>
              <a:ext uri="{FF2B5EF4-FFF2-40B4-BE49-F238E27FC236}">
                <a16:creationId xmlns:a16="http://schemas.microsoft.com/office/drawing/2014/main" id="{9ADFA340-312D-E7D0-3A19-4E0457DA798C}"/>
              </a:ext>
            </a:extLst>
          </p:cNvPr>
          <p:cNvSpPr/>
          <p:nvPr/>
        </p:nvSpPr>
        <p:spPr>
          <a:xfrm>
            <a:off x="4662404" y="3611485"/>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kumimoji="0" lang="vi-VN"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rPr>
              <a:t>D. </a:t>
            </a:r>
            <a:r>
              <a:rPr lang="vi-VN" sz="2000">
                <a:solidFill>
                  <a:srgbClr val="000000"/>
                </a:solidFill>
              </a:rPr>
              <a:t>ZnSO</a:t>
            </a:r>
            <a:r>
              <a:rPr lang="vi-VN" sz="2000" baseline="-25000">
                <a:solidFill>
                  <a:srgbClr val="000000"/>
                </a:solidFill>
              </a:rPr>
              <a:t>4</a:t>
            </a:r>
            <a:r>
              <a:rPr lang="vi-VN" sz="2000">
                <a:solidFill>
                  <a:srgbClr val="000000"/>
                </a:solidFill>
              </a:rPr>
              <a:t>, H</a:t>
            </a:r>
            <a:r>
              <a:rPr lang="vi-VN" sz="2000" baseline="-25000">
                <a:solidFill>
                  <a:srgbClr val="000000"/>
                </a:solidFill>
              </a:rPr>
              <a:t>2</a:t>
            </a:r>
            <a:r>
              <a:rPr lang="vi-VN" sz="2000">
                <a:solidFill>
                  <a:srgbClr val="000000"/>
                </a:solidFill>
              </a:rPr>
              <a:t>SO</a:t>
            </a:r>
            <a:r>
              <a:rPr lang="vi-VN" sz="2000" baseline="-25000">
                <a:solidFill>
                  <a:srgbClr val="000000"/>
                </a:solidFill>
              </a:rPr>
              <a:t>4</a:t>
            </a:r>
            <a:endParaRPr lang="en-US" sz="2000">
              <a:solidFill>
                <a:srgbClr val="000000"/>
              </a:solidFill>
            </a:endParaRPr>
          </a:p>
        </p:txBody>
      </p:sp>
      <p:pic>
        <p:nvPicPr>
          <p:cNvPr id="7" name="Correct sound effect and wrong sound effect (mp3cut.net)">
            <a:hlinkClick r:id="" action="ppaction://media"/>
            <a:extLst>
              <a:ext uri="{FF2B5EF4-FFF2-40B4-BE49-F238E27FC236}">
                <a16:creationId xmlns:a16="http://schemas.microsoft.com/office/drawing/2014/main" id="{EE81CAC9-DCF3-88CD-29DD-1240E81211F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477951"/>
            <a:ext cx="365523" cy="365523"/>
          </a:xfrm>
          <a:prstGeom prst="rect">
            <a:avLst/>
          </a:prstGeom>
        </p:spPr>
      </p:pic>
      <p:pic>
        <p:nvPicPr>
          <p:cNvPr id="8" name="Picture 5">
            <a:extLst>
              <a:ext uri="{FF2B5EF4-FFF2-40B4-BE49-F238E27FC236}">
                <a16:creationId xmlns:a16="http://schemas.microsoft.com/office/drawing/2014/main" id="{8C982DDA-E0F9-10EF-0845-6FB345A8C39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587592" y="2591786"/>
            <a:ext cx="639785" cy="556871"/>
          </a:xfrm>
          <a:prstGeom prst="rect">
            <a:avLst/>
          </a:prstGeom>
        </p:spPr>
      </p:pic>
      <p:pic>
        <p:nvPicPr>
          <p:cNvPr id="9" name="Picture 10">
            <a:extLst>
              <a:ext uri="{FF2B5EF4-FFF2-40B4-BE49-F238E27FC236}">
                <a16:creationId xmlns:a16="http://schemas.microsoft.com/office/drawing/2014/main" id="{98E1309A-CED0-E74F-17C5-E44DD7AEC8B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727545" y="3942150"/>
            <a:ext cx="637592" cy="568036"/>
          </a:xfrm>
          <a:prstGeom prst="rect">
            <a:avLst/>
          </a:prstGeom>
        </p:spPr>
      </p:pic>
      <p:pic>
        <p:nvPicPr>
          <p:cNvPr id="10" name="Picture 10">
            <a:extLst>
              <a:ext uri="{FF2B5EF4-FFF2-40B4-BE49-F238E27FC236}">
                <a16:creationId xmlns:a16="http://schemas.microsoft.com/office/drawing/2014/main" id="{8BB35F0A-F378-6C01-C1CD-16ECD19C865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595472" y="3863340"/>
            <a:ext cx="637592" cy="568036"/>
          </a:xfrm>
          <a:prstGeom prst="rect">
            <a:avLst/>
          </a:prstGeom>
        </p:spPr>
      </p:pic>
      <p:pic>
        <p:nvPicPr>
          <p:cNvPr id="11" name="Picture 10">
            <a:extLst>
              <a:ext uri="{FF2B5EF4-FFF2-40B4-BE49-F238E27FC236}">
                <a16:creationId xmlns:a16="http://schemas.microsoft.com/office/drawing/2014/main" id="{8428C414-55FD-F2EF-2E26-08721AC3886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733800" y="2475038"/>
            <a:ext cx="637592" cy="568036"/>
          </a:xfrm>
          <a:prstGeom prst="rect">
            <a:avLst/>
          </a:prstGeom>
        </p:spPr>
      </p:pic>
      <p:pic>
        <p:nvPicPr>
          <p:cNvPr id="12" name="Correct sound effect and wrong sound effect (mp3cut.net) (1)">
            <a:hlinkClick r:id="" action="ppaction://media"/>
            <a:extLst>
              <a:ext uri="{FF2B5EF4-FFF2-40B4-BE49-F238E27FC236}">
                <a16:creationId xmlns:a16="http://schemas.microsoft.com/office/drawing/2014/main" id="{D41A00D7-DD84-044A-C7B6-2F044117D674}"/>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477951"/>
            <a:ext cx="365523" cy="365523"/>
          </a:xfrm>
          <a:prstGeom prst="rect">
            <a:avLst/>
          </a:prstGeom>
        </p:spPr>
      </p:pic>
      <p:pic>
        <p:nvPicPr>
          <p:cNvPr id="13" name="Picture 12">
            <a:hlinkClick r:id="rId12" action="ppaction://hlinksldjump"/>
            <a:extLst>
              <a:ext uri="{FF2B5EF4-FFF2-40B4-BE49-F238E27FC236}">
                <a16:creationId xmlns:a16="http://schemas.microsoft.com/office/drawing/2014/main" id="{20C28F91-583E-3D43-CB71-C385C7452932}"/>
              </a:ext>
            </a:extLst>
          </p:cNvPr>
          <p:cNvPicPr>
            <a:picLocks noChangeAspect="1"/>
          </p:cNvPicPr>
          <p:nvPr/>
        </p:nvPicPr>
        <p:blipFill>
          <a:blip r:embed="rId13"/>
          <a:stretch>
            <a:fillRect/>
          </a:stretch>
        </p:blipFill>
        <p:spPr>
          <a:xfrm>
            <a:off x="8117894" y="4081114"/>
            <a:ext cx="999893" cy="1062386"/>
          </a:xfrm>
          <a:prstGeom prst="rect">
            <a:avLst/>
          </a:prstGeom>
        </p:spPr>
      </p:pic>
    </p:spTree>
    <p:extLst>
      <p:ext uri="{BB962C8B-B14F-4D97-AF65-F5344CB8AC3E}">
        <p14:creationId xmlns:p14="http://schemas.microsoft.com/office/powerpoint/2010/main" val="330092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downLeft)">
                                      <p:cBhvr>
                                        <p:cTn id="13" dur="500"/>
                                        <p:tgtEl>
                                          <p:spTgt spid="3"/>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500" fill="hold"/>
                                        <p:tgtEl>
                                          <p:spTgt spid="3"/>
                                        </p:tgtEl>
                                        <p:attrNameLst>
                                          <p:attrName>fillcolor</p:attrName>
                                        </p:attrNameLst>
                                      </p:cBhvr>
                                      <p:to>
                                        <a:srgbClr val="92D050"/>
                                      </p:to>
                                    </p:animClr>
                                    <p:set>
                                      <p:cBhvr>
                                        <p:cTn id="22" dur="500" fill="hold"/>
                                        <p:tgtEl>
                                          <p:spTgt spid="3"/>
                                        </p:tgtEl>
                                        <p:attrNameLst>
                                          <p:attrName>fill.type</p:attrName>
                                        </p:attrNameLst>
                                      </p:cBhvr>
                                      <p:to>
                                        <p:strVal val="solid"/>
                                      </p:to>
                                    </p:set>
                                    <p:set>
                                      <p:cBhvr>
                                        <p:cTn id="23" dur="500" fill="hold"/>
                                        <p:tgtEl>
                                          <p:spTgt spid="3"/>
                                        </p:tgtEl>
                                        <p:attrNameLst>
                                          <p:attrName>fill.on</p:attrName>
                                        </p:attrNameLst>
                                      </p:cBhvr>
                                      <p:to>
                                        <p:strVal val="true"/>
                                      </p:to>
                                    </p:set>
                                  </p:childTnLst>
                                </p:cTn>
                              </p:par>
                              <p:par>
                                <p:cTn id="24" presetID="1" presetClass="mediacall" presetSubtype="0" fill="hold" nodeType="withEffect">
                                  <p:stCondLst>
                                    <p:cond delay="0"/>
                                  </p:stCondLst>
                                  <p:childTnLst>
                                    <p:cmd type="call" cmd="playFrom(0.0)">
                                      <p:cBhvr>
                                        <p:cTn id="25" dur="835" fill="hold"/>
                                        <p:tgtEl>
                                          <p:spTgt spid="7"/>
                                        </p:tgtEl>
                                      </p:cBhvr>
                                    </p:cmd>
                                  </p:childTnLst>
                                </p:cTn>
                              </p:par>
                              <p:par>
                                <p:cTn id="26" presetID="1" presetClass="entr" presetSubtype="0" fill="hold" nodeType="withEffect">
                                  <p:stCondLst>
                                    <p:cond delay="0"/>
                                  </p:stCondLst>
                                  <p:childTnLst>
                                    <p:set>
                                      <p:cBhvr>
                                        <p:cTn id="27" dur="1" fill="hold">
                                          <p:stCondLst>
                                            <p:cond delay="9"/>
                                          </p:stCondLst>
                                        </p:cTn>
                                        <p:tgtEl>
                                          <p:spTgt spid="8"/>
                                        </p:tgtEl>
                                        <p:attrNameLst>
                                          <p:attrName>style.visibility</p:attrName>
                                        </p:attrNameLst>
                                      </p:cBhvr>
                                      <p:to>
                                        <p:strVal val="visible"/>
                                      </p:to>
                                    </p:set>
                                  </p:childTnLst>
                                </p:cTn>
                              </p:par>
                              <p:par>
                                <p:cTn id="28" presetID="26" presetClass="emph" presetSubtype="0" repeatCount="2000" fill="hold" grpId="1" nodeType="withEffect">
                                  <p:stCondLst>
                                    <p:cond delay="0"/>
                                  </p:stCondLst>
                                  <p:childTnLst>
                                    <p:animEffect transition="out" filter="fade">
                                      <p:cBhvr>
                                        <p:cTn id="29" dur="500" tmFilter="0, 0; .2, .5; .8, .5; 1, 0"/>
                                        <p:tgtEl>
                                          <p:spTgt spid="3"/>
                                        </p:tgtEl>
                                      </p:cBhvr>
                                    </p:animEffect>
                                    <p:animScale>
                                      <p:cBhvr>
                                        <p:cTn id="30" dur="25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31" restart="whenNotActive" fill="hold" evtFilter="cancelBubble" nodeType="interactiveSeq">
                <p:stCondLst>
                  <p:cond evt="onClick" delay="0">
                    <p:tgtEl>
                      <p:spTgt spid="4"/>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500" fill="hold"/>
                                        <p:tgtEl>
                                          <p:spTgt spid="4"/>
                                        </p:tgtEl>
                                        <p:attrNameLst>
                                          <p:attrName>fillcolor</p:attrName>
                                        </p:attrNameLst>
                                      </p:cBhvr>
                                      <p:to>
                                        <a:srgbClr val="D99694"/>
                                      </p:to>
                                    </p:animClr>
                                    <p:set>
                                      <p:cBhvr>
                                        <p:cTn id="36" dur="500" fill="hold"/>
                                        <p:tgtEl>
                                          <p:spTgt spid="4"/>
                                        </p:tgtEl>
                                        <p:attrNameLst>
                                          <p:attrName>fill.type</p:attrName>
                                        </p:attrNameLst>
                                      </p:cBhvr>
                                      <p:to>
                                        <p:strVal val="solid"/>
                                      </p:to>
                                    </p:set>
                                    <p:set>
                                      <p:cBhvr>
                                        <p:cTn id="37" dur="500" fill="hold"/>
                                        <p:tgtEl>
                                          <p:spTgt spid="4"/>
                                        </p:tgtEl>
                                        <p:attrNameLst>
                                          <p:attrName>fill.on</p:attrName>
                                        </p:attrNameLst>
                                      </p:cBhvr>
                                      <p:to>
                                        <p:strVal val="true"/>
                                      </p:to>
                                    </p:set>
                                  </p:childTnLst>
                                </p:cTn>
                              </p:par>
                              <p:par>
                                <p:cTn id="38" presetID="1" presetClass="mediacall" presetSubtype="0" fill="hold" nodeType="withEffect">
                                  <p:stCondLst>
                                    <p:cond delay="0"/>
                                  </p:stCondLst>
                                  <p:childTnLst>
                                    <p:cmd type="call" cmd="playFrom(0.0)">
                                      <p:cBhvr>
                                        <p:cTn id="39" dur="862" fill="hold"/>
                                        <p:tgtEl>
                                          <p:spTgt spid="12"/>
                                        </p:tgtEl>
                                      </p:cBhvr>
                                    </p:cmd>
                                  </p:childTnLst>
                                </p:cTn>
                              </p:par>
                              <p:par>
                                <p:cTn id="40" presetID="1"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4"/>
                                        </p:tgtEl>
                                      </p:cBhvr>
                                    </p:animEffect>
                                    <p:animScale>
                                      <p:cBhvr>
                                        <p:cTn id="44"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45" restart="whenNotActive" fill="hold" evtFilter="cancelBubble" nodeType="interactiveSeq">
                <p:stCondLst>
                  <p:cond evt="onClick" delay="0">
                    <p:tgtEl>
                      <p:spTgt spid="5"/>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500" fill="hold"/>
                                        <p:tgtEl>
                                          <p:spTgt spid="5"/>
                                        </p:tgtEl>
                                        <p:attrNameLst>
                                          <p:attrName>fillcolor</p:attrName>
                                        </p:attrNameLst>
                                      </p:cBhvr>
                                      <p:to>
                                        <a:srgbClr val="D99694"/>
                                      </p:to>
                                    </p:animClr>
                                    <p:set>
                                      <p:cBhvr>
                                        <p:cTn id="50" dur="500" fill="hold"/>
                                        <p:tgtEl>
                                          <p:spTgt spid="5"/>
                                        </p:tgtEl>
                                        <p:attrNameLst>
                                          <p:attrName>fill.type</p:attrName>
                                        </p:attrNameLst>
                                      </p:cBhvr>
                                      <p:to>
                                        <p:strVal val="solid"/>
                                      </p:to>
                                    </p:set>
                                    <p:set>
                                      <p:cBhvr>
                                        <p:cTn id="51" dur="500" fill="hold"/>
                                        <p:tgtEl>
                                          <p:spTgt spid="5"/>
                                        </p:tgtEl>
                                        <p:attrNameLst>
                                          <p:attrName>fill.on</p:attrName>
                                        </p:attrNameLst>
                                      </p:cBhvr>
                                      <p:to>
                                        <p:strVal val="true"/>
                                      </p:to>
                                    </p:set>
                                  </p:childTnLst>
                                </p:cTn>
                              </p:par>
                              <p:par>
                                <p:cTn id="52" presetID="1" presetClass="mediacall" presetSubtype="0" fill="hold" nodeType="withEffect">
                                  <p:stCondLst>
                                    <p:cond delay="0"/>
                                  </p:stCondLst>
                                  <p:childTnLst>
                                    <p:cmd type="call" cmd="playFrom(0.0)">
                                      <p:cBhvr>
                                        <p:cTn id="53" dur="862" fill="hold"/>
                                        <p:tgtEl>
                                          <p:spTgt spid="12"/>
                                        </p:tgtEl>
                                      </p:cBhvr>
                                    </p:cmd>
                                  </p:childTnLst>
                                </p:cTn>
                              </p:par>
                              <p:par>
                                <p:cTn id="54" presetID="1" presetClass="entr" presetSubtype="0" fill="hold" nodeType="withEffect">
                                  <p:stCondLst>
                                    <p:cond delay="0"/>
                                  </p:stCondLst>
                                  <p:childTnLst>
                                    <p:set>
                                      <p:cBhvr>
                                        <p:cTn id="55" dur="1" fill="hold">
                                          <p:stCondLst>
                                            <p:cond delay="9"/>
                                          </p:stCondLst>
                                        </p:cTn>
                                        <p:tgtEl>
                                          <p:spTgt spid="9"/>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5"/>
                                        </p:tgtEl>
                                      </p:cBhvr>
                                    </p:animEffect>
                                    <p:animScale>
                                      <p:cBhvr>
                                        <p:cTn id="58"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9" restart="whenNotActive" fill="hold" evtFilter="cancelBubble" nodeType="interactiveSeq">
                <p:stCondLst>
                  <p:cond evt="onClick" delay="0">
                    <p:tgtEl>
                      <p:spTgt spid="6"/>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6"/>
                                        </p:tgtEl>
                                        <p:attrNameLst>
                                          <p:attrName>fillcolor</p:attrName>
                                        </p:attrNameLst>
                                      </p:cBhvr>
                                      <p:to>
                                        <a:srgbClr val="D99694"/>
                                      </p:to>
                                    </p:animClr>
                                    <p:set>
                                      <p:cBhvr>
                                        <p:cTn id="64" dur="500" fill="hold"/>
                                        <p:tgtEl>
                                          <p:spTgt spid="6"/>
                                        </p:tgtEl>
                                        <p:attrNameLst>
                                          <p:attrName>fill.type</p:attrName>
                                        </p:attrNameLst>
                                      </p:cBhvr>
                                      <p:to>
                                        <p:strVal val="solid"/>
                                      </p:to>
                                    </p:set>
                                    <p:set>
                                      <p:cBhvr>
                                        <p:cTn id="65" dur="500" fill="hold"/>
                                        <p:tgtEl>
                                          <p:spTgt spid="6"/>
                                        </p:tgtEl>
                                        <p:attrNameLst>
                                          <p:attrName>fill.on</p:attrName>
                                        </p:attrNameLst>
                                      </p:cBhvr>
                                      <p:to>
                                        <p:strVal val="true"/>
                                      </p:to>
                                    </p:set>
                                  </p:childTnLst>
                                </p:cTn>
                              </p:par>
                              <p:par>
                                <p:cTn id="66" presetID="1" presetClass="mediacall" presetSubtype="0" fill="hold" nodeType="withEffect">
                                  <p:stCondLst>
                                    <p:cond delay="0"/>
                                  </p:stCondLst>
                                  <p:childTnLst>
                                    <p:cmd type="call" cmd="playFrom(0.0)">
                                      <p:cBhvr>
                                        <p:cTn id="67" dur="862" fill="hold"/>
                                        <p:tgtEl>
                                          <p:spTgt spid="12"/>
                                        </p:tgtEl>
                                      </p:cBhvr>
                                    </p:cmd>
                                  </p:childTnLst>
                                </p:cTn>
                              </p:par>
                              <p:par>
                                <p:cTn id="68" presetID="1" presetClass="entr" presetSubtype="0" fill="hold" nodeType="withEffect">
                                  <p:stCondLst>
                                    <p:cond delay="0"/>
                                  </p:stCondLst>
                                  <p:childTnLst>
                                    <p:set>
                                      <p:cBhvr>
                                        <p:cTn id="69" dur="1" fill="hold">
                                          <p:stCondLst>
                                            <p:cond delay="9"/>
                                          </p:stCondLst>
                                        </p:cTn>
                                        <p:tgtEl>
                                          <p:spTgt spid="10"/>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6"/>
                                        </p:tgtEl>
                                      </p:cBhvr>
                                    </p:animEffect>
                                    <p:animScale>
                                      <p:cBhvr>
                                        <p:cTn id="72"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73" fill="hold" display="0">
                  <p:stCondLst>
                    <p:cond delay="indefinite"/>
                  </p:stCondLst>
                  <p:endCondLst>
                    <p:cond evt="onStopAudio" delay="0">
                      <p:tgtEl>
                        <p:sldTgt/>
                      </p:tgtEl>
                    </p:cond>
                  </p:endCondLst>
                </p:cTn>
                <p:tgtEl>
                  <p:spTgt spid="7"/>
                </p:tgtEl>
              </p:cMediaNode>
            </p:audio>
            <p:audio>
              <p:cMediaNode vol="80000">
                <p:cTn id="74" fill="hold" display="0">
                  <p:stCondLst>
                    <p:cond delay="indefinite"/>
                  </p:stCondLst>
                  <p:endCondLst>
                    <p:cond evt="onStopAudio" delay="0">
                      <p:tgtEl>
                        <p:sldTgt/>
                      </p:tgtEl>
                    </p:cond>
                  </p:endCondLst>
                </p:cTn>
                <p:tgtEl>
                  <p:spTgt spid="12"/>
                </p:tgtEl>
              </p:cMediaNode>
            </p:audio>
          </p:childTnLst>
        </p:cTn>
      </p:par>
    </p:tnLst>
    <p:bldLst>
      <p:bldP spid="3" grpId="0" animBg="1"/>
      <p:bldP spid="3" grpId="1" animBg="1"/>
      <p:bldP spid="4" grpId="0" animBg="1"/>
      <p:bldP spid="4" grpId="1" animBg="1"/>
      <p:bldP spid="5" grpId="0" animBg="1"/>
      <p:bldP spid="5" grpId="1" animBg="1"/>
      <p:bldP spid="6" grpId="0" animBg="1"/>
      <p:bldP spid="6"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E0FBFF"/>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679248D8-B24B-AA06-EAAF-91D57D494A08}"/>
              </a:ext>
            </a:extLst>
          </p:cNvPr>
          <p:cNvSpPr/>
          <p:nvPr/>
        </p:nvSpPr>
        <p:spPr>
          <a:xfrm>
            <a:off x="910935" y="297575"/>
            <a:ext cx="7322128" cy="1732549"/>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50000"/>
              </a:lnSpc>
              <a:spcBef>
                <a:spcPts val="0"/>
              </a:spcBef>
              <a:spcAft>
                <a:spcPts val="0"/>
              </a:spcAft>
              <a:buClrTx/>
              <a:buSzTx/>
              <a:buFont typeface="Arial"/>
              <a:buNone/>
              <a:tabLst/>
              <a:defRPr/>
            </a:pPr>
            <a:r>
              <a:rPr kumimoji="0" lang="vi-VN" sz="2200" b="1" i="1"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Câu </a:t>
            </a:r>
            <a:r>
              <a:rPr lang="en-US" sz="2200" b="1" i="1" kern="1200" noProof="1">
                <a:solidFill>
                  <a:prstClr val="black"/>
                </a:solidFill>
                <a:latin typeface="Arial" panose="020B0604020202020204" pitchFamily="34" charset="0"/>
                <a:cs typeface="Arial" panose="020B0604020202020204" pitchFamily="34" charset="0"/>
              </a:rPr>
              <a:t>8</a:t>
            </a:r>
            <a:r>
              <a:rPr kumimoji="0" lang="vi-VN" sz="2200" b="1" i="1"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2200" b="0" i="0" u="none" strike="noStrike" kern="1200" cap="none" spc="0" normalizeH="0" baseline="0" noProof="1">
                <a:ln>
                  <a:noFill/>
                </a:ln>
                <a:solidFill>
                  <a:prstClr val="black"/>
                </a:solidFill>
                <a:effectLst/>
                <a:uLnTx/>
                <a:uFillTx/>
                <a:latin typeface="Arial"/>
                <a:ea typeface="+mn-ea"/>
                <a:cs typeface="Arial" panose="020B0604020202020204" pitchFamily="34" charset="0"/>
                <a:sym typeface="Arial"/>
              </a:rPr>
              <a:t>Nhỏ dung dịch sodium hydroxide vào ống nghiệm chứa dung dịch copper(II) chloride. </a:t>
            </a:r>
          </a:p>
          <a:p>
            <a:pPr marL="0" marR="0" lvl="0" indent="0" algn="ctr" defTabSz="685800" rtl="0" eaLnBrk="1" fontAlgn="auto" latinLnBrk="0" hangingPunct="1">
              <a:lnSpc>
                <a:spcPct val="150000"/>
              </a:lnSpc>
              <a:spcBef>
                <a:spcPts val="0"/>
              </a:spcBef>
              <a:spcAft>
                <a:spcPts val="0"/>
              </a:spcAft>
              <a:buClrTx/>
              <a:buSzTx/>
              <a:buFont typeface="Arial"/>
              <a:buNone/>
              <a:tabLst/>
              <a:defRPr/>
            </a:pPr>
            <a:r>
              <a:rPr kumimoji="0" lang="en-US" sz="2200" b="0" i="0" u="none" strike="noStrike" kern="1200" cap="none" spc="0" normalizeH="0" baseline="0" noProof="1">
                <a:ln>
                  <a:noFill/>
                </a:ln>
                <a:solidFill>
                  <a:prstClr val="black"/>
                </a:solidFill>
                <a:effectLst/>
                <a:uLnTx/>
                <a:uFillTx/>
                <a:latin typeface="Arial"/>
                <a:ea typeface="+mn-ea"/>
                <a:cs typeface="Arial" panose="020B0604020202020204" pitchFamily="34" charset="0"/>
                <a:sym typeface="Arial"/>
              </a:rPr>
              <a:t>Xuất hiện hiện tượng gì?</a:t>
            </a:r>
            <a:endParaRPr kumimoji="0" lang="vi-VN" sz="22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3" name="Đáp án đúng">
            <a:extLst>
              <a:ext uri="{FF2B5EF4-FFF2-40B4-BE49-F238E27FC236}">
                <a16:creationId xmlns:a16="http://schemas.microsoft.com/office/drawing/2014/main" id="{10A66639-A787-3E6D-2489-8872996E87BE}"/>
              </a:ext>
            </a:extLst>
          </p:cNvPr>
          <p:cNvSpPr/>
          <p:nvPr/>
        </p:nvSpPr>
        <p:spPr>
          <a:xfrm>
            <a:off x="4662404" y="2201785"/>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C. </a:t>
            </a:r>
            <a:r>
              <a:rPr lang="en-US" sz="2000" kern="1200" noProof="1">
                <a:solidFill>
                  <a:prstClr val="black"/>
                </a:solidFill>
                <a:latin typeface="Arial" panose="020B0604020202020204" pitchFamily="34" charset="0"/>
                <a:cs typeface="Arial" panose="020B0604020202020204" pitchFamily="34" charset="0"/>
              </a:rPr>
              <a:t>Kết tủa xanh</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4" name="Đáp án sai 1">
            <a:extLst>
              <a:ext uri="{FF2B5EF4-FFF2-40B4-BE49-F238E27FC236}">
                <a16:creationId xmlns:a16="http://schemas.microsoft.com/office/drawing/2014/main" id="{ACB5806A-5135-B6DF-9A11-D82819EC4D01}"/>
              </a:ext>
            </a:extLst>
          </p:cNvPr>
          <p:cNvSpPr/>
          <p:nvPr/>
        </p:nvSpPr>
        <p:spPr>
          <a:xfrm>
            <a:off x="706967" y="2197460"/>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A. </a:t>
            </a:r>
            <a:r>
              <a:rPr lang="en-US" sz="2000" kern="1200" noProof="1">
                <a:solidFill>
                  <a:prstClr val="black"/>
                </a:solidFill>
                <a:latin typeface="Arial" panose="020B0604020202020204" pitchFamily="34" charset="0"/>
                <a:cs typeface="Arial" panose="020B0604020202020204" pitchFamily="34" charset="0"/>
              </a:rPr>
              <a:t>Kết tủa nâu đỏ</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5" name="Đáp án sai 2">
            <a:extLst>
              <a:ext uri="{FF2B5EF4-FFF2-40B4-BE49-F238E27FC236}">
                <a16:creationId xmlns:a16="http://schemas.microsoft.com/office/drawing/2014/main" id="{F36D0655-05EF-F953-67D1-D37FB2740479}"/>
              </a:ext>
            </a:extLst>
          </p:cNvPr>
          <p:cNvSpPr/>
          <p:nvPr/>
        </p:nvSpPr>
        <p:spPr>
          <a:xfrm>
            <a:off x="706967" y="3611485"/>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B. </a:t>
            </a:r>
            <a:r>
              <a:rPr lang="en-US" sz="2000" kern="1200" noProof="1">
                <a:solidFill>
                  <a:prstClr val="black"/>
                </a:solidFill>
                <a:latin typeface="Arial" panose="020B0604020202020204" pitchFamily="34" charset="0"/>
                <a:cs typeface="Arial" panose="020B0604020202020204" pitchFamily="34" charset="0"/>
              </a:rPr>
              <a:t>Kết tủa trắng</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6" name="Đáp án sai 3">
            <a:extLst>
              <a:ext uri="{FF2B5EF4-FFF2-40B4-BE49-F238E27FC236}">
                <a16:creationId xmlns:a16="http://schemas.microsoft.com/office/drawing/2014/main" id="{9ADFA340-312D-E7D0-3A19-4E0457DA798C}"/>
              </a:ext>
            </a:extLst>
          </p:cNvPr>
          <p:cNvSpPr/>
          <p:nvPr/>
        </p:nvSpPr>
        <p:spPr>
          <a:xfrm>
            <a:off x="4662404" y="3611485"/>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D. </a:t>
            </a:r>
            <a:r>
              <a:rPr lang="en-US" sz="2000" kern="1200" noProof="1">
                <a:solidFill>
                  <a:prstClr val="black"/>
                </a:solidFill>
                <a:latin typeface="Arial" panose="020B0604020202020204" pitchFamily="34" charset="0"/>
                <a:cs typeface="Arial" panose="020B0604020202020204" pitchFamily="34" charset="0"/>
              </a:rPr>
              <a:t>Kết tủa nâu vàng</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7" name="Correct sound effect and wrong sound effect (mp3cut.net)">
            <a:hlinkClick r:id="" action="ppaction://media"/>
            <a:extLst>
              <a:ext uri="{FF2B5EF4-FFF2-40B4-BE49-F238E27FC236}">
                <a16:creationId xmlns:a16="http://schemas.microsoft.com/office/drawing/2014/main" id="{EE81CAC9-DCF3-88CD-29DD-1240E81211F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477951"/>
            <a:ext cx="365523" cy="365523"/>
          </a:xfrm>
          <a:prstGeom prst="rect">
            <a:avLst/>
          </a:prstGeom>
        </p:spPr>
      </p:pic>
      <p:pic>
        <p:nvPicPr>
          <p:cNvPr id="8" name="Picture 5">
            <a:extLst>
              <a:ext uri="{FF2B5EF4-FFF2-40B4-BE49-F238E27FC236}">
                <a16:creationId xmlns:a16="http://schemas.microsoft.com/office/drawing/2014/main" id="{8C982DDA-E0F9-10EF-0845-6FB345A8C39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587592" y="2591786"/>
            <a:ext cx="639785" cy="556871"/>
          </a:xfrm>
          <a:prstGeom prst="rect">
            <a:avLst/>
          </a:prstGeom>
        </p:spPr>
      </p:pic>
      <p:pic>
        <p:nvPicPr>
          <p:cNvPr id="9" name="Picture 10">
            <a:extLst>
              <a:ext uri="{FF2B5EF4-FFF2-40B4-BE49-F238E27FC236}">
                <a16:creationId xmlns:a16="http://schemas.microsoft.com/office/drawing/2014/main" id="{98E1309A-CED0-E74F-17C5-E44DD7AEC8B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727545" y="3942150"/>
            <a:ext cx="637592" cy="568036"/>
          </a:xfrm>
          <a:prstGeom prst="rect">
            <a:avLst/>
          </a:prstGeom>
        </p:spPr>
      </p:pic>
      <p:pic>
        <p:nvPicPr>
          <p:cNvPr id="10" name="Picture 10">
            <a:extLst>
              <a:ext uri="{FF2B5EF4-FFF2-40B4-BE49-F238E27FC236}">
                <a16:creationId xmlns:a16="http://schemas.microsoft.com/office/drawing/2014/main" id="{8BB35F0A-F378-6C01-C1CD-16ECD19C865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595472" y="3863340"/>
            <a:ext cx="637592" cy="568036"/>
          </a:xfrm>
          <a:prstGeom prst="rect">
            <a:avLst/>
          </a:prstGeom>
        </p:spPr>
      </p:pic>
      <p:pic>
        <p:nvPicPr>
          <p:cNvPr id="11" name="Picture 10">
            <a:extLst>
              <a:ext uri="{FF2B5EF4-FFF2-40B4-BE49-F238E27FC236}">
                <a16:creationId xmlns:a16="http://schemas.microsoft.com/office/drawing/2014/main" id="{8428C414-55FD-F2EF-2E26-08721AC3886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733800" y="2475038"/>
            <a:ext cx="637592" cy="568036"/>
          </a:xfrm>
          <a:prstGeom prst="rect">
            <a:avLst/>
          </a:prstGeom>
        </p:spPr>
      </p:pic>
      <p:pic>
        <p:nvPicPr>
          <p:cNvPr id="12" name="Correct sound effect and wrong sound effect (mp3cut.net) (1)">
            <a:hlinkClick r:id="" action="ppaction://media"/>
            <a:extLst>
              <a:ext uri="{FF2B5EF4-FFF2-40B4-BE49-F238E27FC236}">
                <a16:creationId xmlns:a16="http://schemas.microsoft.com/office/drawing/2014/main" id="{D41A00D7-DD84-044A-C7B6-2F044117D674}"/>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477951"/>
            <a:ext cx="365523" cy="365523"/>
          </a:xfrm>
          <a:prstGeom prst="rect">
            <a:avLst/>
          </a:prstGeom>
        </p:spPr>
      </p:pic>
      <p:pic>
        <p:nvPicPr>
          <p:cNvPr id="14" name="Picture 13">
            <a:hlinkClick r:id="rId12" action="ppaction://hlinksldjump"/>
            <a:extLst>
              <a:ext uri="{FF2B5EF4-FFF2-40B4-BE49-F238E27FC236}">
                <a16:creationId xmlns:a16="http://schemas.microsoft.com/office/drawing/2014/main" id="{FA297CE4-A1B2-0508-573D-3B097DC97412}"/>
              </a:ext>
            </a:extLst>
          </p:cNvPr>
          <p:cNvPicPr>
            <a:picLocks noChangeAspect="1"/>
          </p:cNvPicPr>
          <p:nvPr/>
        </p:nvPicPr>
        <p:blipFill>
          <a:blip r:embed="rId13"/>
          <a:stretch>
            <a:fillRect/>
          </a:stretch>
        </p:blipFill>
        <p:spPr>
          <a:xfrm>
            <a:off x="8117894" y="4081114"/>
            <a:ext cx="999893" cy="1062386"/>
          </a:xfrm>
          <a:prstGeom prst="rect">
            <a:avLst/>
          </a:prstGeom>
        </p:spPr>
      </p:pic>
    </p:spTree>
    <p:extLst>
      <p:ext uri="{BB962C8B-B14F-4D97-AF65-F5344CB8AC3E}">
        <p14:creationId xmlns:p14="http://schemas.microsoft.com/office/powerpoint/2010/main" val="62060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downLeft)">
                                      <p:cBhvr>
                                        <p:cTn id="13" dur="500"/>
                                        <p:tgtEl>
                                          <p:spTgt spid="3"/>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500" fill="hold"/>
                                        <p:tgtEl>
                                          <p:spTgt spid="3"/>
                                        </p:tgtEl>
                                        <p:attrNameLst>
                                          <p:attrName>fillcolor</p:attrName>
                                        </p:attrNameLst>
                                      </p:cBhvr>
                                      <p:to>
                                        <a:srgbClr val="92D050"/>
                                      </p:to>
                                    </p:animClr>
                                    <p:set>
                                      <p:cBhvr>
                                        <p:cTn id="22" dur="500" fill="hold"/>
                                        <p:tgtEl>
                                          <p:spTgt spid="3"/>
                                        </p:tgtEl>
                                        <p:attrNameLst>
                                          <p:attrName>fill.type</p:attrName>
                                        </p:attrNameLst>
                                      </p:cBhvr>
                                      <p:to>
                                        <p:strVal val="solid"/>
                                      </p:to>
                                    </p:set>
                                    <p:set>
                                      <p:cBhvr>
                                        <p:cTn id="23" dur="500" fill="hold"/>
                                        <p:tgtEl>
                                          <p:spTgt spid="3"/>
                                        </p:tgtEl>
                                        <p:attrNameLst>
                                          <p:attrName>fill.on</p:attrName>
                                        </p:attrNameLst>
                                      </p:cBhvr>
                                      <p:to>
                                        <p:strVal val="true"/>
                                      </p:to>
                                    </p:set>
                                  </p:childTnLst>
                                </p:cTn>
                              </p:par>
                              <p:par>
                                <p:cTn id="24" presetID="1" presetClass="mediacall" presetSubtype="0" fill="hold" nodeType="withEffect">
                                  <p:stCondLst>
                                    <p:cond delay="0"/>
                                  </p:stCondLst>
                                  <p:childTnLst>
                                    <p:cmd type="call" cmd="playFrom(0.0)">
                                      <p:cBhvr>
                                        <p:cTn id="25" dur="835" fill="hold"/>
                                        <p:tgtEl>
                                          <p:spTgt spid="7"/>
                                        </p:tgtEl>
                                      </p:cBhvr>
                                    </p:cmd>
                                  </p:childTnLst>
                                </p:cTn>
                              </p:par>
                              <p:par>
                                <p:cTn id="26" presetID="1" presetClass="entr" presetSubtype="0" fill="hold" nodeType="withEffect">
                                  <p:stCondLst>
                                    <p:cond delay="0"/>
                                  </p:stCondLst>
                                  <p:childTnLst>
                                    <p:set>
                                      <p:cBhvr>
                                        <p:cTn id="27" dur="1" fill="hold">
                                          <p:stCondLst>
                                            <p:cond delay="9"/>
                                          </p:stCondLst>
                                        </p:cTn>
                                        <p:tgtEl>
                                          <p:spTgt spid="8"/>
                                        </p:tgtEl>
                                        <p:attrNameLst>
                                          <p:attrName>style.visibility</p:attrName>
                                        </p:attrNameLst>
                                      </p:cBhvr>
                                      <p:to>
                                        <p:strVal val="visible"/>
                                      </p:to>
                                    </p:set>
                                  </p:childTnLst>
                                </p:cTn>
                              </p:par>
                              <p:par>
                                <p:cTn id="28" presetID="26" presetClass="emph" presetSubtype="0" repeatCount="2000" fill="hold" grpId="1" nodeType="withEffect">
                                  <p:stCondLst>
                                    <p:cond delay="0"/>
                                  </p:stCondLst>
                                  <p:childTnLst>
                                    <p:animEffect transition="out" filter="fade">
                                      <p:cBhvr>
                                        <p:cTn id="29" dur="500" tmFilter="0, 0; .2, .5; .8, .5; 1, 0"/>
                                        <p:tgtEl>
                                          <p:spTgt spid="3"/>
                                        </p:tgtEl>
                                      </p:cBhvr>
                                    </p:animEffect>
                                    <p:animScale>
                                      <p:cBhvr>
                                        <p:cTn id="30" dur="25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31" restart="whenNotActive" fill="hold" evtFilter="cancelBubble" nodeType="interactiveSeq">
                <p:stCondLst>
                  <p:cond evt="onClick" delay="0">
                    <p:tgtEl>
                      <p:spTgt spid="4"/>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500" fill="hold"/>
                                        <p:tgtEl>
                                          <p:spTgt spid="4"/>
                                        </p:tgtEl>
                                        <p:attrNameLst>
                                          <p:attrName>fillcolor</p:attrName>
                                        </p:attrNameLst>
                                      </p:cBhvr>
                                      <p:to>
                                        <a:srgbClr val="D99694"/>
                                      </p:to>
                                    </p:animClr>
                                    <p:set>
                                      <p:cBhvr>
                                        <p:cTn id="36" dur="500" fill="hold"/>
                                        <p:tgtEl>
                                          <p:spTgt spid="4"/>
                                        </p:tgtEl>
                                        <p:attrNameLst>
                                          <p:attrName>fill.type</p:attrName>
                                        </p:attrNameLst>
                                      </p:cBhvr>
                                      <p:to>
                                        <p:strVal val="solid"/>
                                      </p:to>
                                    </p:set>
                                    <p:set>
                                      <p:cBhvr>
                                        <p:cTn id="37" dur="500" fill="hold"/>
                                        <p:tgtEl>
                                          <p:spTgt spid="4"/>
                                        </p:tgtEl>
                                        <p:attrNameLst>
                                          <p:attrName>fill.on</p:attrName>
                                        </p:attrNameLst>
                                      </p:cBhvr>
                                      <p:to>
                                        <p:strVal val="true"/>
                                      </p:to>
                                    </p:set>
                                  </p:childTnLst>
                                </p:cTn>
                              </p:par>
                              <p:par>
                                <p:cTn id="38" presetID="1" presetClass="mediacall" presetSubtype="0" fill="hold" nodeType="withEffect">
                                  <p:stCondLst>
                                    <p:cond delay="0"/>
                                  </p:stCondLst>
                                  <p:childTnLst>
                                    <p:cmd type="call" cmd="playFrom(0.0)">
                                      <p:cBhvr>
                                        <p:cTn id="39" dur="862" fill="hold"/>
                                        <p:tgtEl>
                                          <p:spTgt spid="12"/>
                                        </p:tgtEl>
                                      </p:cBhvr>
                                    </p:cmd>
                                  </p:childTnLst>
                                </p:cTn>
                              </p:par>
                              <p:par>
                                <p:cTn id="40" presetID="1"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4"/>
                                        </p:tgtEl>
                                      </p:cBhvr>
                                    </p:animEffect>
                                    <p:animScale>
                                      <p:cBhvr>
                                        <p:cTn id="44"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45" restart="whenNotActive" fill="hold" evtFilter="cancelBubble" nodeType="interactiveSeq">
                <p:stCondLst>
                  <p:cond evt="onClick" delay="0">
                    <p:tgtEl>
                      <p:spTgt spid="5"/>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500" fill="hold"/>
                                        <p:tgtEl>
                                          <p:spTgt spid="5"/>
                                        </p:tgtEl>
                                        <p:attrNameLst>
                                          <p:attrName>fillcolor</p:attrName>
                                        </p:attrNameLst>
                                      </p:cBhvr>
                                      <p:to>
                                        <a:srgbClr val="D99694"/>
                                      </p:to>
                                    </p:animClr>
                                    <p:set>
                                      <p:cBhvr>
                                        <p:cTn id="50" dur="500" fill="hold"/>
                                        <p:tgtEl>
                                          <p:spTgt spid="5"/>
                                        </p:tgtEl>
                                        <p:attrNameLst>
                                          <p:attrName>fill.type</p:attrName>
                                        </p:attrNameLst>
                                      </p:cBhvr>
                                      <p:to>
                                        <p:strVal val="solid"/>
                                      </p:to>
                                    </p:set>
                                    <p:set>
                                      <p:cBhvr>
                                        <p:cTn id="51" dur="500" fill="hold"/>
                                        <p:tgtEl>
                                          <p:spTgt spid="5"/>
                                        </p:tgtEl>
                                        <p:attrNameLst>
                                          <p:attrName>fill.on</p:attrName>
                                        </p:attrNameLst>
                                      </p:cBhvr>
                                      <p:to>
                                        <p:strVal val="true"/>
                                      </p:to>
                                    </p:set>
                                  </p:childTnLst>
                                </p:cTn>
                              </p:par>
                              <p:par>
                                <p:cTn id="52" presetID="1" presetClass="mediacall" presetSubtype="0" fill="hold" nodeType="withEffect">
                                  <p:stCondLst>
                                    <p:cond delay="0"/>
                                  </p:stCondLst>
                                  <p:childTnLst>
                                    <p:cmd type="call" cmd="playFrom(0.0)">
                                      <p:cBhvr>
                                        <p:cTn id="53" dur="862" fill="hold"/>
                                        <p:tgtEl>
                                          <p:spTgt spid="12"/>
                                        </p:tgtEl>
                                      </p:cBhvr>
                                    </p:cmd>
                                  </p:childTnLst>
                                </p:cTn>
                              </p:par>
                              <p:par>
                                <p:cTn id="54" presetID="1" presetClass="entr" presetSubtype="0" fill="hold" nodeType="withEffect">
                                  <p:stCondLst>
                                    <p:cond delay="0"/>
                                  </p:stCondLst>
                                  <p:childTnLst>
                                    <p:set>
                                      <p:cBhvr>
                                        <p:cTn id="55" dur="1" fill="hold">
                                          <p:stCondLst>
                                            <p:cond delay="9"/>
                                          </p:stCondLst>
                                        </p:cTn>
                                        <p:tgtEl>
                                          <p:spTgt spid="9"/>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5"/>
                                        </p:tgtEl>
                                      </p:cBhvr>
                                    </p:animEffect>
                                    <p:animScale>
                                      <p:cBhvr>
                                        <p:cTn id="58"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9" restart="whenNotActive" fill="hold" evtFilter="cancelBubble" nodeType="interactiveSeq">
                <p:stCondLst>
                  <p:cond evt="onClick" delay="0">
                    <p:tgtEl>
                      <p:spTgt spid="6"/>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6"/>
                                        </p:tgtEl>
                                        <p:attrNameLst>
                                          <p:attrName>fillcolor</p:attrName>
                                        </p:attrNameLst>
                                      </p:cBhvr>
                                      <p:to>
                                        <a:srgbClr val="D99694"/>
                                      </p:to>
                                    </p:animClr>
                                    <p:set>
                                      <p:cBhvr>
                                        <p:cTn id="64" dur="500" fill="hold"/>
                                        <p:tgtEl>
                                          <p:spTgt spid="6"/>
                                        </p:tgtEl>
                                        <p:attrNameLst>
                                          <p:attrName>fill.type</p:attrName>
                                        </p:attrNameLst>
                                      </p:cBhvr>
                                      <p:to>
                                        <p:strVal val="solid"/>
                                      </p:to>
                                    </p:set>
                                    <p:set>
                                      <p:cBhvr>
                                        <p:cTn id="65" dur="500" fill="hold"/>
                                        <p:tgtEl>
                                          <p:spTgt spid="6"/>
                                        </p:tgtEl>
                                        <p:attrNameLst>
                                          <p:attrName>fill.on</p:attrName>
                                        </p:attrNameLst>
                                      </p:cBhvr>
                                      <p:to>
                                        <p:strVal val="true"/>
                                      </p:to>
                                    </p:set>
                                  </p:childTnLst>
                                </p:cTn>
                              </p:par>
                              <p:par>
                                <p:cTn id="66" presetID="1" presetClass="mediacall" presetSubtype="0" fill="hold" nodeType="withEffect">
                                  <p:stCondLst>
                                    <p:cond delay="0"/>
                                  </p:stCondLst>
                                  <p:childTnLst>
                                    <p:cmd type="call" cmd="playFrom(0.0)">
                                      <p:cBhvr>
                                        <p:cTn id="67" dur="862" fill="hold"/>
                                        <p:tgtEl>
                                          <p:spTgt spid="12"/>
                                        </p:tgtEl>
                                      </p:cBhvr>
                                    </p:cmd>
                                  </p:childTnLst>
                                </p:cTn>
                              </p:par>
                              <p:par>
                                <p:cTn id="68" presetID="1" presetClass="entr" presetSubtype="0" fill="hold" nodeType="withEffect">
                                  <p:stCondLst>
                                    <p:cond delay="0"/>
                                  </p:stCondLst>
                                  <p:childTnLst>
                                    <p:set>
                                      <p:cBhvr>
                                        <p:cTn id="69" dur="1" fill="hold">
                                          <p:stCondLst>
                                            <p:cond delay="9"/>
                                          </p:stCondLst>
                                        </p:cTn>
                                        <p:tgtEl>
                                          <p:spTgt spid="10"/>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6"/>
                                        </p:tgtEl>
                                      </p:cBhvr>
                                    </p:animEffect>
                                    <p:animScale>
                                      <p:cBhvr>
                                        <p:cTn id="72"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73" fill="hold" display="0">
                  <p:stCondLst>
                    <p:cond delay="indefinite"/>
                  </p:stCondLst>
                  <p:endCondLst>
                    <p:cond evt="onStopAudio" delay="0">
                      <p:tgtEl>
                        <p:sldTgt/>
                      </p:tgtEl>
                    </p:cond>
                  </p:endCondLst>
                </p:cTn>
                <p:tgtEl>
                  <p:spTgt spid="7"/>
                </p:tgtEl>
              </p:cMediaNode>
            </p:audio>
            <p:audio>
              <p:cMediaNode vol="80000">
                <p:cTn id="74" fill="hold" display="0">
                  <p:stCondLst>
                    <p:cond delay="indefinite"/>
                  </p:stCondLst>
                  <p:endCondLst>
                    <p:cond evt="onStopAudio" delay="0">
                      <p:tgtEl>
                        <p:sldTgt/>
                      </p:tgtEl>
                    </p:cond>
                  </p:endCondLst>
                </p:cTn>
                <p:tgtEl>
                  <p:spTgt spid="12"/>
                </p:tgtEl>
              </p:cMediaNode>
            </p:audio>
          </p:childTnLst>
        </p:cTn>
      </p:par>
    </p:tnLst>
    <p:bldLst>
      <p:bldP spid="3" grpId="0" animBg="1"/>
      <p:bldP spid="3" grpId="1" animBg="1"/>
      <p:bldP spid="4" grpId="0" animBg="1"/>
      <p:bldP spid="4" grpId="1" animBg="1"/>
      <p:bldP spid="5" grpId="0" animBg="1"/>
      <p:bldP spid="5" grpId="1" animBg="1"/>
      <p:bldP spid="6" grpId="0" animBg="1"/>
      <p:bldP spid="6"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E0FBFF"/>
        </a:solidFill>
        <a:effectLst/>
      </p:bgPr>
    </p:bg>
    <p:spTree>
      <p:nvGrpSpPr>
        <p:cNvPr id="1" name=""/>
        <p:cNvGrpSpPr/>
        <p:nvPr/>
      </p:nvGrpSpPr>
      <p:grpSpPr>
        <a:xfrm>
          <a:off x="0" y="0"/>
          <a:ext cx="0" cy="0"/>
          <a:chOff x="0" y="0"/>
          <a:chExt cx="0" cy="0"/>
        </a:xfrm>
      </p:grpSpPr>
      <p:sp>
        <p:nvSpPr>
          <p:cNvPr id="5" name="Đáp án sai 2">
            <a:extLst>
              <a:ext uri="{FF2B5EF4-FFF2-40B4-BE49-F238E27FC236}">
                <a16:creationId xmlns:a16="http://schemas.microsoft.com/office/drawing/2014/main" id="{F36D0655-05EF-F953-67D1-D37FB2740479}"/>
              </a:ext>
            </a:extLst>
          </p:cNvPr>
          <p:cNvSpPr/>
          <p:nvPr/>
        </p:nvSpPr>
        <p:spPr>
          <a:xfrm>
            <a:off x="4662404" y="2197460"/>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kumimoji="0" lang="en-US"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rPr>
              <a:t>C</a:t>
            </a:r>
            <a:r>
              <a:rPr kumimoji="0" lang="vi-VN"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rPr>
              <a:t>. </a:t>
            </a:r>
            <a:r>
              <a:rPr lang="vi-VN" sz="2000">
                <a:solidFill>
                  <a:srgbClr val="000000"/>
                </a:solidFill>
              </a:rPr>
              <a:t>10,2 gam</a:t>
            </a:r>
            <a:endParaRPr lang="en-US" sz="2000">
              <a:solidFill>
                <a:srgbClr val="000000"/>
              </a:solidFill>
            </a:endParaRPr>
          </a:p>
        </p:txBody>
      </p:sp>
      <p:pic>
        <p:nvPicPr>
          <p:cNvPr id="9" name="Picture 10">
            <a:extLst>
              <a:ext uri="{FF2B5EF4-FFF2-40B4-BE49-F238E27FC236}">
                <a16:creationId xmlns:a16="http://schemas.microsoft.com/office/drawing/2014/main" id="{98E1309A-CED0-E74F-17C5-E44DD7AEC8B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682982" y="2528125"/>
            <a:ext cx="637592" cy="568036"/>
          </a:xfrm>
          <a:prstGeom prst="rect">
            <a:avLst/>
          </a:prstGeom>
        </p:spPr>
      </p:pic>
      <p:sp>
        <p:nvSpPr>
          <p:cNvPr id="2" name="Câu hỏi">
            <a:extLst>
              <a:ext uri="{FF2B5EF4-FFF2-40B4-BE49-F238E27FC236}">
                <a16:creationId xmlns:a16="http://schemas.microsoft.com/office/drawing/2014/main" id="{679248D8-B24B-AA06-EAAF-91D57D494A08}"/>
              </a:ext>
            </a:extLst>
          </p:cNvPr>
          <p:cNvSpPr/>
          <p:nvPr/>
        </p:nvSpPr>
        <p:spPr>
          <a:xfrm>
            <a:off x="910935" y="297575"/>
            <a:ext cx="7322128" cy="1732549"/>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pPr>
            <a:r>
              <a:rPr kumimoji="0" lang="vi-VN" sz="2000" b="1" i="1"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rPr>
              <a:t>Câu </a:t>
            </a:r>
            <a:r>
              <a:rPr lang="en-US" sz="2000" b="1" i="1" kern="1200" noProof="1">
                <a:solidFill>
                  <a:srgbClr val="000000"/>
                </a:solidFill>
                <a:latin typeface="Arial" panose="020B0604020202020204" pitchFamily="34" charset="0"/>
                <a:cs typeface="Arial" panose="020B0604020202020204" pitchFamily="34" charset="0"/>
              </a:rPr>
              <a:t>9</a:t>
            </a:r>
            <a:r>
              <a:rPr kumimoji="0" lang="vi-VN" sz="2000" b="1" i="1"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rPr>
              <a:t>. </a:t>
            </a:r>
            <a:r>
              <a:rPr lang="vi-VN" sz="2000">
                <a:solidFill>
                  <a:srgbClr val="000000"/>
                </a:solidFill>
                <a:effectLst/>
                <a:latin typeface="Arial" panose="020B0604020202020204" pitchFamily="34" charset="0"/>
                <a:ea typeface="Calibri" panose="020F0502020204030204" pitchFamily="34" charset="0"/>
                <a:cs typeface="Arial" panose="020B0604020202020204" pitchFamily="34" charset="0"/>
              </a:rPr>
              <a:t>Khi cho 200 gam dung dịch Na</a:t>
            </a:r>
            <a:r>
              <a:rPr lang="vi-VN" sz="200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vi-VN" sz="2000">
                <a:solidFill>
                  <a:srgbClr val="000000"/>
                </a:solidFill>
                <a:effectLst/>
                <a:latin typeface="Arial" panose="020B0604020202020204" pitchFamily="34" charset="0"/>
                <a:ea typeface="Calibri" panose="020F0502020204030204" pitchFamily="34" charset="0"/>
                <a:cs typeface="Arial" panose="020B0604020202020204" pitchFamily="34" charset="0"/>
              </a:rPr>
              <a:t>CO</a:t>
            </a:r>
            <a:r>
              <a:rPr lang="vi-VN" sz="200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3</a:t>
            </a:r>
            <a:r>
              <a:rPr lang="vi-VN" sz="2000">
                <a:solidFill>
                  <a:srgbClr val="000000"/>
                </a:solidFill>
                <a:effectLst/>
                <a:latin typeface="Arial" panose="020B0604020202020204" pitchFamily="34" charset="0"/>
                <a:ea typeface="Calibri" panose="020F0502020204030204" pitchFamily="34" charset="0"/>
                <a:cs typeface="Arial" panose="020B0604020202020204" pitchFamily="34" charset="0"/>
              </a:rPr>
              <a:t> 10,6% vào dung dịch HCl dư, khối lượng khí sinh ra là</a:t>
            </a:r>
            <a:r>
              <a:rPr lang="en-US" sz="2000">
                <a:solidFill>
                  <a:srgbClr val="000000"/>
                </a:solidFill>
                <a:effectLst/>
                <a:latin typeface="Arial" panose="020B0604020202020204" pitchFamily="34" charset="0"/>
                <a:ea typeface="Calibri" panose="020F0502020204030204" pitchFamily="34" charset="0"/>
                <a:cs typeface="Arial" panose="020B0604020202020204" pitchFamily="34" charset="0"/>
              </a:rPr>
              <a:t>:</a:t>
            </a:r>
          </a:p>
        </p:txBody>
      </p:sp>
      <p:sp>
        <p:nvSpPr>
          <p:cNvPr id="3" name="Đáp án đúng">
            <a:extLst>
              <a:ext uri="{FF2B5EF4-FFF2-40B4-BE49-F238E27FC236}">
                <a16:creationId xmlns:a16="http://schemas.microsoft.com/office/drawing/2014/main" id="{10A66639-A787-3E6D-2489-8872996E87BE}"/>
              </a:ext>
            </a:extLst>
          </p:cNvPr>
          <p:cNvSpPr/>
          <p:nvPr/>
        </p:nvSpPr>
        <p:spPr>
          <a:xfrm>
            <a:off x="706967" y="3601071"/>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kumimoji="0" lang="en-US"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rPr>
              <a:t>B</a:t>
            </a:r>
            <a:r>
              <a:rPr kumimoji="0" lang="vi-VN"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rPr>
              <a:t>. </a:t>
            </a:r>
            <a:r>
              <a:rPr lang="vi-VN" sz="2000">
                <a:solidFill>
                  <a:srgbClr val="000000"/>
                </a:solidFill>
              </a:rPr>
              <a:t>8,8 gam</a:t>
            </a:r>
            <a:endParaRPr lang="en-US" sz="2000">
              <a:solidFill>
                <a:srgbClr val="000000"/>
              </a:solidFill>
            </a:endParaRPr>
          </a:p>
        </p:txBody>
      </p:sp>
      <p:sp>
        <p:nvSpPr>
          <p:cNvPr id="4" name="Đáp án sai 1">
            <a:extLst>
              <a:ext uri="{FF2B5EF4-FFF2-40B4-BE49-F238E27FC236}">
                <a16:creationId xmlns:a16="http://schemas.microsoft.com/office/drawing/2014/main" id="{ACB5806A-5135-B6DF-9A11-D82819EC4D01}"/>
              </a:ext>
            </a:extLst>
          </p:cNvPr>
          <p:cNvSpPr/>
          <p:nvPr/>
        </p:nvSpPr>
        <p:spPr>
          <a:xfrm>
            <a:off x="706967" y="2197460"/>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kumimoji="0" lang="vi-VN"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rPr>
              <a:t>A. </a:t>
            </a:r>
            <a:r>
              <a:rPr lang="vi-VN" sz="2000">
                <a:solidFill>
                  <a:srgbClr val="000000"/>
                </a:solidFill>
              </a:rPr>
              <a:t>8 gam</a:t>
            </a:r>
            <a:endParaRPr lang="en-US" sz="2000">
              <a:solidFill>
                <a:srgbClr val="000000"/>
              </a:solidFill>
            </a:endParaRPr>
          </a:p>
        </p:txBody>
      </p:sp>
      <p:sp>
        <p:nvSpPr>
          <p:cNvPr id="6" name="Đáp án sai 3">
            <a:extLst>
              <a:ext uri="{FF2B5EF4-FFF2-40B4-BE49-F238E27FC236}">
                <a16:creationId xmlns:a16="http://schemas.microsoft.com/office/drawing/2014/main" id="{9ADFA340-312D-E7D0-3A19-4E0457DA798C}"/>
              </a:ext>
            </a:extLst>
          </p:cNvPr>
          <p:cNvSpPr/>
          <p:nvPr/>
        </p:nvSpPr>
        <p:spPr>
          <a:xfrm>
            <a:off x="4662404" y="3611485"/>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kumimoji="0" lang="vi-VN" sz="2000" b="0" i="0"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rPr>
              <a:t>D. </a:t>
            </a:r>
            <a:r>
              <a:rPr lang="vi-VN" sz="2000">
                <a:solidFill>
                  <a:srgbClr val="000000"/>
                </a:solidFill>
              </a:rPr>
              <a:t>12 gam</a:t>
            </a:r>
            <a:endParaRPr lang="en-US" sz="2000">
              <a:solidFill>
                <a:srgbClr val="000000"/>
              </a:solidFill>
            </a:endParaRPr>
          </a:p>
        </p:txBody>
      </p:sp>
      <p:pic>
        <p:nvPicPr>
          <p:cNvPr id="7" name="Correct sound effect and wrong sound effect (mp3cut.net)">
            <a:hlinkClick r:id="" action="ppaction://media"/>
            <a:extLst>
              <a:ext uri="{FF2B5EF4-FFF2-40B4-BE49-F238E27FC236}">
                <a16:creationId xmlns:a16="http://schemas.microsoft.com/office/drawing/2014/main" id="{EE81CAC9-DCF3-88CD-29DD-1240E81211F9}"/>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831772" y="-477951"/>
            <a:ext cx="365523" cy="365523"/>
          </a:xfrm>
          <a:prstGeom prst="rect">
            <a:avLst/>
          </a:prstGeom>
        </p:spPr>
      </p:pic>
      <p:pic>
        <p:nvPicPr>
          <p:cNvPr id="8" name="Picture 5">
            <a:extLst>
              <a:ext uri="{FF2B5EF4-FFF2-40B4-BE49-F238E27FC236}">
                <a16:creationId xmlns:a16="http://schemas.microsoft.com/office/drawing/2014/main" id="{8C982DDA-E0F9-10EF-0845-6FB345A8C39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32155" y="3991072"/>
            <a:ext cx="639785" cy="556871"/>
          </a:xfrm>
          <a:prstGeom prst="rect">
            <a:avLst/>
          </a:prstGeom>
        </p:spPr>
      </p:pic>
      <p:pic>
        <p:nvPicPr>
          <p:cNvPr id="10" name="Picture 10">
            <a:extLst>
              <a:ext uri="{FF2B5EF4-FFF2-40B4-BE49-F238E27FC236}">
                <a16:creationId xmlns:a16="http://schemas.microsoft.com/office/drawing/2014/main" id="{8BB35F0A-F378-6C01-C1CD-16ECD19C865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595472" y="3863340"/>
            <a:ext cx="637592" cy="568036"/>
          </a:xfrm>
          <a:prstGeom prst="rect">
            <a:avLst/>
          </a:prstGeom>
        </p:spPr>
      </p:pic>
      <p:pic>
        <p:nvPicPr>
          <p:cNvPr id="11" name="Picture 10">
            <a:extLst>
              <a:ext uri="{FF2B5EF4-FFF2-40B4-BE49-F238E27FC236}">
                <a16:creationId xmlns:a16="http://schemas.microsoft.com/office/drawing/2014/main" id="{8428C414-55FD-F2EF-2E26-08721AC3886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733800" y="2475038"/>
            <a:ext cx="637592" cy="568036"/>
          </a:xfrm>
          <a:prstGeom prst="rect">
            <a:avLst/>
          </a:prstGeom>
        </p:spPr>
      </p:pic>
      <p:pic>
        <p:nvPicPr>
          <p:cNvPr id="12" name="Correct sound effect and wrong sound effect (mp3cut.net) (1)">
            <a:hlinkClick r:id="" action="ppaction://media"/>
            <a:extLst>
              <a:ext uri="{FF2B5EF4-FFF2-40B4-BE49-F238E27FC236}">
                <a16:creationId xmlns:a16="http://schemas.microsoft.com/office/drawing/2014/main" id="{D41A00D7-DD84-044A-C7B6-2F044117D674}"/>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5826919" y="-477951"/>
            <a:ext cx="365523" cy="365523"/>
          </a:xfrm>
          <a:prstGeom prst="rect">
            <a:avLst/>
          </a:prstGeom>
        </p:spPr>
      </p:pic>
      <p:pic>
        <p:nvPicPr>
          <p:cNvPr id="13" name="Picture 12">
            <a:hlinkClick r:id="rId12" action="ppaction://hlinksldjump"/>
            <a:extLst>
              <a:ext uri="{FF2B5EF4-FFF2-40B4-BE49-F238E27FC236}">
                <a16:creationId xmlns:a16="http://schemas.microsoft.com/office/drawing/2014/main" id="{F86685B9-BC01-036C-7705-FE9DFD4AED14}"/>
              </a:ext>
            </a:extLst>
          </p:cNvPr>
          <p:cNvPicPr>
            <a:picLocks noChangeAspect="1"/>
          </p:cNvPicPr>
          <p:nvPr/>
        </p:nvPicPr>
        <p:blipFill>
          <a:blip r:embed="rId13"/>
          <a:stretch>
            <a:fillRect/>
          </a:stretch>
        </p:blipFill>
        <p:spPr>
          <a:xfrm>
            <a:off x="8117894" y="4081114"/>
            <a:ext cx="999893" cy="1062386"/>
          </a:xfrm>
          <a:prstGeom prst="rect">
            <a:avLst/>
          </a:prstGeom>
        </p:spPr>
      </p:pic>
    </p:spTree>
    <p:extLst>
      <p:ext uri="{BB962C8B-B14F-4D97-AF65-F5344CB8AC3E}">
        <p14:creationId xmlns:p14="http://schemas.microsoft.com/office/powerpoint/2010/main" val="3236049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downLeft)">
                                      <p:cBhvr>
                                        <p:cTn id="13" dur="500"/>
                                        <p:tgtEl>
                                          <p:spTgt spid="3"/>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500" fill="hold"/>
                                        <p:tgtEl>
                                          <p:spTgt spid="3"/>
                                        </p:tgtEl>
                                        <p:attrNameLst>
                                          <p:attrName>fillcolor</p:attrName>
                                        </p:attrNameLst>
                                      </p:cBhvr>
                                      <p:to>
                                        <a:srgbClr val="92D050"/>
                                      </p:to>
                                    </p:animClr>
                                    <p:set>
                                      <p:cBhvr>
                                        <p:cTn id="22" dur="500" fill="hold"/>
                                        <p:tgtEl>
                                          <p:spTgt spid="3"/>
                                        </p:tgtEl>
                                        <p:attrNameLst>
                                          <p:attrName>fill.type</p:attrName>
                                        </p:attrNameLst>
                                      </p:cBhvr>
                                      <p:to>
                                        <p:strVal val="solid"/>
                                      </p:to>
                                    </p:set>
                                    <p:set>
                                      <p:cBhvr>
                                        <p:cTn id="23" dur="500" fill="hold"/>
                                        <p:tgtEl>
                                          <p:spTgt spid="3"/>
                                        </p:tgtEl>
                                        <p:attrNameLst>
                                          <p:attrName>fill.on</p:attrName>
                                        </p:attrNameLst>
                                      </p:cBhvr>
                                      <p:to>
                                        <p:strVal val="true"/>
                                      </p:to>
                                    </p:set>
                                  </p:childTnLst>
                                </p:cTn>
                              </p:par>
                              <p:par>
                                <p:cTn id="24" presetID="1" presetClass="mediacall" presetSubtype="0" fill="hold" nodeType="withEffect">
                                  <p:stCondLst>
                                    <p:cond delay="0"/>
                                  </p:stCondLst>
                                  <p:childTnLst>
                                    <p:cmd type="call" cmd="playFrom(0.0)">
                                      <p:cBhvr>
                                        <p:cTn id="25" dur="835" fill="hold"/>
                                        <p:tgtEl>
                                          <p:spTgt spid="7"/>
                                        </p:tgtEl>
                                      </p:cBhvr>
                                    </p:cmd>
                                  </p:childTnLst>
                                </p:cTn>
                              </p:par>
                              <p:par>
                                <p:cTn id="26" presetID="1" presetClass="entr" presetSubtype="0" fill="hold" nodeType="withEffect">
                                  <p:stCondLst>
                                    <p:cond delay="0"/>
                                  </p:stCondLst>
                                  <p:childTnLst>
                                    <p:set>
                                      <p:cBhvr>
                                        <p:cTn id="27" dur="1" fill="hold">
                                          <p:stCondLst>
                                            <p:cond delay="9"/>
                                          </p:stCondLst>
                                        </p:cTn>
                                        <p:tgtEl>
                                          <p:spTgt spid="8"/>
                                        </p:tgtEl>
                                        <p:attrNameLst>
                                          <p:attrName>style.visibility</p:attrName>
                                        </p:attrNameLst>
                                      </p:cBhvr>
                                      <p:to>
                                        <p:strVal val="visible"/>
                                      </p:to>
                                    </p:set>
                                  </p:childTnLst>
                                </p:cTn>
                              </p:par>
                              <p:par>
                                <p:cTn id="28" presetID="26" presetClass="emph" presetSubtype="0" repeatCount="2000" fill="hold" grpId="1" nodeType="withEffect">
                                  <p:stCondLst>
                                    <p:cond delay="0"/>
                                  </p:stCondLst>
                                  <p:childTnLst>
                                    <p:animEffect transition="out" filter="fade">
                                      <p:cBhvr>
                                        <p:cTn id="29" dur="500" tmFilter="0, 0; .2, .5; .8, .5; 1, 0"/>
                                        <p:tgtEl>
                                          <p:spTgt spid="3"/>
                                        </p:tgtEl>
                                      </p:cBhvr>
                                    </p:animEffect>
                                    <p:animScale>
                                      <p:cBhvr>
                                        <p:cTn id="30" dur="25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31" restart="whenNotActive" fill="hold" evtFilter="cancelBubble" nodeType="interactiveSeq">
                <p:stCondLst>
                  <p:cond evt="onClick" delay="0">
                    <p:tgtEl>
                      <p:spTgt spid="4"/>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500" fill="hold"/>
                                        <p:tgtEl>
                                          <p:spTgt spid="4"/>
                                        </p:tgtEl>
                                        <p:attrNameLst>
                                          <p:attrName>fillcolor</p:attrName>
                                        </p:attrNameLst>
                                      </p:cBhvr>
                                      <p:to>
                                        <a:srgbClr val="D99694"/>
                                      </p:to>
                                    </p:animClr>
                                    <p:set>
                                      <p:cBhvr>
                                        <p:cTn id="36" dur="500" fill="hold"/>
                                        <p:tgtEl>
                                          <p:spTgt spid="4"/>
                                        </p:tgtEl>
                                        <p:attrNameLst>
                                          <p:attrName>fill.type</p:attrName>
                                        </p:attrNameLst>
                                      </p:cBhvr>
                                      <p:to>
                                        <p:strVal val="solid"/>
                                      </p:to>
                                    </p:set>
                                    <p:set>
                                      <p:cBhvr>
                                        <p:cTn id="37" dur="500" fill="hold"/>
                                        <p:tgtEl>
                                          <p:spTgt spid="4"/>
                                        </p:tgtEl>
                                        <p:attrNameLst>
                                          <p:attrName>fill.on</p:attrName>
                                        </p:attrNameLst>
                                      </p:cBhvr>
                                      <p:to>
                                        <p:strVal val="true"/>
                                      </p:to>
                                    </p:set>
                                  </p:childTnLst>
                                </p:cTn>
                              </p:par>
                              <p:par>
                                <p:cTn id="38" presetID="1" presetClass="mediacall" presetSubtype="0" fill="hold" nodeType="withEffect">
                                  <p:stCondLst>
                                    <p:cond delay="0"/>
                                  </p:stCondLst>
                                  <p:childTnLst>
                                    <p:cmd type="call" cmd="playFrom(0.0)">
                                      <p:cBhvr>
                                        <p:cTn id="39" dur="862" fill="hold"/>
                                        <p:tgtEl>
                                          <p:spTgt spid="12"/>
                                        </p:tgtEl>
                                      </p:cBhvr>
                                    </p:cmd>
                                  </p:childTnLst>
                                </p:cTn>
                              </p:par>
                              <p:par>
                                <p:cTn id="40" presetID="1"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4"/>
                                        </p:tgtEl>
                                      </p:cBhvr>
                                    </p:animEffect>
                                    <p:animScale>
                                      <p:cBhvr>
                                        <p:cTn id="44"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45" restart="whenNotActive" fill="hold" evtFilter="cancelBubble" nodeType="interactiveSeq">
                <p:stCondLst>
                  <p:cond evt="onClick" delay="0">
                    <p:tgtEl>
                      <p:spTgt spid="5"/>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500" fill="hold"/>
                                        <p:tgtEl>
                                          <p:spTgt spid="5"/>
                                        </p:tgtEl>
                                        <p:attrNameLst>
                                          <p:attrName>fillcolor</p:attrName>
                                        </p:attrNameLst>
                                      </p:cBhvr>
                                      <p:to>
                                        <a:srgbClr val="D99694"/>
                                      </p:to>
                                    </p:animClr>
                                    <p:set>
                                      <p:cBhvr>
                                        <p:cTn id="50" dur="500" fill="hold"/>
                                        <p:tgtEl>
                                          <p:spTgt spid="5"/>
                                        </p:tgtEl>
                                        <p:attrNameLst>
                                          <p:attrName>fill.type</p:attrName>
                                        </p:attrNameLst>
                                      </p:cBhvr>
                                      <p:to>
                                        <p:strVal val="solid"/>
                                      </p:to>
                                    </p:set>
                                    <p:set>
                                      <p:cBhvr>
                                        <p:cTn id="51" dur="500" fill="hold"/>
                                        <p:tgtEl>
                                          <p:spTgt spid="5"/>
                                        </p:tgtEl>
                                        <p:attrNameLst>
                                          <p:attrName>fill.on</p:attrName>
                                        </p:attrNameLst>
                                      </p:cBhvr>
                                      <p:to>
                                        <p:strVal val="true"/>
                                      </p:to>
                                    </p:set>
                                  </p:childTnLst>
                                </p:cTn>
                              </p:par>
                              <p:par>
                                <p:cTn id="52" presetID="1" presetClass="mediacall" presetSubtype="0" fill="hold" nodeType="withEffect">
                                  <p:stCondLst>
                                    <p:cond delay="0"/>
                                  </p:stCondLst>
                                  <p:childTnLst>
                                    <p:cmd type="call" cmd="playFrom(0.0)">
                                      <p:cBhvr>
                                        <p:cTn id="53" dur="862" fill="hold"/>
                                        <p:tgtEl>
                                          <p:spTgt spid="12"/>
                                        </p:tgtEl>
                                      </p:cBhvr>
                                    </p:cmd>
                                  </p:childTnLst>
                                </p:cTn>
                              </p:par>
                              <p:par>
                                <p:cTn id="54" presetID="1" presetClass="entr" presetSubtype="0" fill="hold" nodeType="withEffect">
                                  <p:stCondLst>
                                    <p:cond delay="0"/>
                                  </p:stCondLst>
                                  <p:childTnLst>
                                    <p:set>
                                      <p:cBhvr>
                                        <p:cTn id="55" dur="1" fill="hold">
                                          <p:stCondLst>
                                            <p:cond delay="9"/>
                                          </p:stCondLst>
                                        </p:cTn>
                                        <p:tgtEl>
                                          <p:spTgt spid="9"/>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5"/>
                                        </p:tgtEl>
                                      </p:cBhvr>
                                    </p:animEffect>
                                    <p:animScale>
                                      <p:cBhvr>
                                        <p:cTn id="58"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9" restart="whenNotActive" fill="hold" evtFilter="cancelBubble" nodeType="interactiveSeq">
                <p:stCondLst>
                  <p:cond evt="onClick" delay="0">
                    <p:tgtEl>
                      <p:spTgt spid="6"/>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6"/>
                                        </p:tgtEl>
                                        <p:attrNameLst>
                                          <p:attrName>fillcolor</p:attrName>
                                        </p:attrNameLst>
                                      </p:cBhvr>
                                      <p:to>
                                        <a:srgbClr val="D99694"/>
                                      </p:to>
                                    </p:animClr>
                                    <p:set>
                                      <p:cBhvr>
                                        <p:cTn id="64" dur="500" fill="hold"/>
                                        <p:tgtEl>
                                          <p:spTgt spid="6"/>
                                        </p:tgtEl>
                                        <p:attrNameLst>
                                          <p:attrName>fill.type</p:attrName>
                                        </p:attrNameLst>
                                      </p:cBhvr>
                                      <p:to>
                                        <p:strVal val="solid"/>
                                      </p:to>
                                    </p:set>
                                    <p:set>
                                      <p:cBhvr>
                                        <p:cTn id="65" dur="500" fill="hold"/>
                                        <p:tgtEl>
                                          <p:spTgt spid="6"/>
                                        </p:tgtEl>
                                        <p:attrNameLst>
                                          <p:attrName>fill.on</p:attrName>
                                        </p:attrNameLst>
                                      </p:cBhvr>
                                      <p:to>
                                        <p:strVal val="true"/>
                                      </p:to>
                                    </p:set>
                                  </p:childTnLst>
                                </p:cTn>
                              </p:par>
                              <p:par>
                                <p:cTn id="66" presetID="1" presetClass="mediacall" presetSubtype="0" fill="hold" nodeType="withEffect">
                                  <p:stCondLst>
                                    <p:cond delay="0"/>
                                  </p:stCondLst>
                                  <p:childTnLst>
                                    <p:cmd type="call" cmd="playFrom(0.0)">
                                      <p:cBhvr>
                                        <p:cTn id="67" dur="862" fill="hold"/>
                                        <p:tgtEl>
                                          <p:spTgt spid="12"/>
                                        </p:tgtEl>
                                      </p:cBhvr>
                                    </p:cmd>
                                  </p:childTnLst>
                                </p:cTn>
                              </p:par>
                              <p:par>
                                <p:cTn id="68" presetID="1" presetClass="entr" presetSubtype="0" fill="hold" nodeType="withEffect">
                                  <p:stCondLst>
                                    <p:cond delay="0"/>
                                  </p:stCondLst>
                                  <p:childTnLst>
                                    <p:set>
                                      <p:cBhvr>
                                        <p:cTn id="69" dur="1" fill="hold">
                                          <p:stCondLst>
                                            <p:cond delay="9"/>
                                          </p:stCondLst>
                                        </p:cTn>
                                        <p:tgtEl>
                                          <p:spTgt spid="10"/>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6"/>
                                        </p:tgtEl>
                                      </p:cBhvr>
                                    </p:animEffect>
                                    <p:animScale>
                                      <p:cBhvr>
                                        <p:cTn id="72"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73" fill="hold" display="0">
                  <p:stCondLst>
                    <p:cond delay="indefinite"/>
                  </p:stCondLst>
                  <p:endCondLst>
                    <p:cond evt="onStopAudio" delay="0">
                      <p:tgtEl>
                        <p:sldTgt/>
                      </p:tgtEl>
                    </p:cond>
                  </p:endCondLst>
                </p:cTn>
                <p:tgtEl>
                  <p:spTgt spid="7"/>
                </p:tgtEl>
              </p:cMediaNode>
            </p:audio>
            <p:audio>
              <p:cMediaNode vol="80000">
                <p:cTn id="74" fill="hold" display="0">
                  <p:stCondLst>
                    <p:cond delay="indefinite"/>
                  </p:stCondLst>
                  <p:endCondLst>
                    <p:cond evt="onStopAudio" delay="0">
                      <p:tgtEl>
                        <p:sldTgt/>
                      </p:tgtEl>
                    </p:cond>
                  </p:endCondLst>
                </p:cTn>
                <p:tgtEl>
                  <p:spTgt spid="12"/>
                </p:tgtEl>
              </p:cMediaNode>
            </p:audio>
          </p:childTnLst>
        </p:cTn>
      </p:par>
    </p:tnLst>
    <p:bldLst>
      <p:bldP spid="5" grpId="0" animBg="1"/>
      <p:bldP spid="5" grpId="1" animBg="1"/>
      <p:bldP spid="3" grpId="0" animBg="1"/>
      <p:bldP spid="3" grpId="1" animBg="1"/>
      <p:bldP spid="4" grpId="0" animBg="1"/>
      <p:bldP spid="4" grpId="1" animBg="1"/>
      <p:bldP spid="6" grpId="0" animBg="1"/>
      <p:bldP spid="6"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E0FBFF"/>
        </a:solidFill>
        <a:effectLst/>
      </p:bgPr>
    </p:bg>
    <p:spTree>
      <p:nvGrpSpPr>
        <p:cNvPr id="1" name=""/>
        <p:cNvGrpSpPr/>
        <p:nvPr/>
      </p:nvGrpSpPr>
      <p:grpSpPr>
        <a:xfrm>
          <a:off x="0" y="0"/>
          <a:ext cx="0" cy="0"/>
          <a:chOff x="0" y="0"/>
          <a:chExt cx="0" cy="0"/>
        </a:xfrm>
      </p:grpSpPr>
      <p:sp>
        <p:nvSpPr>
          <p:cNvPr id="5" name="Đáp án sai 2">
            <a:extLst>
              <a:ext uri="{FF2B5EF4-FFF2-40B4-BE49-F238E27FC236}">
                <a16:creationId xmlns:a16="http://schemas.microsoft.com/office/drawing/2014/main" id="{F36D0655-05EF-F953-67D1-D37FB2740479}"/>
              </a:ext>
            </a:extLst>
          </p:cNvPr>
          <p:cNvSpPr/>
          <p:nvPr/>
        </p:nvSpPr>
        <p:spPr>
          <a:xfrm>
            <a:off x="4662404" y="2197460"/>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en-US"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C</a:t>
            </a: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lang="en-US" sz="2000" kern="1200" noProof="1">
                <a:solidFill>
                  <a:prstClr val="black"/>
                </a:solidFill>
                <a:latin typeface="Arial" panose="020B0604020202020204" pitchFamily="34" charset="0"/>
                <a:cs typeface="Arial" panose="020B0604020202020204" pitchFamily="34" charset="0"/>
              </a:rPr>
              <a:t>145 gam</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9" name="Picture 10">
            <a:extLst>
              <a:ext uri="{FF2B5EF4-FFF2-40B4-BE49-F238E27FC236}">
                <a16:creationId xmlns:a16="http://schemas.microsoft.com/office/drawing/2014/main" id="{98E1309A-CED0-E74F-17C5-E44DD7AEC8B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682982" y="2528125"/>
            <a:ext cx="637592" cy="568036"/>
          </a:xfrm>
          <a:prstGeom prst="rect">
            <a:avLst/>
          </a:prstGeom>
        </p:spPr>
      </p:pic>
      <p:sp>
        <p:nvSpPr>
          <p:cNvPr id="2" name="Câu hỏi">
            <a:extLst>
              <a:ext uri="{FF2B5EF4-FFF2-40B4-BE49-F238E27FC236}">
                <a16:creationId xmlns:a16="http://schemas.microsoft.com/office/drawing/2014/main" id="{679248D8-B24B-AA06-EAAF-91D57D494A08}"/>
              </a:ext>
            </a:extLst>
          </p:cNvPr>
          <p:cNvSpPr/>
          <p:nvPr/>
        </p:nvSpPr>
        <p:spPr>
          <a:xfrm>
            <a:off x="910935" y="297575"/>
            <a:ext cx="7322128" cy="1732549"/>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pPr>
            <a:r>
              <a:rPr kumimoji="0" lang="vi-VN" sz="2000" b="1" i="1"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rPr>
              <a:t>Câu </a:t>
            </a:r>
            <a:r>
              <a:rPr lang="en-US" sz="2000" b="1" i="1" kern="1200" noProof="1">
                <a:solidFill>
                  <a:srgbClr val="000000"/>
                </a:solidFill>
                <a:latin typeface="Arial" panose="020B0604020202020204" pitchFamily="34" charset="0"/>
                <a:cs typeface="Arial" panose="020B0604020202020204" pitchFamily="34" charset="0"/>
              </a:rPr>
              <a:t>10</a:t>
            </a:r>
            <a:r>
              <a:rPr kumimoji="0" lang="vi-VN" sz="2000" b="1" i="1" u="none" strike="noStrike" kern="1200" cap="none" spc="0" normalizeH="0" baseline="0" noProof="1">
                <a:ln>
                  <a:noFill/>
                </a:ln>
                <a:solidFill>
                  <a:srgbClr val="000000"/>
                </a:solidFill>
                <a:effectLst/>
                <a:uLnTx/>
                <a:uFillTx/>
                <a:latin typeface="Arial" panose="020B0604020202020204" pitchFamily="34" charset="0"/>
                <a:cs typeface="Arial" panose="020B0604020202020204" pitchFamily="34" charset="0"/>
                <a:sym typeface="Arial"/>
              </a:rPr>
              <a:t>. </a:t>
            </a:r>
            <a:r>
              <a:rPr lang="vi-VN" sz="2000">
                <a:solidFill>
                  <a:srgbClr val="000000"/>
                </a:solidFill>
                <a:effectLst/>
                <a:latin typeface="Arial" panose="020B0604020202020204" pitchFamily="34" charset="0"/>
                <a:ea typeface="Calibri" panose="020F0502020204030204" pitchFamily="34" charset="0"/>
                <a:cs typeface="Arial" panose="020B0604020202020204" pitchFamily="34" charset="0"/>
              </a:rPr>
              <a:t>Cho 500 ml dung dịch NaCl 2M tác dụng với 600 ml dung dịch AgNO</a:t>
            </a:r>
            <a:r>
              <a:rPr lang="vi-VN" sz="200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3</a:t>
            </a:r>
            <a:r>
              <a:rPr lang="vi-VN" sz="2000">
                <a:solidFill>
                  <a:srgbClr val="000000"/>
                </a:solidFill>
                <a:effectLst/>
                <a:latin typeface="Arial" panose="020B0604020202020204" pitchFamily="34" charset="0"/>
                <a:ea typeface="Calibri" panose="020F0502020204030204" pitchFamily="34" charset="0"/>
                <a:cs typeface="Arial" panose="020B0604020202020204" pitchFamily="34" charset="0"/>
              </a:rPr>
              <a:t> 2M. Khối lượng kết tủa thu được là</a:t>
            </a:r>
            <a:r>
              <a:rPr lang="en-US" sz="2000">
                <a:solidFill>
                  <a:srgbClr val="000000"/>
                </a:solidFill>
                <a:effectLst/>
                <a:latin typeface="Arial" panose="020B0604020202020204" pitchFamily="34" charset="0"/>
                <a:ea typeface="Calibri" panose="020F0502020204030204" pitchFamily="34" charset="0"/>
                <a:cs typeface="Arial" panose="020B0604020202020204" pitchFamily="34" charset="0"/>
              </a:rPr>
              <a:t>:</a:t>
            </a:r>
          </a:p>
        </p:txBody>
      </p:sp>
      <p:sp>
        <p:nvSpPr>
          <p:cNvPr id="3" name="Đáp án đúng">
            <a:extLst>
              <a:ext uri="{FF2B5EF4-FFF2-40B4-BE49-F238E27FC236}">
                <a16:creationId xmlns:a16="http://schemas.microsoft.com/office/drawing/2014/main" id="{10A66639-A787-3E6D-2489-8872996E87BE}"/>
              </a:ext>
            </a:extLst>
          </p:cNvPr>
          <p:cNvSpPr/>
          <p:nvPr/>
        </p:nvSpPr>
        <p:spPr>
          <a:xfrm>
            <a:off x="706967" y="3601071"/>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en-US"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B</a:t>
            </a: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lang="en-US" sz="2000" kern="1200" noProof="1">
                <a:solidFill>
                  <a:prstClr val="black"/>
                </a:solidFill>
                <a:latin typeface="Arial" panose="020B0604020202020204" pitchFamily="34" charset="0"/>
                <a:cs typeface="Arial" panose="020B0604020202020204" pitchFamily="34" charset="0"/>
              </a:rPr>
              <a:t>143,5 gam </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4" name="Đáp án sai 1">
            <a:extLst>
              <a:ext uri="{FF2B5EF4-FFF2-40B4-BE49-F238E27FC236}">
                <a16:creationId xmlns:a16="http://schemas.microsoft.com/office/drawing/2014/main" id="{ACB5806A-5135-B6DF-9A11-D82819EC4D01}"/>
              </a:ext>
            </a:extLst>
          </p:cNvPr>
          <p:cNvSpPr/>
          <p:nvPr/>
        </p:nvSpPr>
        <p:spPr>
          <a:xfrm>
            <a:off x="706967" y="2197460"/>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A. </a:t>
            </a:r>
            <a:r>
              <a:rPr lang="en-US" sz="2000" kern="1200" noProof="1">
                <a:solidFill>
                  <a:prstClr val="black"/>
                </a:solidFill>
                <a:latin typeface="Arial" panose="020B0604020202020204" pitchFamily="34" charset="0"/>
                <a:cs typeface="Arial" panose="020B0604020202020204" pitchFamily="34" charset="0"/>
              </a:rPr>
              <a:t>142 gam</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6" name="Đáp án sai 3">
            <a:extLst>
              <a:ext uri="{FF2B5EF4-FFF2-40B4-BE49-F238E27FC236}">
                <a16:creationId xmlns:a16="http://schemas.microsoft.com/office/drawing/2014/main" id="{9ADFA340-312D-E7D0-3A19-4E0457DA798C}"/>
              </a:ext>
            </a:extLst>
          </p:cNvPr>
          <p:cNvSpPr/>
          <p:nvPr/>
        </p:nvSpPr>
        <p:spPr>
          <a:xfrm>
            <a:off x="4662404" y="3611485"/>
            <a:ext cx="3865033" cy="1234440"/>
          </a:xfrm>
          <a:prstGeom prst="plaqu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lnSpc>
                <a:spcPct val="150000"/>
              </a:lnSpc>
              <a:buClrTx/>
              <a:defRPr/>
            </a:pPr>
            <a:r>
              <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rPr>
              <a:t>D. </a:t>
            </a:r>
            <a:r>
              <a:rPr lang="vi-VN" sz="2000" kern="1200" noProof="1">
                <a:solidFill>
                  <a:prstClr val="black"/>
                </a:solidFill>
                <a:cs typeface="Arial" panose="020B0604020202020204" pitchFamily="34" charset="0"/>
              </a:rPr>
              <a:t>135 gam</a:t>
            </a:r>
            <a:endParaRPr kumimoji="0" lang="vi-VN" sz="2000" b="0" i="0" u="none" strike="noStrike" kern="1200" cap="none" spc="0" normalizeH="0" baseline="0" noProof="1">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7" name="Correct sound effect and wrong sound effect (mp3cut.net)">
            <a:hlinkClick r:id="" action="ppaction://media"/>
            <a:extLst>
              <a:ext uri="{FF2B5EF4-FFF2-40B4-BE49-F238E27FC236}">
                <a16:creationId xmlns:a16="http://schemas.microsoft.com/office/drawing/2014/main" id="{EE81CAC9-DCF3-88CD-29DD-1240E81211F9}"/>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831772" y="-477951"/>
            <a:ext cx="365523" cy="365523"/>
          </a:xfrm>
          <a:prstGeom prst="rect">
            <a:avLst/>
          </a:prstGeom>
        </p:spPr>
      </p:pic>
      <p:pic>
        <p:nvPicPr>
          <p:cNvPr id="8" name="Picture 5">
            <a:extLst>
              <a:ext uri="{FF2B5EF4-FFF2-40B4-BE49-F238E27FC236}">
                <a16:creationId xmlns:a16="http://schemas.microsoft.com/office/drawing/2014/main" id="{8C982DDA-E0F9-10EF-0845-6FB345A8C39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632155" y="3991072"/>
            <a:ext cx="639785" cy="556871"/>
          </a:xfrm>
          <a:prstGeom prst="rect">
            <a:avLst/>
          </a:prstGeom>
        </p:spPr>
      </p:pic>
      <p:pic>
        <p:nvPicPr>
          <p:cNvPr id="10" name="Picture 10">
            <a:extLst>
              <a:ext uri="{FF2B5EF4-FFF2-40B4-BE49-F238E27FC236}">
                <a16:creationId xmlns:a16="http://schemas.microsoft.com/office/drawing/2014/main" id="{8BB35F0A-F378-6C01-C1CD-16ECD19C865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595472" y="3863340"/>
            <a:ext cx="637592" cy="568036"/>
          </a:xfrm>
          <a:prstGeom prst="rect">
            <a:avLst/>
          </a:prstGeom>
        </p:spPr>
      </p:pic>
      <p:pic>
        <p:nvPicPr>
          <p:cNvPr id="11" name="Picture 10">
            <a:extLst>
              <a:ext uri="{FF2B5EF4-FFF2-40B4-BE49-F238E27FC236}">
                <a16:creationId xmlns:a16="http://schemas.microsoft.com/office/drawing/2014/main" id="{8428C414-55FD-F2EF-2E26-08721AC3886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733800" y="2475038"/>
            <a:ext cx="637592" cy="568036"/>
          </a:xfrm>
          <a:prstGeom prst="rect">
            <a:avLst/>
          </a:prstGeom>
        </p:spPr>
      </p:pic>
      <p:pic>
        <p:nvPicPr>
          <p:cNvPr id="12" name="Correct sound effect and wrong sound effect (mp3cut.net) (1)">
            <a:hlinkClick r:id="" action="ppaction://media"/>
            <a:extLst>
              <a:ext uri="{FF2B5EF4-FFF2-40B4-BE49-F238E27FC236}">
                <a16:creationId xmlns:a16="http://schemas.microsoft.com/office/drawing/2014/main" id="{D41A00D7-DD84-044A-C7B6-2F044117D674}"/>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5826919" y="-477951"/>
            <a:ext cx="365523" cy="365523"/>
          </a:xfrm>
          <a:prstGeom prst="rect">
            <a:avLst/>
          </a:prstGeom>
        </p:spPr>
      </p:pic>
      <p:pic>
        <p:nvPicPr>
          <p:cNvPr id="13" name="Picture 12">
            <a:hlinkClick r:id="rId12" action="ppaction://hlinksldjump"/>
            <a:extLst>
              <a:ext uri="{FF2B5EF4-FFF2-40B4-BE49-F238E27FC236}">
                <a16:creationId xmlns:a16="http://schemas.microsoft.com/office/drawing/2014/main" id="{F86685B9-BC01-036C-7705-FE9DFD4AED14}"/>
              </a:ext>
            </a:extLst>
          </p:cNvPr>
          <p:cNvPicPr>
            <a:picLocks noChangeAspect="1"/>
          </p:cNvPicPr>
          <p:nvPr/>
        </p:nvPicPr>
        <p:blipFill>
          <a:blip r:embed="rId13"/>
          <a:stretch>
            <a:fillRect/>
          </a:stretch>
        </p:blipFill>
        <p:spPr>
          <a:xfrm>
            <a:off x="8117894" y="4081114"/>
            <a:ext cx="999893" cy="1062386"/>
          </a:xfrm>
          <a:prstGeom prst="rect">
            <a:avLst/>
          </a:prstGeom>
        </p:spPr>
      </p:pic>
    </p:spTree>
    <p:extLst>
      <p:ext uri="{BB962C8B-B14F-4D97-AF65-F5344CB8AC3E}">
        <p14:creationId xmlns:p14="http://schemas.microsoft.com/office/powerpoint/2010/main" val="91998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downLeft)">
                                      <p:cBhvr>
                                        <p:cTn id="13" dur="500"/>
                                        <p:tgtEl>
                                          <p:spTgt spid="3"/>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
                    </p:tgtEl>
                  </p:cond>
                </p:stCondLst>
                <p:endSync evt="end" delay="0">
                  <p:rtn val="all"/>
                </p:endSync>
                <p:childTnLst>
                  <p:par>
                    <p:cTn id="18" fill="hold">
                      <p:stCondLst>
                        <p:cond delay="0"/>
                      </p:stCondLst>
                      <p:childTnLst>
                        <p:par>
                          <p:cTn id="19" fill="hold">
                            <p:stCondLst>
                              <p:cond delay="0"/>
                            </p:stCondLst>
                            <p:childTnLst>
                              <p:par>
                                <p:cTn id="20" presetID="1" presetClass="emph" presetSubtype="2" fill="hold" nodeType="clickEffect">
                                  <p:stCondLst>
                                    <p:cond delay="0"/>
                                  </p:stCondLst>
                                  <p:childTnLst>
                                    <p:animClr clrSpc="rgb" dir="cw">
                                      <p:cBhvr>
                                        <p:cTn id="21" dur="500" fill="hold"/>
                                        <p:tgtEl>
                                          <p:spTgt spid="3"/>
                                        </p:tgtEl>
                                        <p:attrNameLst>
                                          <p:attrName>fillcolor</p:attrName>
                                        </p:attrNameLst>
                                      </p:cBhvr>
                                      <p:to>
                                        <a:srgbClr val="92D050"/>
                                      </p:to>
                                    </p:animClr>
                                    <p:set>
                                      <p:cBhvr>
                                        <p:cTn id="22" dur="500" fill="hold"/>
                                        <p:tgtEl>
                                          <p:spTgt spid="3"/>
                                        </p:tgtEl>
                                        <p:attrNameLst>
                                          <p:attrName>fill.type</p:attrName>
                                        </p:attrNameLst>
                                      </p:cBhvr>
                                      <p:to>
                                        <p:strVal val="solid"/>
                                      </p:to>
                                    </p:set>
                                    <p:set>
                                      <p:cBhvr>
                                        <p:cTn id="23" dur="500" fill="hold"/>
                                        <p:tgtEl>
                                          <p:spTgt spid="3"/>
                                        </p:tgtEl>
                                        <p:attrNameLst>
                                          <p:attrName>fill.on</p:attrName>
                                        </p:attrNameLst>
                                      </p:cBhvr>
                                      <p:to>
                                        <p:strVal val="true"/>
                                      </p:to>
                                    </p:set>
                                  </p:childTnLst>
                                </p:cTn>
                              </p:par>
                              <p:par>
                                <p:cTn id="24" presetID="1" presetClass="mediacall" presetSubtype="0" fill="hold" nodeType="withEffect">
                                  <p:stCondLst>
                                    <p:cond delay="0"/>
                                  </p:stCondLst>
                                  <p:childTnLst>
                                    <p:cmd type="call" cmd="playFrom(0.0)">
                                      <p:cBhvr>
                                        <p:cTn id="25" dur="835" fill="hold"/>
                                        <p:tgtEl>
                                          <p:spTgt spid="7"/>
                                        </p:tgtEl>
                                      </p:cBhvr>
                                    </p:cmd>
                                  </p:childTnLst>
                                </p:cTn>
                              </p:par>
                              <p:par>
                                <p:cTn id="26" presetID="1" presetClass="entr" presetSubtype="0" fill="hold" nodeType="withEffect">
                                  <p:stCondLst>
                                    <p:cond delay="0"/>
                                  </p:stCondLst>
                                  <p:childTnLst>
                                    <p:set>
                                      <p:cBhvr>
                                        <p:cTn id="27" dur="1" fill="hold">
                                          <p:stCondLst>
                                            <p:cond delay="9"/>
                                          </p:stCondLst>
                                        </p:cTn>
                                        <p:tgtEl>
                                          <p:spTgt spid="8"/>
                                        </p:tgtEl>
                                        <p:attrNameLst>
                                          <p:attrName>style.visibility</p:attrName>
                                        </p:attrNameLst>
                                      </p:cBhvr>
                                      <p:to>
                                        <p:strVal val="visible"/>
                                      </p:to>
                                    </p:set>
                                  </p:childTnLst>
                                </p:cTn>
                              </p:par>
                              <p:par>
                                <p:cTn id="28" presetID="26" presetClass="emph" presetSubtype="0" repeatCount="2000" fill="hold" grpId="1" nodeType="withEffect">
                                  <p:stCondLst>
                                    <p:cond delay="0"/>
                                  </p:stCondLst>
                                  <p:childTnLst>
                                    <p:animEffect transition="out" filter="fade">
                                      <p:cBhvr>
                                        <p:cTn id="29" dur="500" tmFilter="0, 0; .2, .5; .8, .5; 1, 0"/>
                                        <p:tgtEl>
                                          <p:spTgt spid="3"/>
                                        </p:tgtEl>
                                      </p:cBhvr>
                                    </p:animEffect>
                                    <p:animScale>
                                      <p:cBhvr>
                                        <p:cTn id="30" dur="25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31" restart="whenNotActive" fill="hold" evtFilter="cancelBubble" nodeType="interactiveSeq">
                <p:stCondLst>
                  <p:cond evt="onClick" delay="0">
                    <p:tgtEl>
                      <p:spTgt spid="4"/>
                    </p:tgtEl>
                  </p:cond>
                </p:stCondLst>
                <p:endSync evt="end" delay="0">
                  <p:rtn val="all"/>
                </p:endSync>
                <p:childTnLst>
                  <p:par>
                    <p:cTn id="32" fill="hold">
                      <p:stCondLst>
                        <p:cond delay="0"/>
                      </p:stCondLst>
                      <p:childTnLst>
                        <p:par>
                          <p:cTn id="33" fill="hold">
                            <p:stCondLst>
                              <p:cond delay="0"/>
                            </p:stCondLst>
                            <p:childTnLst>
                              <p:par>
                                <p:cTn id="34" presetID="1" presetClass="emph" presetSubtype="2" fill="hold" nodeType="clickEffect">
                                  <p:stCondLst>
                                    <p:cond delay="0"/>
                                  </p:stCondLst>
                                  <p:childTnLst>
                                    <p:animClr clrSpc="rgb" dir="cw">
                                      <p:cBhvr>
                                        <p:cTn id="35" dur="500" fill="hold"/>
                                        <p:tgtEl>
                                          <p:spTgt spid="4"/>
                                        </p:tgtEl>
                                        <p:attrNameLst>
                                          <p:attrName>fillcolor</p:attrName>
                                        </p:attrNameLst>
                                      </p:cBhvr>
                                      <p:to>
                                        <a:srgbClr val="D99694"/>
                                      </p:to>
                                    </p:animClr>
                                    <p:set>
                                      <p:cBhvr>
                                        <p:cTn id="36" dur="500" fill="hold"/>
                                        <p:tgtEl>
                                          <p:spTgt spid="4"/>
                                        </p:tgtEl>
                                        <p:attrNameLst>
                                          <p:attrName>fill.type</p:attrName>
                                        </p:attrNameLst>
                                      </p:cBhvr>
                                      <p:to>
                                        <p:strVal val="solid"/>
                                      </p:to>
                                    </p:set>
                                    <p:set>
                                      <p:cBhvr>
                                        <p:cTn id="37" dur="500" fill="hold"/>
                                        <p:tgtEl>
                                          <p:spTgt spid="4"/>
                                        </p:tgtEl>
                                        <p:attrNameLst>
                                          <p:attrName>fill.on</p:attrName>
                                        </p:attrNameLst>
                                      </p:cBhvr>
                                      <p:to>
                                        <p:strVal val="true"/>
                                      </p:to>
                                    </p:set>
                                  </p:childTnLst>
                                </p:cTn>
                              </p:par>
                              <p:par>
                                <p:cTn id="38" presetID="1" presetClass="mediacall" presetSubtype="0" fill="hold" nodeType="withEffect">
                                  <p:stCondLst>
                                    <p:cond delay="0"/>
                                  </p:stCondLst>
                                  <p:childTnLst>
                                    <p:cmd type="call" cmd="playFrom(0.0)">
                                      <p:cBhvr>
                                        <p:cTn id="39" dur="862" fill="hold"/>
                                        <p:tgtEl>
                                          <p:spTgt spid="12"/>
                                        </p:tgtEl>
                                      </p:cBhvr>
                                    </p:cmd>
                                  </p:childTnLst>
                                </p:cTn>
                              </p:par>
                              <p:par>
                                <p:cTn id="40" presetID="1"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4"/>
                                        </p:tgtEl>
                                      </p:cBhvr>
                                    </p:animEffect>
                                    <p:animScale>
                                      <p:cBhvr>
                                        <p:cTn id="44"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45" restart="whenNotActive" fill="hold" evtFilter="cancelBubble" nodeType="interactiveSeq">
                <p:stCondLst>
                  <p:cond evt="onClick" delay="0">
                    <p:tgtEl>
                      <p:spTgt spid="5"/>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500" fill="hold"/>
                                        <p:tgtEl>
                                          <p:spTgt spid="5"/>
                                        </p:tgtEl>
                                        <p:attrNameLst>
                                          <p:attrName>fillcolor</p:attrName>
                                        </p:attrNameLst>
                                      </p:cBhvr>
                                      <p:to>
                                        <a:srgbClr val="D99694"/>
                                      </p:to>
                                    </p:animClr>
                                    <p:set>
                                      <p:cBhvr>
                                        <p:cTn id="50" dur="500" fill="hold"/>
                                        <p:tgtEl>
                                          <p:spTgt spid="5"/>
                                        </p:tgtEl>
                                        <p:attrNameLst>
                                          <p:attrName>fill.type</p:attrName>
                                        </p:attrNameLst>
                                      </p:cBhvr>
                                      <p:to>
                                        <p:strVal val="solid"/>
                                      </p:to>
                                    </p:set>
                                    <p:set>
                                      <p:cBhvr>
                                        <p:cTn id="51" dur="500" fill="hold"/>
                                        <p:tgtEl>
                                          <p:spTgt spid="5"/>
                                        </p:tgtEl>
                                        <p:attrNameLst>
                                          <p:attrName>fill.on</p:attrName>
                                        </p:attrNameLst>
                                      </p:cBhvr>
                                      <p:to>
                                        <p:strVal val="true"/>
                                      </p:to>
                                    </p:set>
                                  </p:childTnLst>
                                </p:cTn>
                              </p:par>
                              <p:par>
                                <p:cTn id="52" presetID="1" presetClass="mediacall" presetSubtype="0" fill="hold" nodeType="withEffect">
                                  <p:stCondLst>
                                    <p:cond delay="0"/>
                                  </p:stCondLst>
                                  <p:childTnLst>
                                    <p:cmd type="call" cmd="playFrom(0.0)">
                                      <p:cBhvr>
                                        <p:cTn id="53" dur="862" fill="hold"/>
                                        <p:tgtEl>
                                          <p:spTgt spid="12"/>
                                        </p:tgtEl>
                                      </p:cBhvr>
                                    </p:cmd>
                                  </p:childTnLst>
                                </p:cTn>
                              </p:par>
                              <p:par>
                                <p:cTn id="54" presetID="1" presetClass="entr" presetSubtype="0" fill="hold" nodeType="withEffect">
                                  <p:stCondLst>
                                    <p:cond delay="0"/>
                                  </p:stCondLst>
                                  <p:childTnLst>
                                    <p:set>
                                      <p:cBhvr>
                                        <p:cTn id="55" dur="1" fill="hold">
                                          <p:stCondLst>
                                            <p:cond delay="9"/>
                                          </p:stCondLst>
                                        </p:cTn>
                                        <p:tgtEl>
                                          <p:spTgt spid="9"/>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5"/>
                                        </p:tgtEl>
                                      </p:cBhvr>
                                    </p:animEffect>
                                    <p:animScale>
                                      <p:cBhvr>
                                        <p:cTn id="58"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59" restart="whenNotActive" fill="hold" evtFilter="cancelBubble" nodeType="interactiveSeq">
                <p:stCondLst>
                  <p:cond evt="onClick" delay="0">
                    <p:tgtEl>
                      <p:spTgt spid="6"/>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6"/>
                                        </p:tgtEl>
                                        <p:attrNameLst>
                                          <p:attrName>fillcolor</p:attrName>
                                        </p:attrNameLst>
                                      </p:cBhvr>
                                      <p:to>
                                        <a:srgbClr val="D99694"/>
                                      </p:to>
                                    </p:animClr>
                                    <p:set>
                                      <p:cBhvr>
                                        <p:cTn id="64" dur="500" fill="hold"/>
                                        <p:tgtEl>
                                          <p:spTgt spid="6"/>
                                        </p:tgtEl>
                                        <p:attrNameLst>
                                          <p:attrName>fill.type</p:attrName>
                                        </p:attrNameLst>
                                      </p:cBhvr>
                                      <p:to>
                                        <p:strVal val="solid"/>
                                      </p:to>
                                    </p:set>
                                    <p:set>
                                      <p:cBhvr>
                                        <p:cTn id="65" dur="500" fill="hold"/>
                                        <p:tgtEl>
                                          <p:spTgt spid="6"/>
                                        </p:tgtEl>
                                        <p:attrNameLst>
                                          <p:attrName>fill.on</p:attrName>
                                        </p:attrNameLst>
                                      </p:cBhvr>
                                      <p:to>
                                        <p:strVal val="true"/>
                                      </p:to>
                                    </p:set>
                                  </p:childTnLst>
                                </p:cTn>
                              </p:par>
                              <p:par>
                                <p:cTn id="66" presetID="1" presetClass="mediacall" presetSubtype="0" fill="hold" nodeType="withEffect">
                                  <p:stCondLst>
                                    <p:cond delay="0"/>
                                  </p:stCondLst>
                                  <p:childTnLst>
                                    <p:cmd type="call" cmd="playFrom(0.0)">
                                      <p:cBhvr>
                                        <p:cTn id="67" dur="862" fill="hold"/>
                                        <p:tgtEl>
                                          <p:spTgt spid="12"/>
                                        </p:tgtEl>
                                      </p:cBhvr>
                                    </p:cmd>
                                  </p:childTnLst>
                                </p:cTn>
                              </p:par>
                              <p:par>
                                <p:cTn id="68" presetID="1" presetClass="entr" presetSubtype="0" fill="hold" nodeType="withEffect">
                                  <p:stCondLst>
                                    <p:cond delay="0"/>
                                  </p:stCondLst>
                                  <p:childTnLst>
                                    <p:set>
                                      <p:cBhvr>
                                        <p:cTn id="69" dur="1" fill="hold">
                                          <p:stCondLst>
                                            <p:cond delay="9"/>
                                          </p:stCondLst>
                                        </p:cTn>
                                        <p:tgtEl>
                                          <p:spTgt spid="10"/>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6"/>
                                        </p:tgtEl>
                                      </p:cBhvr>
                                    </p:animEffect>
                                    <p:animScale>
                                      <p:cBhvr>
                                        <p:cTn id="72"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73" fill="hold" display="0">
                  <p:stCondLst>
                    <p:cond delay="indefinite"/>
                  </p:stCondLst>
                  <p:endCondLst>
                    <p:cond evt="onStopAudio" delay="0">
                      <p:tgtEl>
                        <p:sldTgt/>
                      </p:tgtEl>
                    </p:cond>
                  </p:endCondLst>
                </p:cTn>
                <p:tgtEl>
                  <p:spTgt spid="7"/>
                </p:tgtEl>
              </p:cMediaNode>
            </p:audio>
            <p:audio>
              <p:cMediaNode vol="80000">
                <p:cTn id="74" fill="hold" display="0">
                  <p:stCondLst>
                    <p:cond delay="indefinite"/>
                  </p:stCondLst>
                  <p:endCondLst>
                    <p:cond evt="onStopAudio" delay="0">
                      <p:tgtEl>
                        <p:sldTgt/>
                      </p:tgtEl>
                    </p:cond>
                  </p:endCondLst>
                </p:cTn>
                <p:tgtEl>
                  <p:spTgt spid="12"/>
                </p:tgtEl>
              </p:cMediaNode>
            </p:audio>
          </p:childTnLst>
        </p:cTn>
      </p:par>
    </p:tnLst>
    <p:bldLst>
      <p:bldP spid="5" grpId="0" animBg="1"/>
      <p:bldP spid="5" grpId="1" animBg="1"/>
      <p:bldP spid="3" grpId="0" animBg="1"/>
      <p:bldP spid="3" grpId="1" animBg="1"/>
      <p:bldP spid="4" grpId="0" animBg="1"/>
      <p:bldP spid="4" grpId="1" animBg="1"/>
      <p:bldP spid="6" grpId="0" animBg="1"/>
      <p:bldP spid="6"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119"/>
        <p:cNvGrpSpPr/>
        <p:nvPr/>
      </p:nvGrpSpPr>
      <p:grpSpPr>
        <a:xfrm>
          <a:off x="0" y="0"/>
          <a:ext cx="0" cy="0"/>
          <a:chOff x="0" y="0"/>
          <a:chExt cx="0" cy="0"/>
        </a:xfrm>
      </p:grpSpPr>
      <p:grpSp>
        <p:nvGrpSpPr>
          <p:cNvPr id="1121" name="Google Shape;1121;p48"/>
          <p:cNvGrpSpPr/>
          <p:nvPr/>
        </p:nvGrpSpPr>
        <p:grpSpPr>
          <a:xfrm rot="-770093">
            <a:off x="882035" y="3327790"/>
            <a:ext cx="1158575" cy="1250563"/>
            <a:chOff x="713225" y="-1539100"/>
            <a:chExt cx="414375" cy="447275"/>
          </a:xfrm>
        </p:grpSpPr>
        <p:sp>
          <p:nvSpPr>
            <p:cNvPr id="1122" name="Google Shape;1122;p48"/>
            <p:cNvSpPr/>
            <p:nvPr/>
          </p:nvSpPr>
          <p:spPr>
            <a:xfrm>
              <a:off x="838325" y="-1397775"/>
              <a:ext cx="164400" cy="164600"/>
            </a:xfrm>
            <a:custGeom>
              <a:avLst/>
              <a:gdLst/>
              <a:ahLst/>
              <a:cxnLst/>
              <a:rect l="l" t="t" r="r" b="b"/>
              <a:pathLst>
                <a:path w="6576" h="6584" extrusionOk="0">
                  <a:moveTo>
                    <a:pt x="3284" y="0"/>
                  </a:moveTo>
                  <a:cubicBezTo>
                    <a:pt x="1473" y="0"/>
                    <a:pt x="0" y="1482"/>
                    <a:pt x="0" y="3292"/>
                  </a:cubicBezTo>
                  <a:cubicBezTo>
                    <a:pt x="0" y="5111"/>
                    <a:pt x="1473" y="6584"/>
                    <a:pt x="3284" y="6584"/>
                  </a:cubicBezTo>
                  <a:cubicBezTo>
                    <a:pt x="5102" y="6584"/>
                    <a:pt x="6575" y="5111"/>
                    <a:pt x="6575" y="3292"/>
                  </a:cubicBezTo>
                  <a:cubicBezTo>
                    <a:pt x="6575" y="1482"/>
                    <a:pt x="5102" y="0"/>
                    <a:pt x="3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8"/>
            <p:cNvSpPr/>
            <p:nvPr/>
          </p:nvSpPr>
          <p:spPr>
            <a:xfrm>
              <a:off x="716525" y="-1535625"/>
              <a:ext cx="407775" cy="440500"/>
            </a:xfrm>
            <a:custGeom>
              <a:avLst/>
              <a:gdLst/>
              <a:ahLst/>
              <a:cxnLst/>
              <a:rect l="l" t="t" r="r" b="b"/>
              <a:pathLst>
                <a:path w="16311" h="17620" extrusionOk="0">
                  <a:moveTo>
                    <a:pt x="3844" y="5547"/>
                  </a:moveTo>
                  <a:lnTo>
                    <a:pt x="3844" y="5547"/>
                  </a:lnTo>
                  <a:cubicBezTo>
                    <a:pt x="3794" y="5803"/>
                    <a:pt x="3753" y="6058"/>
                    <a:pt x="3720" y="6321"/>
                  </a:cubicBezTo>
                  <a:cubicBezTo>
                    <a:pt x="3547" y="5975"/>
                    <a:pt x="3490" y="5728"/>
                    <a:pt x="3482" y="5605"/>
                  </a:cubicBezTo>
                  <a:cubicBezTo>
                    <a:pt x="3547" y="5580"/>
                    <a:pt x="3671" y="5556"/>
                    <a:pt x="3844" y="5547"/>
                  </a:cubicBezTo>
                  <a:close/>
                  <a:moveTo>
                    <a:pt x="12476" y="5547"/>
                  </a:moveTo>
                  <a:lnTo>
                    <a:pt x="12476" y="5547"/>
                  </a:lnTo>
                  <a:cubicBezTo>
                    <a:pt x="12649" y="5556"/>
                    <a:pt x="12772" y="5580"/>
                    <a:pt x="12838" y="5605"/>
                  </a:cubicBezTo>
                  <a:cubicBezTo>
                    <a:pt x="12830" y="5728"/>
                    <a:pt x="12772" y="5975"/>
                    <a:pt x="12600" y="6321"/>
                  </a:cubicBezTo>
                  <a:cubicBezTo>
                    <a:pt x="12567" y="6058"/>
                    <a:pt x="12525" y="5803"/>
                    <a:pt x="12476" y="5547"/>
                  </a:cubicBezTo>
                  <a:close/>
                  <a:moveTo>
                    <a:pt x="8164" y="7029"/>
                  </a:moveTo>
                  <a:cubicBezTo>
                    <a:pt x="8444" y="7193"/>
                    <a:pt x="8732" y="7374"/>
                    <a:pt x="9012" y="7564"/>
                  </a:cubicBezTo>
                  <a:cubicBezTo>
                    <a:pt x="9226" y="7712"/>
                    <a:pt x="9431" y="7868"/>
                    <a:pt x="9645" y="8024"/>
                  </a:cubicBezTo>
                  <a:cubicBezTo>
                    <a:pt x="9653" y="8288"/>
                    <a:pt x="9662" y="8551"/>
                    <a:pt x="9662" y="8806"/>
                  </a:cubicBezTo>
                  <a:cubicBezTo>
                    <a:pt x="9662" y="9069"/>
                    <a:pt x="9653" y="9325"/>
                    <a:pt x="9645" y="9588"/>
                  </a:cubicBezTo>
                  <a:cubicBezTo>
                    <a:pt x="9431" y="9744"/>
                    <a:pt x="9226" y="9901"/>
                    <a:pt x="9012" y="10049"/>
                  </a:cubicBezTo>
                  <a:cubicBezTo>
                    <a:pt x="8732" y="10238"/>
                    <a:pt x="8444" y="10419"/>
                    <a:pt x="8164" y="10592"/>
                  </a:cubicBezTo>
                  <a:cubicBezTo>
                    <a:pt x="7876" y="10419"/>
                    <a:pt x="7588" y="10238"/>
                    <a:pt x="7308" y="10049"/>
                  </a:cubicBezTo>
                  <a:cubicBezTo>
                    <a:pt x="7094" y="9901"/>
                    <a:pt x="6888" y="9744"/>
                    <a:pt x="6675" y="9588"/>
                  </a:cubicBezTo>
                  <a:cubicBezTo>
                    <a:pt x="6666" y="9325"/>
                    <a:pt x="6658" y="9069"/>
                    <a:pt x="6658" y="8806"/>
                  </a:cubicBezTo>
                  <a:cubicBezTo>
                    <a:pt x="6658" y="8551"/>
                    <a:pt x="6666" y="8288"/>
                    <a:pt x="6675" y="8024"/>
                  </a:cubicBezTo>
                  <a:cubicBezTo>
                    <a:pt x="6888" y="7868"/>
                    <a:pt x="7094" y="7712"/>
                    <a:pt x="7308" y="7564"/>
                  </a:cubicBezTo>
                  <a:cubicBezTo>
                    <a:pt x="7588" y="7374"/>
                    <a:pt x="7876" y="7193"/>
                    <a:pt x="8164" y="7029"/>
                  </a:cubicBezTo>
                  <a:close/>
                  <a:moveTo>
                    <a:pt x="3720" y="11291"/>
                  </a:moveTo>
                  <a:cubicBezTo>
                    <a:pt x="3728" y="11374"/>
                    <a:pt x="3737" y="11456"/>
                    <a:pt x="3753" y="11538"/>
                  </a:cubicBezTo>
                  <a:cubicBezTo>
                    <a:pt x="3712" y="11522"/>
                    <a:pt x="3671" y="11505"/>
                    <a:pt x="3621" y="11497"/>
                  </a:cubicBezTo>
                  <a:cubicBezTo>
                    <a:pt x="3654" y="11431"/>
                    <a:pt x="3679" y="11365"/>
                    <a:pt x="3720" y="11291"/>
                  </a:cubicBezTo>
                  <a:close/>
                  <a:moveTo>
                    <a:pt x="12484" y="12040"/>
                  </a:moveTo>
                  <a:cubicBezTo>
                    <a:pt x="12484" y="12048"/>
                    <a:pt x="12493" y="12057"/>
                    <a:pt x="12501" y="12065"/>
                  </a:cubicBezTo>
                  <a:lnTo>
                    <a:pt x="12476" y="12065"/>
                  </a:lnTo>
                  <a:cubicBezTo>
                    <a:pt x="12476" y="12057"/>
                    <a:pt x="12476" y="12048"/>
                    <a:pt x="12484" y="12040"/>
                  </a:cubicBezTo>
                  <a:close/>
                  <a:moveTo>
                    <a:pt x="8156" y="14098"/>
                  </a:moveTo>
                  <a:cubicBezTo>
                    <a:pt x="8238" y="14130"/>
                    <a:pt x="8320" y="14172"/>
                    <a:pt x="8411" y="14204"/>
                  </a:cubicBezTo>
                  <a:cubicBezTo>
                    <a:pt x="8304" y="14344"/>
                    <a:pt x="8222" y="14435"/>
                    <a:pt x="8156" y="14476"/>
                  </a:cubicBezTo>
                  <a:cubicBezTo>
                    <a:pt x="8098" y="14435"/>
                    <a:pt x="8016" y="14344"/>
                    <a:pt x="7909" y="14204"/>
                  </a:cubicBezTo>
                  <a:cubicBezTo>
                    <a:pt x="7991" y="14172"/>
                    <a:pt x="8073" y="14130"/>
                    <a:pt x="8156" y="14098"/>
                  </a:cubicBezTo>
                  <a:close/>
                  <a:moveTo>
                    <a:pt x="8156" y="1"/>
                  </a:moveTo>
                  <a:cubicBezTo>
                    <a:pt x="7341" y="1"/>
                    <a:pt x="5917" y="355"/>
                    <a:pt x="4831" y="2503"/>
                  </a:cubicBezTo>
                  <a:cubicBezTo>
                    <a:pt x="4527" y="2461"/>
                    <a:pt x="4230" y="2437"/>
                    <a:pt x="3959" y="2437"/>
                  </a:cubicBezTo>
                  <a:cubicBezTo>
                    <a:pt x="2206" y="2437"/>
                    <a:pt x="1326" y="3194"/>
                    <a:pt x="889" y="3828"/>
                  </a:cubicBezTo>
                  <a:cubicBezTo>
                    <a:pt x="1" y="5128"/>
                    <a:pt x="264" y="6905"/>
                    <a:pt x="1581" y="8806"/>
                  </a:cubicBezTo>
                  <a:cubicBezTo>
                    <a:pt x="264" y="10715"/>
                    <a:pt x="1" y="12493"/>
                    <a:pt x="889" y="13785"/>
                  </a:cubicBezTo>
                  <a:cubicBezTo>
                    <a:pt x="947" y="13867"/>
                    <a:pt x="1013" y="13949"/>
                    <a:pt x="1079" y="14023"/>
                  </a:cubicBezTo>
                  <a:cubicBezTo>
                    <a:pt x="1326" y="14879"/>
                    <a:pt x="2116" y="15505"/>
                    <a:pt x="3045" y="15505"/>
                  </a:cubicBezTo>
                  <a:cubicBezTo>
                    <a:pt x="3440" y="15505"/>
                    <a:pt x="3827" y="15381"/>
                    <a:pt x="4148" y="15167"/>
                  </a:cubicBezTo>
                  <a:cubicBezTo>
                    <a:pt x="4370" y="15167"/>
                    <a:pt x="4593" y="15143"/>
                    <a:pt x="4831" y="15118"/>
                  </a:cubicBezTo>
                  <a:cubicBezTo>
                    <a:pt x="5917" y="17266"/>
                    <a:pt x="7341" y="17620"/>
                    <a:pt x="8156" y="17620"/>
                  </a:cubicBezTo>
                  <a:cubicBezTo>
                    <a:pt x="8979" y="17620"/>
                    <a:pt x="10394" y="17266"/>
                    <a:pt x="11489" y="15118"/>
                  </a:cubicBezTo>
                  <a:cubicBezTo>
                    <a:pt x="11785" y="15159"/>
                    <a:pt x="12073" y="15176"/>
                    <a:pt x="12353" y="15176"/>
                  </a:cubicBezTo>
                  <a:cubicBezTo>
                    <a:pt x="14105" y="15176"/>
                    <a:pt x="14994" y="14418"/>
                    <a:pt x="15430" y="13785"/>
                  </a:cubicBezTo>
                  <a:cubicBezTo>
                    <a:pt x="15735" y="13340"/>
                    <a:pt x="16031" y="12624"/>
                    <a:pt x="15924" y="11621"/>
                  </a:cubicBezTo>
                  <a:cubicBezTo>
                    <a:pt x="16048" y="11349"/>
                    <a:pt x="16113" y="11061"/>
                    <a:pt x="16113" y="10756"/>
                  </a:cubicBezTo>
                  <a:cubicBezTo>
                    <a:pt x="16113" y="9868"/>
                    <a:pt x="15546" y="9111"/>
                    <a:pt x="14756" y="8823"/>
                  </a:cubicBezTo>
                  <a:lnTo>
                    <a:pt x="14739" y="8806"/>
                  </a:lnTo>
                  <a:cubicBezTo>
                    <a:pt x="16056" y="6905"/>
                    <a:pt x="16311" y="5128"/>
                    <a:pt x="15430" y="3828"/>
                  </a:cubicBezTo>
                  <a:cubicBezTo>
                    <a:pt x="14994" y="3194"/>
                    <a:pt x="14105" y="2437"/>
                    <a:pt x="12353" y="2437"/>
                  </a:cubicBezTo>
                  <a:cubicBezTo>
                    <a:pt x="12089" y="2437"/>
                    <a:pt x="11826" y="2453"/>
                    <a:pt x="11546" y="2486"/>
                  </a:cubicBezTo>
                  <a:cubicBezTo>
                    <a:pt x="11546" y="2453"/>
                    <a:pt x="11546" y="2412"/>
                    <a:pt x="11546" y="2379"/>
                  </a:cubicBezTo>
                  <a:cubicBezTo>
                    <a:pt x="11546" y="1252"/>
                    <a:pt x="10633" y="338"/>
                    <a:pt x="9514" y="330"/>
                  </a:cubicBezTo>
                  <a:cubicBezTo>
                    <a:pt x="9077" y="108"/>
                    <a:pt x="8625" y="1"/>
                    <a:pt x="8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8"/>
            <p:cNvSpPr/>
            <p:nvPr/>
          </p:nvSpPr>
          <p:spPr>
            <a:xfrm>
              <a:off x="713225" y="-1539100"/>
              <a:ext cx="414375" cy="447275"/>
            </a:xfrm>
            <a:custGeom>
              <a:avLst/>
              <a:gdLst/>
              <a:ahLst/>
              <a:cxnLst/>
              <a:rect l="l" t="t" r="r" b="b"/>
              <a:pathLst>
                <a:path w="16575" h="17891" extrusionOk="0">
                  <a:moveTo>
                    <a:pt x="3811" y="5843"/>
                  </a:moveTo>
                  <a:cubicBezTo>
                    <a:pt x="3803" y="5876"/>
                    <a:pt x="3795" y="5909"/>
                    <a:pt x="3786" y="5942"/>
                  </a:cubicBezTo>
                  <a:cubicBezTo>
                    <a:pt x="3778" y="5909"/>
                    <a:pt x="3770" y="5876"/>
                    <a:pt x="3770" y="5851"/>
                  </a:cubicBezTo>
                  <a:cubicBezTo>
                    <a:pt x="3778" y="5843"/>
                    <a:pt x="3795" y="5843"/>
                    <a:pt x="3811" y="5843"/>
                  </a:cubicBezTo>
                  <a:close/>
                  <a:moveTo>
                    <a:pt x="12814" y="5843"/>
                  </a:moveTo>
                  <a:cubicBezTo>
                    <a:pt x="12814" y="5876"/>
                    <a:pt x="12806" y="5909"/>
                    <a:pt x="12789" y="5942"/>
                  </a:cubicBezTo>
                  <a:cubicBezTo>
                    <a:pt x="12789" y="5909"/>
                    <a:pt x="12781" y="5876"/>
                    <a:pt x="12773" y="5843"/>
                  </a:cubicBezTo>
                  <a:close/>
                  <a:moveTo>
                    <a:pt x="8288" y="14385"/>
                  </a:moveTo>
                  <a:cubicBezTo>
                    <a:pt x="8296" y="14393"/>
                    <a:pt x="8312" y="14393"/>
                    <a:pt x="8321" y="14401"/>
                  </a:cubicBezTo>
                  <a:cubicBezTo>
                    <a:pt x="8312" y="14409"/>
                    <a:pt x="8304" y="14426"/>
                    <a:pt x="8288" y="14434"/>
                  </a:cubicBezTo>
                  <a:cubicBezTo>
                    <a:pt x="8280" y="14426"/>
                    <a:pt x="8271" y="14409"/>
                    <a:pt x="8263" y="14401"/>
                  </a:cubicBezTo>
                  <a:cubicBezTo>
                    <a:pt x="8271" y="14393"/>
                    <a:pt x="8280" y="14393"/>
                    <a:pt x="8288" y="14385"/>
                  </a:cubicBezTo>
                  <a:close/>
                  <a:moveTo>
                    <a:pt x="8288" y="0"/>
                  </a:moveTo>
                  <a:cubicBezTo>
                    <a:pt x="7498" y="0"/>
                    <a:pt x="6017" y="329"/>
                    <a:pt x="4881" y="2493"/>
                  </a:cubicBezTo>
                  <a:cubicBezTo>
                    <a:pt x="4609" y="2461"/>
                    <a:pt x="4338" y="2444"/>
                    <a:pt x="4091" y="2444"/>
                  </a:cubicBezTo>
                  <a:cubicBezTo>
                    <a:pt x="2280" y="2444"/>
                    <a:pt x="1359" y="3226"/>
                    <a:pt x="906" y="3892"/>
                  </a:cubicBezTo>
                  <a:cubicBezTo>
                    <a:pt x="1" y="5217"/>
                    <a:pt x="231" y="7003"/>
                    <a:pt x="1548" y="8945"/>
                  </a:cubicBezTo>
                  <a:cubicBezTo>
                    <a:pt x="231" y="10887"/>
                    <a:pt x="1" y="12681"/>
                    <a:pt x="914" y="13998"/>
                  </a:cubicBezTo>
                  <a:cubicBezTo>
                    <a:pt x="964" y="14080"/>
                    <a:pt x="1021" y="14162"/>
                    <a:pt x="1087" y="14237"/>
                  </a:cubicBezTo>
                  <a:cubicBezTo>
                    <a:pt x="1367" y="15142"/>
                    <a:pt x="2223" y="15775"/>
                    <a:pt x="3177" y="15775"/>
                  </a:cubicBezTo>
                  <a:cubicBezTo>
                    <a:pt x="3581" y="15775"/>
                    <a:pt x="3976" y="15660"/>
                    <a:pt x="4330" y="15446"/>
                  </a:cubicBezTo>
                  <a:cubicBezTo>
                    <a:pt x="4502" y="15438"/>
                    <a:pt x="4692" y="15422"/>
                    <a:pt x="4881" y="15405"/>
                  </a:cubicBezTo>
                  <a:cubicBezTo>
                    <a:pt x="6017" y="17569"/>
                    <a:pt x="7498" y="17890"/>
                    <a:pt x="8288" y="17890"/>
                  </a:cubicBezTo>
                  <a:cubicBezTo>
                    <a:pt x="9078" y="17890"/>
                    <a:pt x="10567" y="17569"/>
                    <a:pt x="11703" y="15405"/>
                  </a:cubicBezTo>
                  <a:cubicBezTo>
                    <a:pt x="11966" y="15438"/>
                    <a:pt x="12230" y="15454"/>
                    <a:pt x="12485" y="15454"/>
                  </a:cubicBezTo>
                  <a:cubicBezTo>
                    <a:pt x="14295" y="15454"/>
                    <a:pt x="15217" y="14664"/>
                    <a:pt x="15669" y="13998"/>
                  </a:cubicBezTo>
                  <a:cubicBezTo>
                    <a:pt x="15974" y="13562"/>
                    <a:pt x="16303" y="12829"/>
                    <a:pt x="16196" y="11784"/>
                  </a:cubicBezTo>
                  <a:cubicBezTo>
                    <a:pt x="16319" y="11504"/>
                    <a:pt x="16385" y="11200"/>
                    <a:pt x="16385" y="10895"/>
                  </a:cubicBezTo>
                  <a:cubicBezTo>
                    <a:pt x="16385" y="10023"/>
                    <a:pt x="15867" y="9241"/>
                    <a:pt x="15077" y="8896"/>
                  </a:cubicBezTo>
                  <a:cubicBezTo>
                    <a:pt x="16361" y="6970"/>
                    <a:pt x="16575" y="5201"/>
                    <a:pt x="15669" y="3892"/>
                  </a:cubicBezTo>
                  <a:cubicBezTo>
                    <a:pt x="15217" y="3226"/>
                    <a:pt x="14295" y="2436"/>
                    <a:pt x="12485" y="2436"/>
                  </a:cubicBezTo>
                  <a:cubicBezTo>
                    <a:pt x="12271" y="2436"/>
                    <a:pt x="12049" y="2452"/>
                    <a:pt x="11818" y="2477"/>
                  </a:cubicBezTo>
                  <a:cubicBezTo>
                    <a:pt x="11793" y="1300"/>
                    <a:pt x="10847" y="354"/>
                    <a:pt x="9679" y="337"/>
                  </a:cubicBezTo>
                  <a:cubicBezTo>
                    <a:pt x="9234" y="115"/>
                    <a:pt x="8765" y="0"/>
                    <a:pt x="8288" y="0"/>
                  </a:cubicBezTo>
                  <a:close/>
                </a:path>
              </a:pathLst>
            </a:custGeom>
            <a:solidFill>
              <a:schemeClr val="lt1"/>
            </a:solidFill>
            <a:ln>
              <a:noFill/>
            </a:ln>
            <a:effectLst>
              <a:outerShdw blurRad="85725" dist="76200" dir="4980000" algn="bl" rotWithShape="0">
                <a:schemeClr val="dk1">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8"/>
            <p:cNvSpPr/>
            <p:nvPr/>
          </p:nvSpPr>
          <p:spPr>
            <a:xfrm>
              <a:off x="875775" y="-1360325"/>
              <a:ext cx="89500" cy="89725"/>
            </a:xfrm>
            <a:custGeom>
              <a:avLst/>
              <a:gdLst/>
              <a:ahLst/>
              <a:cxnLst/>
              <a:rect l="l" t="t" r="r" b="b"/>
              <a:pathLst>
                <a:path w="3580" h="3589" extrusionOk="0">
                  <a:moveTo>
                    <a:pt x="1786" y="0"/>
                  </a:moveTo>
                  <a:cubicBezTo>
                    <a:pt x="798" y="0"/>
                    <a:pt x="0" y="807"/>
                    <a:pt x="0" y="1794"/>
                  </a:cubicBezTo>
                  <a:cubicBezTo>
                    <a:pt x="0" y="2782"/>
                    <a:pt x="798" y="3588"/>
                    <a:pt x="1786" y="3588"/>
                  </a:cubicBezTo>
                  <a:cubicBezTo>
                    <a:pt x="2782" y="3588"/>
                    <a:pt x="3580" y="2782"/>
                    <a:pt x="3580" y="1794"/>
                  </a:cubicBezTo>
                  <a:cubicBezTo>
                    <a:pt x="3580" y="807"/>
                    <a:pt x="2782" y="0"/>
                    <a:pt x="17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8"/>
            <p:cNvSpPr/>
            <p:nvPr/>
          </p:nvSpPr>
          <p:spPr>
            <a:xfrm>
              <a:off x="872475" y="-1363425"/>
              <a:ext cx="96100" cy="95900"/>
            </a:xfrm>
            <a:custGeom>
              <a:avLst/>
              <a:gdLst/>
              <a:ahLst/>
              <a:cxnLst/>
              <a:rect l="l" t="t" r="r" b="b"/>
              <a:pathLst>
                <a:path w="3844" h="3836" extrusionOk="0">
                  <a:moveTo>
                    <a:pt x="1918" y="256"/>
                  </a:moveTo>
                  <a:cubicBezTo>
                    <a:pt x="2839" y="256"/>
                    <a:pt x="3588" y="996"/>
                    <a:pt x="3588" y="1918"/>
                  </a:cubicBezTo>
                  <a:cubicBezTo>
                    <a:pt x="3588" y="2840"/>
                    <a:pt x="2839" y="3589"/>
                    <a:pt x="1918" y="3589"/>
                  </a:cubicBezTo>
                  <a:cubicBezTo>
                    <a:pt x="1004" y="3589"/>
                    <a:pt x="255" y="2840"/>
                    <a:pt x="255" y="1918"/>
                  </a:cubicBezTo>
                  <a:cubicBezTo>
                    <a:pt x="255" y="996"/>
                    <a:pt x="1004" y="256"/>
                    <a:pt x="1918" y="256"/>
                  </a:cubicBezTo>
                  <a:close/>
                  <a:moveTo>
                    <a:pt x="1918" y="1"/>
                  </a:moveTo>
                  <a:cubicBezTo>
                    <a:pt x="864" y="1"/>
                    <a:pt x="0" y="865"/>
                    <a:pt x="0" y="1918"/>
                  </a:cubicBezTo>
                  <a:cubicBezTo>
                    <a:pt x="0" y="2980"/>
                    <a:pt x="864" y="3836"/>
                    <a:pt x="1918" y="3836"/>
                  </a:cubicBezTo>
                  <a:cubicBezTo>
                    <a:pt x="2979" y="3836"/>
                    <a:pt x="3843" y="2980"/>
                    <a:pt x="3843" y="1918"/>
                  </a:cubicBezTo>
                  <a:cubicBezTo>
                    <a:pt x="3843" y="865"/>
                    <a:pt x="2979" y="1"/>
                    <a:pt x="1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8"/>
            <p:cNvSpPr/>
            <p:nvPr/>
          </p:nvSpPr>
          <p:spPr>
            <a:xfrm>
              <a:off x="839550" y="-1501475"/>
              <a:ext cx="161950" cy="372000"/>
            </a:xfrm>
            <a:custGeom>
              <a:avLst/>
              <a:gdLst/>
              <a:ahLst/>
              <a:cxnLst/>
              <a:rect l="l" t="t" r="r" b="b"/>
              <a:pathLst>
                <a:path w="6478" h="14880" extrusionOk="0">
                  <a:moveTo>
                    <a:pt x="3235" y="363"/>
                  </a:moveTo>
                  <a:cubicBezTo>
                    <a:pt x="4798" y="363"/>
                    <a:pt x="6115" y="3605"/>
                    <a:pt x="6115" y="7440"/>
                  </a:cubicBezTo>
                  <a:cubicBezTo>
                    <a:pt x="6115" y="11275"/>
                    <a:pt x="4798" y="14517"/>
                    <a:pt x="3235" y="14517"/>
                  </a:cubicBezTo>
                  <a:cubicBezTo>
                    <a:pt x="1679" y="14517"/>
                    <a:pt x="363" y="11275"/>
                    <a:pt x="363" y="7440"/>
                  </a:cubicBezTo>
                  <a:cubicBezTo>
                    <a:pt x="363" y="3605"/>
                    <a:pt x="1679" y="363"/>
                    <a:pt x="3235" y="363"/>
                  </a:cubicBezTo>
                  <a:close/>
                  <a:moveTo>
                    <a:pt x="3235" y="1"/>
                  </a:moveTo>
                  <a:cubicBezTo>
                    <a:pt x="1424" y="1"/>
                    <a:pt x="1" y="3268"/>
                    <a:pt x="1" y="7440"/>
                  </a:cubicBezTo>
                  <a:cubicBezTo>
                    <a:pt x="1" y="11612"/>
                    <a:pt x="1424" y="14879"/>
                    <a:pt x="3235" y="14879"/>
                  </a:cubicBezTo>
                  <a:cubicBezTo>
                    <a:pt x="5053" y="14879"/>
                    <a:pt x="6477" y="11612"/>
                    <a:pt x="6477" y="7440"/>
                  </a:cubicBezTo>
                  <a:cubicBezTo>
                    <a:pt x="6477" y="3268"/>
                    <a:pt x="5053" y="1"/>
                    <a:pt x="3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8"/>
            <p:cNvSpPr/>
            <p:nvPr/>
          </p:nvSpPr>
          <p:spPr>
            <a:xfrm>
              <a:off x="741425" y="-1440500"/>
              <a:ext cx="358200" cy="249925"/>
            </a:xfrm>
            <a:custGeom>
              <a:avLst/>
              <a:gdLst/>
              <a:ahLst/>
              <a:cxnLst/>
              <a:rect l="l" t="t" r="r" b="b"/>
              <a:pathLst>
                <a:path w="14328" h="9997" extrusionOk="0">
                  <a:moveTo>
                    <a:pt x="11381" y="368"/>
                  </a:moveTo>
                  <a:cubicBezTo>
                    <a:pt x="12130" y="368"/>
                    <a:pt x="12706" y="574"/>
                    <a:pt x="13002" y="1002"/>
                  </a:cubicBezTo>
                  <a:cubicBezTo>
                    <a:pt x="13883" y="2286"/>
                    <a:pt x="11949" y="5207"/>
                    <a:pt x="8789" y="7371"/>
                  </a:cubicBezTo>
                  <a:cubicBezTo>
                    <a:pt x="7209" y="8457"/>
                    <a:pt x="5547" y="9214"/>
                    <a:pt x="4115" y="9511"/>
                  </a:cubicBezTo>
                  <a:cubicBezTo>
                    <a:pt x="3703" y="9593"/>
                    <a:pt x="3322" y="9634"/>
                    <a:pt x="2980" y="9634"/>
                  </a:cubicBezTo>
                  <a:cubicBezTo>
                    <a:pt x="2194" y="9634"/>
                    <a:pt x="1612" y="9419"/>
                    <a:pt x="1325" y="9001"/>
                  </a:cubicBezTo>
                  <a:cubicBezTo>
                    <a:pt x="445" y="7717"/>
                    <a:pt x="2370" y="4795"/>
                    <a:pt x="5539" y="2631"/>
                  </a:cubicBezTo>
                  <a:cubicBezTo>
                    <a:pt x="7654" y="1183"/>
                    <a:pt x="9875" y="368"/>
                    <a:pt x="11381" y="368"/>
                  </a:cubicBezTo>
                  <a:close/>
                  <a:moveTo>
                    <a:pt x="11356" y="1"/>
                  </a:moveTo>
                  <a:cubicBezTo>
                    <a:pt x="9769" y="1"/>
                    <a:pt x="7537" y="821"/>
                    <a:pt x="5333" y="2335"/>
                  </a:cubicBezTo>
                  <a:cubicBezTo>
                    <a:pt x="1893" y="4688"/>
                    <a:pt x="0" y="7709"/>
                    <a:pt x="1029" y="9206"/>
                  </a:cubicBezTo>
                  <a:cubicBezTo>
                    <a:pt x="1383" y="9725"/>
                    <a:pt x="2058" y="9996"/>
                    <a:pt x="2963" y="9996"/>
                  </a:cubicBezTo>
                  <a:cubicBezTo>
                    <a:pt x="3333" y="9996"/>
                    <a:pt x="3745" y="9955"/>
                    <a:pt x="4189" y="9865"/>
                  </a:cubicBezTo>
                  <a:cubicBezTo>
                    <a:pt x="5670" y="9560"/>
                    <a:pt x="7374" y="8778"/>
                    <a:pt x="8995" y="7667"/>
                  </a:cubicBezTo>
                  <a:cubicBezTo>
                    <a:pt x="12435" y="5314"/>
                    <a:pt x="14327" y="2294"/>
                    <a:pt x="13299" y="796"/>
                  </a:cubicBezTo>
                  <a:cubicBezTo>
                    <a:pt x="12932" y="258"/>
                    <a:pt x="12245" y="1"/>
                    <a:pt x="11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8"/>
            <p:cNvSpPr/>
            <p:nvPr/>
          </p:nvSpPr>
          <p:spPr>
            <a:xfrm>
              <a:off x="741425" y="-1440350"/>
              <a:ext cx="358200" cy="249775"/>
            </a:xfrm>
            <a:custGeom>
              <a:avLst/>
              <a:gdLst/>
              <a:ahLst/>
              <a:cxnLst/>
              <a:rect l="l" t="t" r="r" b="b"/>
              <a:pathLst>
                <a:path w="14328" h="9991" extrusionOk="0">
                  <a:moveTo>
                    <a:pt x="2971" y="362"/>
                  </a:moveTo>
                  <a:cubicBezTo>
                    <a:pt x="3317" y="362"/>
                    <a:pt x="3695" y="403"/>
                    <a:pt x="4115" y="494"/>
                  </a:cubicBezTo>
                  <a:cubicBezTo>
                    <a:pt x="5547" y="782"/>
                    <a:pt x="7209" y="1539"/>
                    <a:pt x="8789" y="2625"/>
                  </a:cubicBezTo>
                  <a:cubicBezTo>
                    <a:pt x="11949" y="4789"/>
                    <a:pt x="13883" y="7711"/>
                    <a:pt x="13002" y="8995"/>
                  </a:cubicBezTo>
                  <a:cubicBezTo>
                    <a:pt x="12709" y="9422"/>
                    <a:pt x="12134" y="9625"/>
                    <a:pt x="11380" y="9625"/>
                  </a:cubicBezTo>
                  <a:cubicBezTo>
                    <a:pt x="9873" y="9625"/>
                    <a:pt x="7651" y="8813"/>
                    <a:pt x="5539" y="7365"/>
                  </a:cubicBezTo>
                  <a:cubicBezTo>
                    <a:pt x="2370" y="5201"/>
                    <a:pt x="445" y="2280"/>
                    <a:pt x="1325" y="996"/>
                  </a:cubicBezTo>
                  <a:cubicBezTo>
                    <a:pt x="1613" y="576"/>
                    <a:pt x="2189" y="362"/>
                    <a:pt x="2971" y="362"/>
                  </a:cubicBezTo>
                  <a:close/>
                  <a:moveTo>
                    <a:pt x="2958" y="0"/>
                  </a:moveTo>
                  <a:cubicBezTo>
                    <a:pt x="2054" y="0"/>
                    <a:pt x="1385" y="271"/>
                    <a:pt x="1029" y="790"/>
                  </a:cubicBezTo>
                  <a:cubicBezTo>
                    <a:pt x="0" y="2288"/>
                    <a:pt x="1893" y="5308"/>
                    <a:pt x="5333" y="7661"/>
                  </a:cubicBezTo>
                  <a:cubicBezTo>
                    <a:pt x="7538" y="9176"/>
                    <a:pt x="9768" y="9990"/>
                    <a:pt x="11357" y="9990"/>
                  </a:cubicBezTo>
                  <a:cubicBezTo>
                    <a:pt x="12245" y="9990"/>
                    <a:pt x="12928" y="9735"/>
                    <a:pt x="13299" y="9200"/>
                  </a:cubicBezTo>
                  <a:cubicBezTo>
                    <a:pt x="14327" y="7703"/>
                    <a:pt x="12435" y="4682"/>
                    <a:pt x="8995" y="2329"/>
                  </a:cubicBezTo>
                  <a:cubicBezTo>
                    <a:pt x="7374" y="1218"/>
                    <a:pt x="5670" y="444"/>
                    <a:pt x="4189" y="140"/>
                  </a:cubicBezTo>
                  <a:cubicBezTo>
                    <a:pt x="3742" y="46"/>
                    <a:pt x="3330" y="0"/>
                    <a:pt x="2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8"/>
            <p:cNvSpPr/>
            <p:nvPr/>
          </p:nvSpPr>
          <p:spPr>
            <a:xfrm>
              <a:off x="1054550" y="-1280500"/>
              <a:ext cx="27375" cy="27375"/>
            </a:xfrm>
            <a:custGeom>
              <a:avLst/>
              <a:gdLst/>
              <a:ahLst/>
              <a:cxnLst/>
              <a:rect l="l" t="t" r="r" b="b"/>
              <a:pathLst>
                <a:path w="1095" h="1095" extrusionOk="0">
                  <a:moveTo>
                    <a:pt x="552" y="0"/>
                  </a:moveTo>
                  <a:cubicBezTo>
                    <a:pt x="247" y="0"/>
                    <a:pt x="0" y="247"/>
                    <a:pt x="0" y="551"/>
                  </a:cubicBezTo>
                  <a:cubicBezTo>
                    <a:pt x="0" y="856"/>
                    <a:pt x="247" y="1095"/>
                    <a:pt x="552" y="1095"/>
                  </a:cubicBezTo>
                  <a:cubicBezTo>
                    <a:pt x="848" y="1095"/>
                    <a:pt x="1095" y="856"/>
                    <a:pt x="1095" y="551"/>
                  </a:cubicBezTo>
                  <a:cubicBezTo>
                    <a:pt x="1095" y="247"/>
                    <a:pt x="848" y="0"/>
                    <a:pt x="5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8"/>
            <p:cNvSpPr/>
            <p:nvPr/>
          </p:nvSpPr>
          <p:spPr>
            <a:xfrm>
              <a:off x="1051450" y="-1283600"/>
              <a:ext cx="33575" cy="33775"/>
            </a:xfrm>
            <a:custGeom>
              <a:avLst/>
              <a:gdLst/>
              <a:ahLst/>
              <a:cxnLst/>
              <a:rect l="l" t="t" r="r" b="b"/>
              <a:pathLst>
                <a:path w="1343" h="1351" extrusionOk="0">
                  <a:moveTo>
                    <a:pt x="676" y="256"/>
                  </a:moveTo>
                  <a:cubicBezTo>
                    <a:pt x="906" y="256"/>
                    <a:pt x="1095" y="445"/>
                    <a:pt x="1095" y="675"/>
                  </a:cubicBezTo>
                  <a:cubicBezTo>
                    <a:pt x="1095" y="906"/>
                    <a:pt x="906" y="1095"/>
                    <a:pt x="676" y="1095"/>
                  </a:cubicBezTo>
                  <a:cubicBezTo>
                    <a:pt x="437" y="1095"/>
                    <a:pt x="248" y="906"/>
                    <a:pt x="248" y="675"/>
                  </a:cubicBezTo>
                  <a:cubicBezTo>
                    <a:pt x="248" y="445"/>
                    <a:pt x="437" y="256"/>
                    <a:pt x="676" y="256"/>
                  </a:cubicBezTo>
                  <a:close/>
                  <a:moveTo>
                    <a:pt x="676" y="1"/>
                  </a:moveTo>
                  <a:cubicBezTo>
                    <a:pt x="297" y="1"/>
                    <a:pt x="1" y="305"/>
                    <a:pt x="1" y="675"/>
                  </a:cubicBezTo>
                  <a:cubicBezTo>
                    <a:pt x="1" y="1046"/>
                    <a:pt x="297" y="1350"/>
                    <a:pt x="676" y="1350"/>
                  </a:cubicBezTo>
                  <a:cubicBezTo>
                    <a:pt x="1046" y="1350"/>
                    <a:pt x="1342" y="1046"/>
                    <a:pt x="1342" y="675"/>
                  </a:cubicBezTo>
                  <a:cubicBezTo>
                    <a:pt x="1342" y="305"/>
                    <a:pt x="1046" y="1"/>
                    <a:pt x="6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8"/>
            <p:cNvSpPr/>
            <p:nvPr/>
          </p:nvSpPr>
          <p:spPr>
            <a:xfrm>
              <a:off x="778875" y="-1213025"/>
              <a:ext cx="27375" cy="27575"/>
            </a:xfrm>
            <a:custGeom>
              <a:avLst/>
              <a:gdLst/>
              <a:ahLst/>
              <a:cxnLst/>
              <a:rect l="l" t="t" r="r" b="b"/>
              <a:pathLst>
                <a:path w="1095" h="1103" extrusionOk="0">
                  <a:moveTo>
                    <a:pt x="551" y="0"/>
                  </a:moveTo>
                  <a:cubicBezTo>
                    <a:pt x="247" y="0"/>
                    <a:pt x="0" y="247"/>
                    <a:pt x="0" y="552"/>
                  </a:cubicBezTo>
                  <a:cubicBezTo>
                    <a:pt x="0" y="856"/>
                    <a:pt x="247" y="1103"/>
                    <a:pt x="551" y="1103"/>
                  </a:cubicBezTo>
                  <a:cubicBezTo>
                    <a:pt x="848" y="1103"/>
                    <a:pt x="1095" y="856"/>
                    <a:pt x="1095" y="552"/>
                  </a:cubicBezTo>
                  <a:cubicBezTo>
                    <a:pt x="1095" y="247"/>
                    <a:pt x="848"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8"/>
            <p:cNvSpPr/>
            <p:nvPr/>
          </p:nvSpPr>
          <p:spPr>
            <a:xfrm>
              <a:off x="775775" y="-1216125"/>
              <a:ext cx="33575" cy="33775"/>
            </a:xfrm>
            <a:custGeom>
              <a:avLst/>
              <a:gdLst/>
              <a:ahLst/>
              <a:cxnLst/>
              <a:rect l="l" t="t" r="r" b="b"/>
              <a:pathLst>
                <a:path w="1343" h="1351" extrusionOk="0">
                  <a:moveTo>
                    <a:pt x="675" y="256"/>
                  </a:moveTo>
                  <a:cubicBezTo>
                    <a:pt x="906" y="256"/>
                    <a:pt x="1095" y="445"/>
                    <a:pt x="1095" y="676"/>
                  </a:cubicBezTo>
                  <a:cubicBezTo>
                    <a:pt x="1095" y="906"/>
                    <a:pt x="906" y="1095"/>
                    <a:pt x="675" y="1095"/>
                  </a:cubicBezTo>
                  <a:cubicBezTo>
                    <a:pt x="437" y="1095"/>
                    <a:pt x="248" y="906"/>
                    <a:pt x="248" y="676"/>
                  </a:cubicBezTo>
                  <a:cubicBezTo>
                    <a:pt x="248" y="445"/>
                    <a:pt x="437" y="256"/>
                    <a:pt x="675" y="256"/>
                  </a:cubicBezTo>
                  <a:close/>
                  <a:moveTo>
                    <a:pt x="675" y="1"/>
                  </a:moveTo>
                  <a:cubicBezTo>
                    <a:pt x="297" y="1"/>
                    <a:pt x="1" y="305"/>
                    <a:pt x="1" y="676"/>
                  </a:cubicBezTo>
                  <a:cubicBezTo>
                    <a:pt x="1" y="1046"/>
                    <a:pt x="297" y="1350"/>
                    <a:pt x="675" y="1350"/>
                  </a:cubicBezTo>
                  <a:cubicBezTo>
                    <a:pt x="1046" y="1350"/>
                    <a:pt x="1342" y="1046"/>
                    <a:pt x="1342" y="676"/>
                  </a:cubicBezTo>
                  <a:cubicBezTo>
                    <a:pt x="1342" y="305"/>
                    <a:pt x="1046" y="1"/>
                    <a:pt x="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8"/>
            <p:cNvSpPr/>
            <p:nvPr/>
          </p:nvSpPr>
          <p:spPr>
            <a:xfrm>
              <a:off x="940375" y="-1489950"/>
              <a:ext cx="27375" cy="27400"/>
            </a:xfrm>
            <a:custGeom>
              <a:avLst/>
              <a:gdLst/>
              <a:ahLst/>
              <a:cxnLst/>
              <a:rect l="l" t="t" r="r" b="b"/>
              <a:pathLst>
                <a:path w="1095" h="1096" extrusionOk="0">
                  <a:moveTo>
                    <a:pt x="551" y="1"/>
                  </a:moveTo>
                  <a:cubicBezTo>
                    <a:pt x="247" y="1"/>
                    <a:pt x="0" y="248"/>
                    <a:pt x="0" y="552"/>
                  </a:cubicBezTo>
                  <a:cubicBezTo>
                    <a:pt x="0" y="848"/>
                    <a:pt x="247" y="1095"/>
                    <a:pt x="551" y="1095"/>
                  </a:cubicBezTo>
                  <a:cubicBezTo>
                    <a:pt x="856" y="1095"/>
                    <a:pt x="1094" y="848"/>
                    <a:pt x="1094" y="552"/>
                  </a:cubicBezTo>
                  <a:cubicBezTo>
                    <a:pt x="1094" y="248"/>
                    <a:pt x="856" y="1"/>
                    <a:pt x="5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8"/>
            <p:cNvSpPr/>
            <p:nvPr/>
          </p:nvSpPr>
          <p:spPr>
            <a:xfrm>
              <a:off x="937275" y="-1493025"/>
              <a:ext cx="33775" cy="33750"/>
            </a:xfrm>
            <a:custGeom>
              <a:avLst/>
              <a:gdLst/>
              <a:ahLst/>
              <a:cxnLst/>
              <a:rect l="l" t="t" r="r" b="b"/>
              <a:pathLst>
                <a:path w="1351" h="1350" extrusionOk="0">
                  <a:moveTo>
                    <a:pt x="675" y="255"/>
                  </a:moveTo>
                  <a:cubicBezTo>
                    <a:pt x="906" y="255"/>
                    <a:pt x="1095" y="445"/>
                    <a:pt x="1095" y="675"/>
                  </a:cubicBezTo>
                  <a:cubicBezTo>
                    <a:pt x="1095" y="906"/>
                    <a:pt x="906" y="1095"/>
                    <a:pt x="675" y="1095"/>
                  </a:cubicBezTo>
                  <a:cubicBezTo>
                    <a:pt x="445" y="1095"/>
                    <a:pt x="256" y="906"/>
                    <a:pt x="256" y="675"/>
                  </a:cubicBezTo>
                  <a:cubicBezTo>
                    <a:pt x="256" y="445"/>
                    <a:pt x="445" y="255"/>
                    <a:pt x="675" y="255"/>
                  </a:cubicBezTo>
                  <a:close/>
                  <a:moveTo>
                    <a:pt x="675" y="0"/>
                  </a:moveTo>
                  <a:cubicBezTo>
                    <a:pt x="305" y="0"/>
                    <a:pt x="1" y="305"/>
                    <a:pt x="1" y="675"/>
                  </a:cubicBezTo>
                  <a:cubicBezTo>
                    <a:pt x="1" y="1045"/>
                    <a:pt x="305" y="1350"/>
                    <a:pt x="675" y="1350"/>
                  </a:cubicBezTo>
                  <a:cubicBezTo>
                    <a:pt x="1046" y="1350"/>
                    <a:pt x="1350" y="1045"/>
                    <a:pt x="1350" y="675"/>
                  </a:cubicBezTo>
                  <a:cubicBezTo>
                    <a:pt x="1350" y="305"/>
                    <a:pt x="1046" y="0"/>
                    <a:pt x="6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6" name="Google Shape;1136;p48"/>
          <p:cNvGrpSpPr/>
          <p:nvPr/>
        </p:nvGrpSpPr>
        <p:grpSpPr>
          <a:xfrm>
            <a:off x="7555065" y="2723979"/>
            <a:ext cx="1074821" cy="1328405"/>
            <a:chOff x="1238675" y="-1705950"/>
            <a:chExt cx="468250" cy="578725"/>
          </a:xfrm>
        </p:grpSpPr>
        <p:sp>
          <p:nvSpPr>
            <p:cNvPr id="1137" name="Google Shape;1137;p48"/>
            <p:cNvSpPr/>
            <p:nvPr/>
          </p:nvSpPr>
          <p:spPr>
            <a:xfrm>
              <a:off x="1238675" y="-1705950"/>
              <a:ext cx="468250" cy="578725"/>
            </a:xfrm>
            <a:custGeom>
              <a:avLst/>
              <a:gdLst/>
              <a:ahLst/>
              <a:cxnLst/>
              <a:rect l="l" t="t" r="r" b="b"/>
              <a:pathLst>
                <a:path w="18730" h="23149" extrusionOk="0">
                  <a:moveTo>
                    <a:pt x="6921" y="0"/>
                  </a:moveTo>
                  <a:cubicBezTo>
                    <a:pt x="5588" y="0"/>
                    <a:pt x="4395" y="840"/>
                    <a:pt x="3950" y="2090"/>
                  </a:cubicBezTo>
                  <a:cubicBezTo>
                    <a:pt x="3547" y="3226"/>
                    <a:pt x="3827" y="4502"/>
                    <a:pt x="4674" y="5357"/>
                  </a:cubicBezTo>
                  <a:lnTo>
                    <a:pt x="1070" y="15455"/>
                  </a:lnTo>
                  <a:cubicBezTo>
                    <a:pt x="0" y="18450"/>
                    <a:pt x="1572" y="21750"/>
                    <a:pt x="4559" y="22820"/>
                  </a:cubicBezTo>
                  <a:cubicBezTo>
                    <a:pt x="5185" y="23042"/>
                    <a:pt x="5835" y="23149"/>
                    <a:pt x="6493" y="23149"/>
                  </a:cubicBezTo>
                  <a:cubicBezTo>
                    <a:pt x="8921" y="23149"/>
                    <a:pt x="11101" y="21618"/>
                    <a:pt x="11916" y="19331"/>
                  </a:cubicBezTo>
                  <a:lnTo>
                    <a:pt x="15521" y="9225"/>
                  </a:lnTo>
                  <a:cubicBezTo>
                    <a:pt x="16714" y="9093"/>
                    <a:pt x="17742" y="8295"/>
                    <a:pt x="18146" y="7160"/>
                  </a:cubicBezTo>
                  <a:cubicBezTo>
                    <a:pt x="18730" y="5522"/>
                    <a:pt x="17874" y="3712"/>
                    <a:pt x="16236" y="3127"/>
                  </a:cubicBezTo>
                  <a:lnTo>
                    <a:pt x="7974" y="189"/>
                  </a:lnTo>
                  <a:cubicBezTo>
                    <a:pt x="7637" y="66"/>
                    <a:pt x="7283" y="0"/>
                    <a:pt x="6921" y="0"/>
                  </a:cubicBezTo>
                  <a:close/>
                </a:path>
              </a:pathLst>
            </a:custGeom>
            <a:solidFill>
              <a:schemeClr val="lt1"/>
            </a:solidFill>
            <a:ln>
              <a:noFill/>
            </a:ln>
            <a:effectLst>
              <a:outerShdw blurRad="71438" dist="66675" dir="438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8"/>
            <p:cNvSpPr/>
            <p:nvPr/>
          </p:nvSpPr>
          <p:spPr>
            <a:xfrm>
              <a:off x="1286200" y="-1530275"/>
              <a:ext cx="290925" cy="360900"/>
            </a:xfrm>
            <a:custGeom>
              <a:avLst/>
              <a:gdLst/>
              <a:ahLst/>
              <a:cxnLst/>
              <a:rect l="l" t="t" r="r" b="b"/>
              <a:pathLst>
                <a:path w="11637" h="14436" extrusionOk="0">
                  <a:moveTo>
                    <a:pt x="3967" y="1"/>
                  </a:moveTo>
                  <a:lnTo>
                    <a:pt x="757" y="8995"/>
                  </a:lnTo>
                  <a:cubicBezTo>
                    <a:pt x="0" y="11119"/>
                    <a:pt x="1111" y="13447"/>
                    <a:pt x="3226" y="14196"/>
                  </a:cubicBezTo>
                  <a:cubicBezTo>
                    <a:pt x="3679" y="14358"/>
                    <a:pt x="4141" y="14435"/>
                    <a:pt x="4596" y="14435"/>
                  </a:cubicBezTo>
                  <a:cubicBezTo>
                    <a:pt x="6266" y="14435"/>
                    <a:pt x="7832" y="13398"/>
                    <a:pt x="8427" y="11736"/>
                  </a:cubicBezTo>
                  <a:lnTo>
                    <a:pt x="11636" y="2741"/>
                  </a:lnTo>
                  <a:lnTo>
                    <a:pt x="39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8"/>
            <p:cNvSpPr/>
            <p:nvPr/>
          </p:nvSpPr>
          <p:spPr>
            <a:xfrm>
              <a:off x="1281250" y="-1595900"/>
              <a:ext cx="323025" cy="431025"/>
            </a:xfrm>
            <a:custGeom>
              <a:avLst/>
              <a:gdLst/>
              <a:ahLst/>
              <a:cxnLst/>
              <a:rect l="l" t="t" r="r" b="b"/>
              <a:pathLst>
                <a:path w="12921" h="17241" extrusionOk="0">
                  <a:moveTo>
                    <a:pt x="5128" y="462"/>
                  </a:moveTo>
                  <a:lnTo>
                    <a:pt x="12460" y="3079"/>
                  </a:lnTo>
                  <a:lnTo>
                    <a:pt x="8452" y="14295"/>
                  </a:lnTo>
                  <a:cubicBezTo>
                    <a:pt x="7888" y="15889"/>
                    <a:pt x="6386" y="16881"/>
                    <a:pt x="4784" y="16881"/>
                  </a:cubicBezTo>
                  <a:cubicBezTo>
                    <a:pt x="4351" y="16881"/>
                    <a:pt x="3912" y="16809"/>
                    <a:pt x="3482" y="16657"/>
                  </a:cubicBezTo>
                  <a:cubicBezTo>
                    <a:pt x="1466" y="15932"/>
                    <a:pt x="404" y="13702"/>
                    <a:pt x="1128" y="11686"/>
                  </a:cubicBezTo>
                  <a:lnTo>
                    <a:pt x="5128" y="462"/>
                  </a:lnTo>
                  <a:close/>
                  <a:moveTo>
                    <a:pt x="4914" y="1"/>
                  </a:moveTo>
                  <a:lnTo>
                    <a:pt x="791" y="11563"/>
                  </a:lnTo>
                  <a:cubicBezTo>
                    <a:pt x="1" y="13768"/>
                    <a:pt x="1153" y="16204"/>
                    <a:pt x="3366" y="16994"/>
                  </a:cubicBezTo>
                  <a:cubicBezTo>
                    <a:pt x="3836" y="17159"/>
                    <a:pt x="4313" y="17241"/>
                    <a:pt x="4790" y="17241"/>
                  </a:cubicBezTo>
                  <a:cubicBezTo>
                    <a:pt x="6535" y="17241"/>
                    <a:pt x="8172" y="16155"/>
                    <a:pt x="8798" y="14418"/>
                  </a:cubicBezTo>
                  <a:lnTo>
                    <a:pt x="12921" y="2856"/>
                  </a:lnTo>
                  <a:lnTo>
                    <a:pt x="49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8"/>
            <p:cNvSpPr/>
            <p:nvPr/>
          </p:nvSpPr>
          <p:spPr>
            <a:xfrm>
              <a:off x="1365400" y="-1668250"/>
              <a:ext cx="298950" cy="155700"/>
            </a:xfrm>
            <a:custGeom>
              <a:avLst/>
              <a:gdLst/>
              <a:ahLst/>
              <a:cxnLst/>
              <a:rect l="l" t="t" r="r" b="b"/>
              <a:pathLst>
                <a:path w="11958" h="6228" extrusionOk="0">
                  <a:moveTo>
                    <a:pt x="1852" y="360"/>
                  </a:moveTo>
                  <a:cubicBezTo>
                    <a:pt x="1992" y="360"/>
                    <a:pt x="2140" y="385"/>
                    <a:pt x="2280" y="434"/>
                  </a:cubicBezTo>
                  <a:lnTo>
                    <a:pt x="10534" y="3380"/>
                  </a:lnTo>
                  <a:cubicBezTo>
                    <a:pt x="11200" y="3619"/>
                    <a:pt x="11554" y="4351"/>
                    <a:pt x="11316" y="5018"/>
                  </a:cubicBezTo>
                  <a:cubicBezTo>
                    <a:pt x="11127" y="5545"/>
                    <a:pt x="10630" y="5871"/>
                    <a:pt x="10101" y="5871"/>
                  </a:cubicBezTo>
                  <a:cubicBezTo>
                    <a:pt x="9961" y="5871"/>
                    <a:pt x="9818" y="5848"/>
                    <a:pt x="9678" y="5800"/>
                  </a:cubicBezTo>
                  <a:lnTo>
                    <a:pt x="1416" y="2854"/>
                  </a:lnTo>
                  <a:cubicBezTo>
                    <a:pt x="758" y="2615"/>
                    <a:pt x="404" y="1883"/>
                    <a:pt x="642" y="1216"/>
                  </a:cubicBezTo>
                  <a:cubicBezTo>
                    <a:pt x="832" y="689"/>
                    <a:pt x="1325" y="360"/>
                    <a:pt x="1852" y="360"/>
                  </a:cubicBezTo>
                  <a:close/>
                  <a:moveTo>
                    <a:pt x="1851" y="1"/>
                  </a:moveTo>
                  <a:cubicBezTo>
                    <a:pt x="1176" y="1"/>
                    <a:pt x="544" y="420"/>
                    <a:pt x="305" y="1093"/>
                  </a:cubicBezTo>
                  <a:cubicBezTo>
                    <a:pt x="0" y="1948"/>
                    <a:pt x="445" y="2887"/>
                    <a:pt x="1301" y="3191"/>
                  </a:cubicBezTo>
                  <a:lnTo>
                    <a:pt x="9555" y="6137"/>
                  </a:lnTo>
                  <a:cubicBezTo>
                    <a:pt x="9736" y="6203"/>
                    <a:pt x="9925" y="6228"/>
                    <a:pt x="10106" y="6228"/>
                  </a:cubicBezTo>
                  <a:cubicBezTo>
                    <a:pt x="10781" y="6228"/>
                    <a:pt x="11414" y="5816"/>
                    <a:pt x="11653" y="5141"/>
                  </a:cubicBezTo>
                  <a:cubicBezTo>
                    <a:pt x="11957" y="4286"/>
                    <a:pt x="11513" y="3347"/>
                    <a:pt x="10657" y="3043"/>
                  </a:cubicBezTo>
                  <a:lnTo>
                    <a:pt x="2403" y="97"/>
                  </a:lnTo>
                  <a:cubicBezTo>
                    <a:pt x="2221" y="32"/>
                    <a:pt x="2034" y="1"/>
                    <a:pt x="1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8"/>
            <p:cNvSpPr/>
            <p:nvPr/>
          </p:nvSpPr>
          <p:spPr>
            <a:xfrm>
              <a:off x="1492550" y="-1432600"/>
              <a:ext cx="50625" cy="47000"/>
            </a:xfrm>
            <a:custGeom>
              <a:avLst/>
              <a:gdLst/>
              <a:ahLst/>
              <a:cxnLst/>
              <a:rect l="l" t="t" r="r" b="b"/>
              <a:pathLst>
                <a:path w="2025" h="1880" extrusionOk="0">
                  <a:moveTo>
                    <a:pt x="963" y="365"/>
                  </a:moveTo>
                  <a:cubicBezTo>
                    <a:pt x="1029" y="365"/>
                    <a:pt x="1095" y="373"/>
                    <a:pt x="1160" y="398"/>
                  </a:cubicBezTo>
                  <a:cubicBezTo>
                    <a:pt x="1457" y="505"/>
                    <a:pt x="1613" y="834"/>
                    <a:pt x="1506" y="1130"/>
                  </a:cubicBezTo>
                  <a:cubicBezTo>
                    <a:pt x="1457" y="1278"/>
                    <a:pt x="1350" y="1393"/>
                    <a:pt x="1218" y="1459"/>
                  </a:cubicBezTo>
                  <a:cubicBezTo>
                    <a:pt x="1138" y="1497"/>
                    <a:pt x="1053" y="1516"/>
                    <a:pt x="967" y="1516"/>
                  </a:cubicBezTo>
                  <a:cubicBezTo>
                    <a:pt x="902" y="1516"/>
                    <a:pt x="837" y="1505"/>
                    <a:pt x="774" y="1484"/>
                  </a:cubicBezTo>
                  <a:cubicBezTo>
                    <a:pt x="626" y="1426"/>
                    <a:pt x="510" y="1328"/>
                    <a:pt x="444" y="1188"/>
                  </a:cubicBezTo>
                  <a:cubicBezTo>
                    <a:pt x="379" y="1048"/>
                    <a:pt x="370" y="892"/>
                    <a:pt x="428" y="743"/>
                  </a:cubicBezTo>
                  <a:cubicBezTo>
                    <a:pt x="477" y="603"/>
                    <a:pt x="584" y="480"/>
                    <a:pt x="724" y="414"/>
                  </a:cubicBezTo>
                  <a:cubicBezTo>
                    <a:pt x="798" y="381"/>
                    <a:pt x="881" y="365"/>
                    <a:pt x="963" y="365"/>
                  </a:cubicBezTo>
                  <a:close/>
                  <a:moveTo>
                    <a:pt x="975" y="0"/>
                  </a:moveTo>
                  <a:cubicBezTo>
                    <a:pt x="835" y="0"/>
                    <a:pt x="696" y="32"/>
                    <a:pt x="568" y="93"/>
                  </a:cubicBezTo>
                  <a:cubicBezTo>
                    <a:pt x="338" y="200"/>
                    <a:pt x="165" y="390"/>
                    <a:pt x="82" y="620"/>
                  </a:cubicBezTo>
                  <a:cubicBezTo>
                    <a:pt x="0" y="859"/>
                    <a:pt x="17" y="1114"/>
                    <a:pt x="124" y="1344"/>
                  </a:cubicBezTo>
                  <a:cubicBezTo>
                    <a:pt x="231" y="1566"/>
                    <a:pt x="420" y="1739"/>
                    <a:pt x="650" y="1821"/>
                  </a:cubicBezTo>
                  <a:cubicBezTo>
                    <a:pt x="757" y="1854"/>
                    <a:pt x="864" y="1879"/>
                    <a:pt x="971" y="1879"/>
                  </a:cubicBezTo>
                  <a:cubicBezTo>
                    <a:pt x="1103" y="1879"/>
                    <a:pt x="1243" y="1846"/>
                    <a:pt x="1366" y="1788"/>
                  </a:cubicBezTo>
                  <a:cubicBezTo>
                    <a:pt x="1597" y="1682"/>
                    <a:pt x="1769" y="1492"/>
                    <a:pt x="1852" y="1254"/>
                  </a:cubicBezTo>
                  <a:cubicBezTo>
                    <a:pt x="2024" y="768"/>
                    <a:pt x="1769" y="233"/>
                    <a:pt x="1284" y="52"/>
                  </a:cubicBezTo>
                  <a:cubicBezTo>
                    <a:pt x="1183" y="17"/>
                    <a:pt x="1078" y="0"/>
                    <a:pt x="9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8"/>
            <p:cNvSpPr/>
            <p:nvPr/>
          </p:nvSpPr>
          <p:spPr>
            <a:xfrm>
              <a:off x="1356550" y="-1406350"/>
              <a:ext cx="48375" cy="46875"/>
            </a:xfrm>
            <a:custGeom>
              <a:avLst/>
              <a:gdLst/>
              <a:ahLst/>
              <a:cxnLst/>
              <a:rect l="l" t="t" r="r" b="b"/>
              <a:pathLst>
                <a:path w="1935" h="1875" extrusionOk="0">
                  <a:moveTo>
                    <a:pt x="972" y="360"/>
                  </a:moveTo>
                  <a:cubicBezTo>
                    <a:pt x="1038" y="360"/>
                    <a:pt x="1103" y="376"/>
                    <a:pt x="1161" y="393"/>
                  </a:cubicBezTo>
                  <a:cubicBezTo>
                    <a:pt x="1309" y="450"/>
                    <a:pt x="1424" y="549"/>
                    <a:pt x="1490" y="689"/>
                  </a:cubicBezTo>
                  <a:cubicBezTo>
                    <a:pt x="1556" y="829"/>
                    <a:pt x="1564" y="985"/>
                    <a:pt x="1515" y="1133"/>
                  </a:cubicBezTo>
                  <a:cubicBezTo>
                    <a:pt x="1465" y="1273"/>
                    <a:pt x="1358" y="1389"/>
                    <a:pt x="1219" y="1454"/>
                  </a:cubicBezTo>
                  <a:cubicBezTo>
                    <a:pt x="1139" y="1492"/>
                    <a:pt x="1053" y="1511"/>
                    <a:pt x="967" y="1511"/>
                  </a:cubicBezTo>
                  <a:cubicBezTo>
                    <a:pt x="903" y="1511"/>
                    <a:pt x="838" y="1500"/>
                    <a:pt x="774" y="1479"/>
                  </a:cubicBezTo>
                  <a:cubicBezTo>
                    <a:pt x="634" y="1430"/>
                    <a:pt x="519" y="1323"/>
                    <a:pt x="453" y="1183"/>
                  </a:cubicBezTo>
                  <a:cubicBezTo>
                    <a:pt x="387" y="1043"/>
                    <a:pt x="379" y="887"/>
                    <a:pt x="429" y="747"/>
                  </a:cubicBezTo>
                  <a:cubicBezTo>
                    <a:pt x="478" y="599"/>
                    <a:pt x="585" y="483"/>
                    <a:pt x="725" y="418"/>
                  </a:cubicBezTo>
                  <a:cubicBezTo>
                    <a:pt x="799" y="376"/>
                    <a:pt x="889" y="360"/>
                    <a:pt x="972" y="360"/>
                  </a:cubicBezTo>
                  <a:close/>
                  <a:moveTo>
                    <a:pt x="963" y="0"/>
                  </a:moveTo>
                  <a:cubicBezTo>
                    <a:pt x="829" y="0"/>
                    <a:pt x="696" y="29"/>
                    <a:pt x="568" y="88"/>
                  </a:cubicBezTo>
                  <a:cubicBezTo>
                    <a:pt x="346" y="195"/>
                    <a:pt x="173" y="385"/>
                    <a:pt x="91" y="623"/>
                  </a:cubicBezTo>
                  <a:cubicBezTo>
                    <a:pt x="1" y="862"/>
                    <a:pt x="17" y="1117"/>
                    <a:pt x="124" y="1339"/>
                  </a:cubicBezTo>
                  <a:cubicBezTo>
                    <a:pt x="231" y="1561"/>
                    <a:pt x="420" y="1734"/>
                    <a:pt x="659" y="1817"/>
                  </a:cubicBezTo>
                  <a:cubicBezTo>
                    <a:pt x="758" y="1858"/>
                    <a:pt x="865" y="1874"/>
                    <a:pt x="972" y="1874"/>
                  </a:cubicBezTo>
                  <a:cubicBezTo>
                    <a:pt x="1112" y="1874"/>
                    <a:pt x="1243" y="1841"/>
                    <a:pt x="1375" y="1784"/>
                  </a:cubicBezTo>
                  <a:cubicBezTo>
                    <a:pt x="1597" y="1677"/>
                    <a:pt x="1770" y="1487"/>
                    <a:pt x="1852" y="1249"/>
                  </a:cubicBezTo>
                  <a:cubicBezTo>
                    <a:pt x="1934" y="1018"/>
                    <a:pt x="1926" y="763"/>
                    <a:pt x="1819" y="533"/>
                  </a:cubicBezTo>
                  <a:cubicBezTo>
                    <a:pt x="1712" y="311"/>
                    <a:pt x="1523" y="138"/>
                    <a:pt x="1284" y="55"/>
                  </a:cubicBezTo>
                  <a:cubicBezTo>
                    <a:pt x="1178" y="19"/>
                    <a:pt x="1070" y="0"/>
                    <a:pt x="9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8"/>
            <p:cNvSpPr/>
            <p:nvPr/>
          </p:nvSpPr>
          <p:spPr>
            <a:xfrm>
              <a:off x="1464550" y="-1345550"/>
              <a:ext cx="30275" cy="28025"/>
            </a:xfrm>
            <a:custGeom>
              <a:avLst/>
              <a:gdLst/>
              <a:ahLst/>
              <a:cxnLst/>
              <a:rect l="l" t="t" r="r" b="b"/>
              <a:pathLst>
                <a:path w="1211" h="1121" extrusionOk="0">
                  <a:moveTo>
                    <a:pt x="577" y="364"/>
                  </a:moveTo>
                  <a:cubicBezTo>
                    <a:pt x="602" y="364"/>
                    <a:pt x="626" y="364"/>
                    <a:pt x="643" y="372"/>
                  </a:cubicBezTo>
                  <a:cubicBezTo>
                    <a:pt x="750" y="405"/>
                    <a:pt x="799" y="520"/>
                    <a:pt x="766" y="627"/>
                  </a:cubicBezTo>
                  <a:cubicBezTo>
                    <a:pt x="750" y="676"/>
                    <a:pt x="709" y="718"/>
                    <a:pt x="668" y="734"/>
                  </a:cubicBezTo>
                  <a:cubicBezTo>
                    <a:pt x="640" y="748"/>
                    <a:pt x="611" y="754"/>
                    <a:pt x="581" y="754"/>
                  </a:cubicBezTo>
                  <a:cubicBezTo>
                    <a:pt x="557" y="754"/>
                    <a:pt x="533" y="750"/>
                    <a:pt x="511" y="742"/>
                  </a:cubicBezTo>
                  <a:cubicBezTo>
                    <a:pt x="462" y="726"/>
                    <a:pt x="421" y="693"/>
                    <a:pt x="404" y="644"/>
                  </a:cubicBezTo>
                  <a:cubicBezTo>
                    <a:pt x="379" y="594"/>
                    <a:pt x="371" y="545"/>
                    <a:pt x="396" y="495"/>
                  </a:cubicBezTo>
                  <a:cubicBezTo>
                    <a:pt x="421" y="413"/>
                    <a:pt x="495" y="364"/>
                    <a:pt x="577" y="364"/>
                  </a:cubicBezTo>
                  <a:close/>
                  <a:moveTo>
                    <a:pt x="579" y="1"/>
                  </a:moveTo>
                  <a:cubicBezTo>
                    <a:pt x="350" y="1"/>
                    <a:pt x="134" y="146"/>
                    <a:pt x="50" y="372"/>
                  </a:cubicBezTo>
                  <a:cubicBezTo>
                    <a:pt x="1" y="512"/>
                    <a:pt x="9" y="660"/>
                    <a:pt x="75" y="800"/>
                  </a:cubicBezTo>
                  <a:cubicBezTo>
                    <a:pt x="141" y="932"/>
                    <a:pt x="248" y="1030"/>
                    <a:pt x="388" y="1088"/>
                  </a:cubicBezTo>
                  <a:cubicBezTo>
                    <a:pt x="454" y="1104"/>
                    <a:pt x="519" y="1121"/>
                    <a:pt x="577" y="1121"/>
                  </a:cubicBezTo>
                  <a:cubicBezTo>
                    <a:pt x="659" y="1121"/>
                    <a:pt x="742" y="1096"/>
                    <a:pt x="816" y="1063"/>
                  </a:cubicBezTo>
                  <a:cubicBezTo>
                    <a:pt x="956" y="997"/>
                    <a:pt x="1054" y="890"/>
                    <a:pt x="1104" y="742"/>
                  </a:cubicBezTo>
                  <a:cubicBezTo>
                    <a:pt x="1211" y="454"/>
                    <a:pt x="1054" y="133"/>
                    <a:pt x="766" y="35"/>
                  </a:cubicBezTo>
                  <a:cubicBezTo>
                    <a:pt x="704" y="12"/>
                    <a:pt x="641" y="1"/>
                    <a:pt x="5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8"/>
            <p:cNvSpPr/>
            <p:nvPr/>
          </p:nvSpPr>
          <p:spPr>
            <a:xfrm>
              <a:off x="1323850" y="-1292700"/>
              <a:ext cx="31500" cy="27850"/>
            </a:xfrm>
            <a:custGeom>
              <a:avLst/>
              <a:gdLst/>
              <a:ahLst/>
              <a:cxnLst/>
              <a:rect l="l" t="t" r="r" b="b"/>
              <a:pathLst>
                <a:path w="1260" h="1114" extrusionOk="0">
                  <a:moveTo>
                    <a:pt x="626" y="356"/>
                  </a:moveTo>
                  <a:cubicBezTo>
                    <a:pt x="650" y="356"/>
                    <a:pt x="675" y="365"/>
                    <a:pt x="691" y="373"/>
                  </a:cubicBezTo>
                  <a:cubicBezTo>
                    <a:pt x="798" y="406"/>
                    <a:pt x="848" y="521"/>
                    <a:pt x="815" y="628"/>
                  </a:cubicBezTo>
                  <a:cubicBezTo>
                    <a:pt x="798" y="677"/>
                    <a:pt x="757" y="719"/>
                    <a:pt x="716" y="735"/>
                  </a:cubicBezTo>
                  <a:cubicBezTo>
                    <a:pt x="689" y="749"/>
                    <a:pt x="659" y="755"/>
                    <a:pt x="630" y="755"/>
                  </a:cubicBezTo>
                  <a:cubicBezTo>
                    <a:pt x="606" y="755"/>
                    <a:pt x="582" y="751"/>
                    <a:pt x="560" y="743"/>
                  </a:cubicBezTo>
                  <a:cubicBezTo>
                    <a:pt x="461" y="710"/>
                    <a:pt x="403" y="595"/>
                    <a:pt x="445" y="488"/>
                  </a:cubicBezTo>
                  <a:cubicBezTo>
                    <a:pt x="469" y="414"/>
                    <a:pt x="543" y="356"/>
                    <a:pt x="626" y="356"/>
                  </a:cubicBezTo>
                  <a:close/>
                  <a:moveTo>
                    <a:pt x="623" y="1"/>
                  </a:moveTo>
                  <a:cubicBezTo>
                    <a:pt x="396" y="1"/>
                    <a:pt x="182" y="142"/>
                    <a:pt x="99" y="373"/>
                  </a:cubicBezTo>
                  <a:cubicBezTo>
                    <a:pt x="0" y="661"/>
                    <a:pt x="148" y="982"/>
                    <a:pt x="445" y="1081"/>
                  </a:cubicBezTo>
                  <a:cubicBezTo>
                    <a:pt x="502" y="1105"/>
                    <a:pt x="568" y="1114"/>
                    <a:pt x="626" y="1114"/>
                  </a:cubicBezTo>
                  <a:cubicBezTo>
                    <a:pt x="708" y="1114"/>
                    <a:pt x="790" y="1097"/>
                    <a:pt x="864" y="1064"/>
                  </a:cubicBezTo>
                  <a:cubicBezTo>
                    <a:pt x="1004" y="998"/>
                    <a:pt x="1103" y="883"/>
                    <a:pt x="1152" y="743"/>
                  </a:cubicBezTo>
                  <a:cubicBezTo>
                    <a:pt x="1259" y="455"/>
                    <a:pt x="1103" y="134"/>
                    <a:pt x="815" y="36"/>
                  </a:cubicBezTo>
                  <a:cubicBezTo>
                    <a:pt x="752" y="12"/>
                    <a:pt x="687" y="1"/>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8"/>
            <p:cNvSpPr/>
            <p:nvPr/>
          </p:nvSpPr>
          <p:spPr>
            <a:xfrm>
              <a:off x="1391725" y="-1279825"/>
              <a:ext cx="48375" cy="46875"/>
            </a:xfrm>
            <a:custGeom>
              <a:avLst/>
              <a:gdLst/>
              <a:ahLst/>
              <a:cxnLst/>
              <a:rect l="l" t="t" r="r" b="b"/>
              <a:pathLst>
                <a:path w="1935" h="1875" extrusionOk="0">
                  <a:moveTo>
                    <a:pt x="964" y="360"/>
                  </a:moveTo>
                  <a:cubicBezTo>
                    <a:pt x="1029" y="360"/>
                    <a:pt x="1095" y="368"/>
                    <a:pt x="1161" y="393"/>
                  </a:cubicBezTo>
                  <a:cubicBezTo>
                    <a:pt x="1301" y="442"/>
                    <a:pt x="1416" y="549"/>
                    <a:pt x="1490" y="689"/>
                  </a:cubicBezTo>
                  <a:cubicBezTo>
                    <a:pt x="1556" y="829"/>
                    <a:pt x="1556" y="985"/>
                    <a:pt x="1507" y="1133"/>
                  </a:cubicBezTo>
                  <a:cubicBezTo>
                    <a:pt x="1423" y="1366"/>
                    <a:pt x="1201" y="1513"/>
                    <a:pt x="966" y="1513"/>
                  </a:cubicBezTo>
                  <a:cubicBezTo>
                    <a:pt x="903" y="1513"/>
                    <a:pt x="838" y="1502"/>
                    <a:pt x="774" y="1479"/>
                  </a:cubicBezTo>
                  <a:cubicBezTo>
                    <a:pt x="626" y="1430"/>
                    <a:pt x="511" y="1323"/>
                    <a:pt x="445" y="1183"/>
                  </a:cubicBezTo>
                  <a:cubicBezTo>
                    <a:pt x="379" y="1043"/>
                    <a:pt x="371" y="887"/>
                    <a:pt x="421" y="747"/>
                  </a:cubicBezTo>
                  <a:cubicBezTo>
                    <a:pt x="478" y="599"/>
                    <a:pt x="577" y="483"/>
                    <a:pt x="717" y="417"/>
                  </a:cubicBezTo>
                  <a:cubicBezTo>
                    <a:pt x="799" y="376"/>
                    <a:pt x="881" y="360"/>
                    <a:pt x="964" y="360"/>
                  </a:cubicBezTo>
                  <a:close/>
                  <a:moveTo>
                    <a:pt x="958" y="0"/>
                  </a:moveTo>
                  <a:cubicBezTo>
                    <a:pt x="824" y="0"/>
                    <a:pt x="688" y="29"/>
                    <a:pt x="560" y="88"/>
                  </a:cubicBezTo>
                  <a:cubicBezTo>
                    <a:pt x="338" y="195"/>
                    <a:pt x="165" y="385"/>
                    <a:pt x="83" y="623"/>
                  </a:cubicBezTo>
                  <a:cubicBezTo>
                    <a:pt x="1" y="854"/>
                    <a:pt x="9" y="1109"/>
                    <a:pt x="116" y="1339"/>
                  </a:cubicBezTo>
                  <a:cubicBezTo>
                    <a:pt x="223" y="1561"/>
                    <a:pt x="412" y="1734"/>
                    <a:pt x="651" y="1816"/>
                  </a:cubicBezTo>
                  <a:cubicBezTo>
                    <a:pt x="758" y="1858"/>
                    <a:pt x="857" y="1874"/>
                    <a:pt x="964" y="1874"/>
                  </a:cubicBezTo>
                  <a:cubicBezTo>
                    <a:pt x="1350" y="1874"/>
                    <a:pt x="1712" y="1635"/>
                    <a:pt x="1844" y="1249"/>
                  </a:cubicBezTo>
                  <a:cubicBezTo>
                    <a:pt x="1935" y="1018"/>
                    <a:pt x="1918" y="763"/>
                    <a:pt x="1811" y="533"/>
                  </a:cubicBezTo>
                  <a:cubicBezTo>
                    <a:pt x="1704" y="311"/>
                    <a:pt x="1515" y="138"/>
                    <a:pt x="1276" y="55"/>
                  </a:cubicBezTo>
                  <a:cubicBezTo>
                    <a:pt x="1174" y="19"/>
                    <a:pt x="1066" y="0"/>
                    <a:pt x="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8"/>
            <p:cNvSpPr/>
            <p:nvPr/>
          </p:nvSpPr>
          <p:spPr>
            <a:xfrm>
              <a:off x="1440900" y="-1514225"/>
              <a:ext cx="137650" cy="56600"/>
            </a:xfrm>
            <a:custGeom>
              <a:avLst/>
              <a:gdLst/>
              <a:ahLst/>
              <a:cxnLst/>
              <a:rect l="l" t="t" r="r" b="b"/>
              <a:pathLst>
                <a:path w="5506" h="2264" extrusionOk="0">
                  <a:moveTo>
                    <a:pt x="116" y="1"/>
                  </a:moveTo>
                  <a:lnTo>
                    <a:pt x="1" y="346"/>
                  </a:lnTo>
                  <a:lnTo>
                    <a:pt x="5382" y="2264"/>
                  </a:lnTo>
                  <a:lnTo>
                    <a:pt x="5506" y="1926"/>
                  </a:lnTo>
                  <a:lnTo>
                    <a:pt x="1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7" name="Google Shape;1147;p48"/>
          <p:cNvGrpSpPr/>
          <p:nvPr/>
        </p:nvGrpSpPr>
        <p:grpSpPr>
          <a:xfrm rot="1699297">
            <a:off x="570868" y="2923854"/>
            <a:ext cx="667810" cy="928636"/>
            <a:chOff x="754175" y="-2051800"/>
            <a:chExt cx="263975" cy="367050"/>
          </a:xfrm>
        </p:grpSpPr>
        <p:sp>
          <p:nvSpPr>
            <p:cNvPr id="1148" name="Google Shape;1148;p48"/>
            <p:cNvSpPr/>
            <p:nvPr/>
          </p:nvSpPr>
          <p:spPr>
            <a:xfrm>
              <a:off x="754175" y="-2051800"/>
              <a:ext cx="263975" cy="367050"/>
            </a:xfrm>
            <a:custGeom>
              <a:avLst/>
              <a:gdLst/>
              <a:ahLst/>
              <a:cxnLst/>
              <a:rect l="l" t="t" r="r" b="b"/>
              <a:pathLst>
                <a:path w="10559" h="14682" extrusionOk="0">
                  <a:moveTo>
                    <a:pt x="5292" y="1"/>
                  </a:moveTo>
                  <a:cubicBezTo>
                    <a:pt x="4403" y="1"/>
                    <a:pt x="3514" y="240"/>
                    <a:pt x="2733" y="692"/>
                  </a:cubicBezTo>
                  <a:cubicBezTo>
                    <a:pt x="1005" y="1671"/>
                    <a:pt x="1" y="3671"/>
                    <a:pt x="239" y="5654"/>
                  </a:cubicBezTo>
                  <a:cubicBezTo>
                    <a:pt x="461" y="7490"/>
                    <a:pt x="1597" y="9012"/>
                    <a:pt x="3284" y="9728"/>
                  </a:cubicBezTo>
                  <a:cubicBezTo>
                    <a:pt x="3333" y="9744"/>
                    <a:pt x="3358" y="9769"/>
                    <a:pt x="3375" y="9777"/>
                  </a:cubicBezTo>
                  <a:lnTo>
                    <a:pt x="3679" y="10740"/>
                  </a:lnTo>
                  <a:cubicBezTo>
                    <a:pt x="3761" y="10995"/>
                    <a:pt x="3885" y="11226"/>
                    <a:pt x="4049" y="11423"/>
                  </a:cubicBezTo>
                  <a:cubicBezTo>
                    <a:pt x="4066" y="11522"/>
                    <a:pt x="4090" y="11621"/>
                    <a:pt x="4123" y="11719"/>
                  </a:cubicBezTo>
                  <a:cubicBezTo>
                    <a:pt x="4165" y="11859"/>
                    <a:pt x="4230" y="11999"/>
                    <a:pt x="4304" y="12123"/>
                  </a:cubicBezTo>
                  <a:cubicBezTo>
                    <a:pt x="4313" y="12271"/>
                    <a:pt x="4346" y="12419"/>
                    <a:pt x="4395" y="12559"/>
                  </a:cubicBezTo>
                  <a:cubicBezTo>
                    <a:pt x="4527" y="12987"/>
                    <a:pt x="4798" y="13349"/>
                    <a:pt x="5160" y="13596"/>
                  </a:cubicBezTo>
                  <a:cubicBezTo>
                    <a:pt x="5407" y="13925"/>
                    <a:pt x="5720" y="14188"/>
                    <a:pt x="6090" y="14377"/>
                  </a:cubicBezTo>
                  <a:cubicBezTo>
                    <a:pt x="6477" y="14575"/>
                    <a:pt x="6905" y="14682"/>
                    <a:pt x="7333" y="14682"/>
                  </a:cubicBezTo>
                  <a:cubicBezTo>
                    <a:pt x="7613" y="14682"/>
                    <a:pt x="7901" y="14632"/>
                    <a:pt x="8172" y="14550"/>
                  </a:cubicBezTo>
                  <a:lnTo>
                    <a:pt x="8468" y="14451"/>
                  </a:lnTo>
                  <a:cubicBezTo>
                    <a:pt x="9579" y="14098"/>
                    <a:pt x="10320" y="13061"/>
                    <a:pt x="10353" y="11933"/>
                  </a:cubicBezTo>
                  <a:cubicBezTo>
                    <a:pt x="10501" y="11514"/>
                    <a:pt x="10509" y="11061"/>
                    <a:pt x="10378" y="10633"/>
                  </a:cubicBezTo>
                  <a:cubicBezTo>
                    <a:pt x="10328" y="10493"/>
                    <a:pt x="10262" y="10353"/>
                    <a:pt x="10188" y="10230"/>
                  </a:cubicBezTo>
                  <a:cubicBezTo>
                    <a:pt x="10180" y="10082"/>
                    <a:pt x="10147" y="9934"/>
                    <a:pt x="10106" y="9794"/>
                  </a:cubicBezTo>
                  <a:cubicBezTo>
                    <a:pt x="10073" y="9695"/>
                    <a:pt x="10032" y="9604"/>
                    <a:pt x="9991" y="9514"/>
                  </a:cubicBezTo>
                  <a:cubicBezTo>
                    <a:pt x="10007" y="9259"/>
                    <a:pt x="9974" y="8995"/>
                    <a:pt x="9892" y="8740"/>
                  </a:cubicBezTo>
                  <a:lnTo>
                    <a:pt x="9579" y="7778"/>
                  </a:lnTo>
                  <a:cubicBezTo>
                    <a:pt x="9579" y="7761"/>
                    <a:pt x="9596" y="7728"/>
                    <a:pt x="9621" y="7687"/>
                  </a:cubicBezTo>
                  <a:cubicBezTo>
                    <a:pt x="10378" y="6428"/>
                    <a:pt x="10559" y="4914"/>
                    <a:pt x="10114" y="3523"/>
                  </a:cubicBezTo>
                  <a:cubicBezTo>
                    <a:pt x="9645" y="2058"/>
                    <a:pt x="8551" y="906"/>
                    <a:pt x="7119" y="347"/>
                  </a:cubicBezTo>
                  <a:cubicBezTo>
                    <a:pt x="6535" y="116"/>
                    <a:pt x="5917" y="1"/>
                    <a:pt x="5292" y="1"/>
                  </a:cubicBezTo>
                  <a:close/>
                </a:path>
              </a:pathLst>
            </a:custGeom>
            <a:solidFill>
              <a:schemeClr val="lt1"/>
            </a:solidFill>
            <a:ln>
              <a:noFill/>
            </a:ln>
            <a:effectLst>
              <a:outerShdw blurRad="71438" dist="66675" dir="504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8"/>
            <p:cNvSpPr/>
            <p:nvPr/>
          </p:nvSpPr>
          <p:spPr>
            <a:xfrm>
              <a:off x="909700" y="-1764175"/>
              <a:ext cx="68125" cy="40525"/>
            </a:xfrm>
            <a:custGeom>
              <a:avLst/>
              <a:gdLst/>
              <a:ahLst/>
              <a:cxnLst/>
              <a:rect l="l" t="t" r="r" b="b"/>
              <a:pathLst>
                <a:path w="2725" h="1621" extrusionOk="0">
                  <a:moveTo>
                    <a:pt x="2527" y="0"/>
                  </a:moveTo>
                  <a:lnTo>
                    <a:pt x="1" y="815"/>
                  </a:lnTo>
                  <a:cubicBezTo>
                    <a:pt x="160" y="1306"/>
                    <a:pt x="619" y="1620"/>
                    <a:pt x="1114" y="1620"/>
                  </a:cubicBezTo>
                  <a:cubicBezTo>
                    <a:pt x="1233" y="1620"/>
                    <a:pt x="1354" y="1602"/>
                    <a:pt x="1474" y="1564"/>
                  </a:cubicBezTo>
                  <a:lnTo>
                    <a:pt x="1770" y="1473"/>
                  </a:lnTo>
                  <a:cubicBezTo>
                    <a:pt x="2387" y="1276"/>
                    <a:pt x="2725" y="618"/>
                    <a:pt x="2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8"/>
            <p:cNvSpPr/>
            <p:nvPr/>
          </p:nvSpPr>
          <p:spPr>
            <a:xfrm>
              <a:off x="904150" y="-1769950"/>
              <a:ext cx="78625" cy="50850"/>
            </a:xfrm>
            <a:custGeom>
              <a:avLst/>
              <a:gdLst/>
              <a:ahLst/>
              <a:cxnLst/>
              <a:rect l="l" t="t" r="r" b="b"/>
              <a:pathLst>
                <a:path w="3145" h="2034" extrusionOk="0">
                  <a:moveTo>
                    <a:pt x="2618" y="462"/>
                  </a:moveTo>
                  <a:cubicBezTo>
                    <a:pt x="2675" y="923"/>
                    <a:pt x="2395" y="1383"/>
                    <a:pt x="1935" y="1532"/>
                  </a:cubicBezTo>
                  <a:lnTo>
                    <a:pt x="1638" y="1622"/>
                  </a:lnTo>
                  <a:cubicBezTo>
                    <a:pt x="1537" y="1656"/>
                    <a:pt x="1432" y="1673"/>
                    <a:pt x="1326" y="1673"/>
                  </a:cubicBezTo>
                  <a:cubicBezTo>
                    <a:pt x="1174" y="1673"/>
                    <a:pt x="1022" y="1637"/>
                    <a:pt x="881" y="1564"/>
                  </a:cubicBezTo>
                  <a:cubicBezTo>
                    <a:pt x="708" y="1474"/>
                    <a:pt x="560" y="1326"/>
                    <a:pt x="470" y="1153"/>
                  </a:cubicBezTo>
                  <a:lnTo>
                    <a:pt x="2618" y="462"/>
                  </a:lnTo>
                  <a:close/>
                  <a:moveTo>
                    <a:pt x="2864" y="1"/>
                  </a:moveTo>
                  <a:lnTo>
                    <a:pt x="1" y="923"/>
                  </a:lnTo>
                  <a:lnTo>
                    <a:pt x="50" y="1095"/>
                  </a:lnTo>
                  <a:cubicBezTo>
                    <a:pt x="165" y="1441"/>
                    <a:pt x="404" y="1721"/>
                    <a:pt x="717" y="1885"/>
                  </a:cubicBezTo>
                  <a:cubicBezTo>
                    <a:pt x="914" y="1984"/>
                    <a:pt x="1120" y="2034"/>
                    <a:pt x="1334" y="2034"/>
                  </a:cubicBezTo>
                  <a:cubicBezTo>
                    <a:pt x="1474" y="2034"/>
                    <a:pt x="1614" y="2009"/>
                    <a:pt x="1745" y="1968"/>
                  </a:cubicBezTo>
                  <a:lnTo>
                    <a:pt x="2050" y="1869"/>
                  </a:lnTo>
                  <a:cubicBezTo>
                    <a:pt x="2757" y="1647"/>
                    <a:pt x="3144" y="881"/>
                    <a:pt x="2922" y="174"/>
                  </a:cubicBezTo>
                  <a:lnTo>
                    <a:pt x="28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8"/>
            <p:cNvSpPr/>
            <p:nvPr/>
          </p:nvSpPr>
          <p:spPr>
            <a:xfrm>
              <a:off x="794500" y="-2012950"/>
              <a:ext cx="183750" cy="227500"/>
            </a:xfrm>
            <a:custGeom>
              <a:avLst/>
              <a:gdLst/>
              <a:ahLst/>
              <a:cxnLst/>
              <a:rect l="l" t="t" r="r" b="b"/>
              <a:pathLst>
                <a:path w="7350" h="9100" extrusionOk="0">
                  <a:moveTo>
                    <a:pt x="3670" y="0"/>
                  </a:moveTo>
                  <a:cubicBezTo>
                    <a:pt x="3077" y="0"/>
                    <a:pt x="2468" y="151"/>
                    <a:pt x="1893" y="480"/>
                  </a:cubicBezTo>
                  <a:cubicBezTo>
                    <a:pt x="692" y="1163"/>
                    <a:pt x="1" y="2545"/>
                    <a:pt x="165" y="3919"/>
                  </a:cubicBezTo>
                  <a:cubicBezTo>
                    <a:pt x="330" y="5269"/>
                    <a:pt x="1186" y="6281"/>
                    <a:pt x="2280" y="6742"/>
                  </a:cubicBezTo>
                  <a:cubicBezTo>
                    <a:pt x="2724" y="6931"/>
                    <a:pt x="3086" y="7277"/>
                    <a:pt x="3235" y="7738"/>
                  </a:cubicBezTo>
                  <a:lnTo>
                    <a:pt x="3547" y="8717"/>
                  </a:lnTo>
                  <a:cubicBezTo>
                    <a:pt x="3620" y="8948"/>
                    <a:pt x="3841" y="9100"/>
                    <a:pt x="4074" y="9100"/>
                  </a:cubicBezTo>
                  <a:cubicBezTo>
                    <a:pt x="4131" y="9100"/>
                    <a:pt x="4190" y="9090"/>
                    <a:pt x="4247" y="9071"/>
                  </a:cubicBezTo>
                  <a:lnTo>
                    <a:pt x="6444" y="8371"/>
                  </a:lnTo>
                  <a:cubicBezTo>
                    <a:pt x="6732" y="8273"/>
                    <a:pt x="6897" y="7960"/>
                    <a:pt x="6798" y="7664"/>
                  </a:cubicBezTo>
                  <a:lnTo>
                    <a:pt x="6485" y="6684"/>
                  </a:lnTo>
                  <a:cubicBezTo>
                    <a:pt x="6337" y="6232"/>
                    <a:pt x="6428" y="5738"/>
                    <a:pt x="6683" y="5327"/>
                  </a:cubicBezTo>
                  <a:cubicBezTo>
                    <a:pt x="7185" y="4487"/>
                    <a:pt x="7349" y="3450"/>
                    <a:pt x="7020" y="2446"/>
                  </a:cubicBezTo>
                  <a:cubicBezTo>
                    <a:pt x="6543" y="952"/>
                    <a:pt x="5158" y="0"/>
                    <a:pt x="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8"/>
            <p:cNvSpPr/>
            <p:nvPr/>
          </p:nvSpPr>
          <p:spPr>
            <a:xfrm>
              <a:off x="789975" y="-2017450"/>
              <a:ext cx="192575" cy="236625"/>
            </a:xfrm>
            <a:custGeom>
              <a:avLst/>
              <a:gdLst/>
              <a:ahLst/>
              <a:cxnLst/>
              <a:rect l="l" t="t" r="r" b="b"/>
              <a:pathLst>
                <a:path w="7703" h="9465" extrusionOk="0">
                  <a:moveTo>
                    <a:pt x="3860" y="363"/>
                  </a:moveTo>
                  <a:cubicBezTo>
                    <a:pt x="4263" y="363"/>
                    <a:pt x="4675" y="437"/>
                    <a:pt x="5061" y="586"/>
                  </a:cubicBezTo>
                  <a:cubicBezTo>
                    <a:pt x="6008" y="956"/>
                    <a:pt x="6724" y="1721"/>
                    <a:pt x="7036" y="2684"/>
                  </a:cubicBezTo>
                  <a:cubicBezTo>
                    <a:pt x="7324" y="3589"/>
                    <a:pt x="7209" y="4585"/>
                    <a:pt x="6707" y="5416"/>
                  </a:cubicBezTo>
                  <a:cubicBezTo>
                    <a:pt x="6411" y="5902"/>
                    <a:pt x="6337" y="6436"/>
                    <a:pt x="6493" y="6922"/>
                  </a:cubicBezTo>
                  <a:lnTo>
                    <a:pt x="6806" y="7901"/>
                  </a:lnTo>
                  <a:cubicBezTo>
                    <a:pt x="6839" y="8000"/>
                    <a:pt x="6831" y="8099"/>
                    <a:pt x="6790" y="8189"/>
                  </a:cubicBezTo>
                  <a:cubicBezTo>
                    <a:pt x="6740" y="8280"/>
                    <a:pt x="6666" y="8346"/>
                    <a:pt x="6567" y="8379"/>
                  </a:cubicBezTo>
                  <a:lnTo>
                    <a:pt x="4378" y="9086"/>
                  </a:lnTo>
                  <a:cubicBezTo>
                    <a:pt x="4341" y="9097"/>
                    <a:pt x="4303" y="9102"/>
                    <a:pt x="4266" y="9102"/>
                  </a:cubicBezTo>
                  <a:cubicBezTo>
                    <a:pt x="4100" y="9102"/>
                    <a:pt x="3948" y="9001"/>
                    <a:pt x="3901" y="8839"/>
                  </a:cubicBezTo>
                  <a:lnTo>
                    <a:pt x="3580" y="7860"/>
                  </a:lnTo>
                  <a:cubicBezTo>
                    <a:pt x="3424" y="7375"/>
                    <a:pt x="3053" y="6980"/>
                    <a:pt x="2535" y="6757"/>
                  </a:cubicBezTo>
                  <a:cubicBezTo>
                    <a:pt x="1424" y="6288"/>
                    <a:pt x="675" y="5284"/>
                    <a:pt x="527" y="4075"/>
                  </a:cubicBezTo>
                  <a:cubicBezTo>
                    <a:pt x="371" y="2774"/>
                    <a:pt x="1029" y="1466"/>
                    <a:pt x="2157" y="816"/>
                  </a:cubicBezTo>
                  <a:cubicBezTo>
                    <a:pt x="2691" y="520"/>
                    <a:pt x="3276" y="363"/>
                    <a:pt x="3860" y="363"/>
                  </a:cubicBezTo>
                  <a:close/>
                  <a:moveTo>
                    <a:pt x="3860" y="0"/>
                  </a:moveTo>
                  <a:cubicBezTo>
                    <a:pt x="3212" y="0"/>
                    <a:pt x="2565" y="169"/>
                    <a:pt x="1984" y="503"/>
                  </a:cubicBezTo>
                  <a:cubicBezTo>
                    <a:pt x="725" y="1219"/>
                    <a:pt x="0" y="2676"/>
                    <a:pt x="173" y="4116"/>
                  </a:cubicBezTo>
                  <a:cubicBezTo>
                    <a:pt x="330" y="5457"/>
                    <a:pt x="1161" y="6568"/>
                    <a:pt x="2395" y="7095"/>
                  </a:cubicBezTo>
                  <a:cubicBezTo>
                    <a:pt x="2815" y="7268"/>
                    <a:pt x="3119" y="7580"/>
                    <a:pt x="3243" y="7967"/>
                  </a:cubicBezTo>
                  <a:lnTo>
                    <a:pt x="3555" y="8946"/>
                  </a:lnTo>
                  <a:cubicBezTo>
                    <a:pt x="3654" y="9259"/>
                    <a:pt x="3950" y="9465"/>
                    <a:pt x="4255" y="9465"/>
                  </a:cubicBezTo>
                  <a:cubicBezTo>
                    <a:pt x="4337" y="9465"/>
                    <a:pt x="4411" y="9448"/>
                    <a:pt x="4485" y="9424"/>
                  </a:cubicBezTo>
                  <a:lnTo>
                    <a:pt x="6674" y="8724"/>
                  </a:lnTo>
                  <a:cubicBezTo>
                    <a:pt x="6864" y="8658"/>
                    <a:pt x="7020" y="8527"/>
                    <a:pt x="7110" y="8354"/>
                  </a:cubicBezTo>
                  <a:cubicBezTo>
                    <a:pt x="7201" y="8181"/>
                    <a:pt x="7217" y="7975"/>
                    <a:pt x="7152" y="7794"/>
                  </a:cubicBezTo>
                  <a:lnTo>
                    <a:pt x="6839" y="6815"/>
                  </a:lnTo>
                  <a:cubicBezTo>
                    <a:pt x="6715" y="6428"/>
                    <a:pt x="6773" y="5992"/>
                    <a:pt x="7012" y="5597"/>
                  </a:cubicBezTo>
                  <a:cubicBezTo>
                    <a:pt x="7571" y="4684"/>
                    <a:pt x="7703" y="3581"/>
                    <a:pt x="7374" y="2569"/>
                  </a:cubicBezTo>
                  <a:cubicBezTo>
                    <a:pt x="7036" y="1507"/>
                    <a:pt x="6238" y="660"/>
                    <a:pt x="5193" y="248"/>
                  </a:cubicBezTo>
                  <a:cubicBezTo>
                    <a:pt x="4763" y="82"/>
                    <a:pt x="4311"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8"/>
            <p:cNvSpPr/>
            <p:nvPr/>
          </p:nvSpPr>
          <p:spPr>
            <a:xfrm>
              <a:off x="892225" y="-1802950"/>
              <a:ext cx="79425" cy="39925"/>
            </a:xfrm>
            <a:custGeom>
              <a:avLst/>
              <a:gdLst/>
              <a:ahLst/>
              <a:cxnLst/>
              <a:rect l="l" t="t" r="r" b="b"/>
              <a:pathLst>
                <a:path w="3177" h="1597" extrusionOk="0">
                  <a:moveTo>
                    <a:pt x="2675" y="0"/>
                  </a:moveTo>
                  <a:cubicBezTo>
                    <a:pt x="2631" y="0"/>
                    <a:pt x="2587" y="7"/>
                    <a:pt x="2543" y="21"/>
                  </a:cubicBezTo>
                  <a:lnTo>
                    <a:pt x="362" y="728"/>
                  </a:lnTo>
                  <a:cubicBezTo>
                    <a:pt x="132" y="802"/>
                    <a:pt x="0" y="1049"/>
                    <a:pt x="74" y="1288"/>
                  </a:cubicBezTo>
                  <a:cubicBezTo>
                    <a:pt x="134" y="1475"/>
                    <a:pt x="313" y="1597"/>
                    <a:pt x="502" y="1597"/>
                  </a:cubicBezTo>
                  <a:cubicBezTo>
                    <a:pt x="546" y="1597"/>
                    <a:pt x="590" y="1590"/>
                    <a:pt x="634" y="1576"/>
                  </a:cubicBezTo>
                  <a:lnTo>
                    <a:pt x="2815" y="868"/>
                  </a:lnTo>
                  <a:cubicBezTo>
                    <a:pt x="3053" y="794"/>
                    <a:pt x="3177" y="547"/>
                    <a:pt x="3103" y="309"/>
                  </a:cubicBezTo>
                  <a:cubicBezTo>
                    <a:pt x="3043" y="122"/>
                    <a:pt x="2864" y="0"/>
                    <a:pt x="2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8"/>
            <p:cNvSpPr/>
            <p:nvPr/>
          </p:nvSpPr>
          <p:spPr>
            <a:xfrm>
              <a:off x="888525" y="-1807425"/>
              <a:ext cx="86825" cy="48825"/>
            </a:xfrm>
            <a:custGeom>
              <a:avLst/>
              <a:gdLst/>
              <a:ahLst/>
              <a:cxnLst/>
              <a:rect l="l" t="t" r="r" b="b"/>
              <a:pathLst>
                <a:path w="3473" h="1953" extrusionOk="0">
                  <a:moveTo>
                    <a:pt x="2831" y="364"/>
                  </a:moveTo>
                  <a:cubicBezTo>
                    <a:pt x="2872" y="364"/>
                    <a:pt x="2913" y="373"/>
                    <a:pt x="2946" y="389"/>
                  </a:cubicBezTo>
                  <a:cubicBezTo>
                    <a:pt x="3012" y="422"/>
                    <a:pt x="3053" y="480"/>
                    <a:pt x="3078" y="545"/>
                  </a:cubicBezTo>
                  <a:cubicBezTo>
                    <a:pt x="3103" y="611"/>
                    <a:pt x="3094" y="685"/>
                    <a:pt x="3062" y="751"/>
                  </a:cubicBezTo>
                  <a:cubicBezTo>
                    <a:pt x="3029" y="809"/>
                    <a:pt x="2979" y="858"/>
                    <a:pt x="2905" y="875"/>
                  </a:cubicBezTo>
                  <a:lnTo>
                    <a:pt x="724" y="1582"/>
                  </a:lnTo>
                  <a:cubicBezTo>
                    <a:pt x="700" y="1590"/>
                    <a:pt x="675" y="1594"/>
                    <a:pt x="649" y="1594"/>
                  </a:cubicBezTo>
                  <a:cubicBezTo>
                    <a:pt x="539" y="1594"/>
                    <a:pt x="429" y="1523"/>
                    <a:pt x="395" y="1409"/>
                  </a:cubicBezTo>
                  <a:cubicBezTo>
                    <a:pt x="371" y="1344"/>
                    <a:pt x="379" y="1270"/>
                    <a:pt x="412" y="1212"/>
                  </a:cubicBezTo>
                  <a:cubicBezTo>
                    <a:pt x="445" y="1146"/>
                    <a:pt x="502" y="1097"/>
                    <a:pt x="568" y="1080"/>
                  </a:cubicBezTo>
                  <a:lnTo>
                    <a:pt x="2749" y="373"/>
                  </a:lnTo>
                  <a:cubicBezTo>
                    <a:pt x="2773" y="364"/>
                    <a:pt x="2798" y="364"/>
                    <a:pt x="2831" y="364"/>
                  </a:cubicBezTo>
                  <a:close/>
                  <a:moveTo>
                    <a:pt x="2834" y="0"/>
                  </a:moveTo>
                  <a:cubicBezTo>
                    <a:pt x="2768" y="0"/>
                    <a:pt x="2701" y="12"/>
                    <a:pt x="2634" y="35"/>
                  </a:cubicBezTo>
                  <a:lnTo>
                    <a:pt x="453" y="735"/>
                  </a:lnTo>
                  <a:cubicBezTo>
                    <a:pt x="296" y="784"/>
                    <a:pt x="165" y="891"/>
                    <a:pt x="91" y="1047"/>
                  </a:cubicBezTo>
                  <a:cubicBezTo>
                    <a:pt x="17" y="1195"/>
                    <a:pt x="0" y="1360"/>
                    <a:pt x="50" y="1516"/>
                  </a:cubicBezTo>
                  <a:cubicBezTo>
                    <a:pt x="140" y="1788"/>
                    <a:pt x="387" y="1953"/>
                    <a:pt x="650" y="1953"/>
                  </a:cubicBezTo>
                  <a:cubicBezTo>
                    <a:pt x="708" y="1953"/>
                    <a:pt x="774" y="1944"/>
                    <a:pt x="840" y="1920"/>
                  </a:cubicBezTo>
                  <a:lnTo>
                    <a:pt x="3020" y="1220"/>
                  </a:lnTo>
                  <a:cubicBezTo>
                    <a:pt x="3177" y="1171"/>
                    <a:pt x="3308" y="1064"/>
                    <a:pt x="3382" y="916"/>
                  </a:cubicBezTo>
                  <a:cubicBezTo>
                    <a:pt x="3457" y="759"/>
                    <a:pt x="3473" y="595"/>
                    <a:pt x="3424" y="438"/>
                  </a:cubicBezTo>
                  <a:cubicBezTo>
                    <a:pt x="3374" y="274"/>
                    <a:pt x="3259" y="150"/>
                    <a:pt x="3111" y="68"/>
                  </a:cubicBezTo>
                  <a:cubicBezTo>
                    <a:pt x="3023" y="24"/>
                    <a:pt x="2930" y="0"/>
                    <a:pt x="2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8"/>
            <p:cNvSpPr/>
            <p:nvPr/>
          </p:nvSpPr>
          <p:spPr>
            <a:xfrm>
              <a:off x="899000" y="-1781775"/>
              <a:ext cx="79450" cy="39850"/>
            </a:xfrm>
            <a:custGeom>
              <a:avLst/>
              <a:gdLst/>
              <a:ahLst/>
              <a:cxnLst/>
              <a:rect l="l" t="t" r="r" b="b"/>
              <a:pathLst>
                <a:path w="3178" h="1594" extrusionOk="0">
                  <a:moveTo>
                    <a:pt x="2679" y="1"/>
                  </a:moveTo>
                  <a:cubicBezTo>
                    <a:pt x="2634" y="1"/>
                    <a:pt x="2589" y="7"/>
                    <a:pt x="2544" y="21"/>
                  </a:cubicBezTo>
                  <a:lnTo>
                    <a:pt x="363" y="729"/>
                  </a:lnTo>
                  <a:cubicBezTo>
                    <a:pt x="133" y="803"/>
                    <a:pt x="1" y="1050"/>
                    <a:pt x="75" y="1289"/>
                  </a:cubicBezTo>
                  <a:cubicBezTo>
                    <a:pt x="134" y="1472"/>
                    <a:pt x="308" y="1593"/>
                    <a:pt x="493" y="1593"/>
                  </a:cubicBezTo>
                  <a:cubicBezTo>
                    <a:pt x="540" y="1593"/>
                    <a:pt x="588" y="1585"/>
                    <a:pt x="635" y="1568"/>
                  </a:cubicBezTo>
                  <a:lnTo>
                    <a:pt x="2815" y="869"/>
                  </a:lnTo>
                  <a:cubicBezTo>
                    <a:pt x="3054" y="795"/>
                    <a:pt x="3177" y="548"/>
                    <a:pt x="3103" y="309"/>
                  </a:cubicBezTo>
                  <a:cubicBezTo>
                    <a:pt x="3043" y="123"/>
                    <a:pt x="2870" y="1"/>
                    <a:pt x="2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8"/>
            <p:cNvSpPr/>
            <p:nvPr/>
          </p:nvSpPr>
          <p:spPr>
            <a:xfrm>
              <a:off x="895300" y="-1786275"/>
              <a:ext cx="86850" cy="48875"/>
            </a:xfrm>
            <a:custGeom>
              <a:avLst/>
              <a:gdLst/>
              <a:ahLst/>
              <a:cxnLst/>
              <a:rect l="l" t="t" r="r" b="b"/>
              <a:pathLst>
                <a:path w="3474" h="1955" extrusionOk="0">
                  <a:moveTo>
                    <a:pt x="2832" y="366"/>
                  </a:moveTo>
                  <a:cubicBezTo>
                    <a:pt x="2873" y="366"/>
                    <a:pt x="2914" y="374"/>
                    <a:pt x="2947" y="391"/>
                  </a:cubicBezTo>
                  <a:cubicBezTo>
                    <a:pt x="3013" y="424"/>
                    <a:pt x="3062" y="481"/>
                    <a:pt x="3079" y="547"/>
                  </a:cubicBezTo>
                  <a:cubicBezTo>
                    <a:pt x="3103" y="613"/>
                    <a:pt x="3095" y="687"/>
                    <a:pt x="3062" y="744"/>
                  </a:cubicBezTo>
                  <a:cubicBezTo>
                    <a:pt x="3029" y="810"/>
                    <a:pt x="2980" y="860"/>
                    <a:pt x="2914" y="876"/>
                  </a:cubicBezTo>
                  <a:lnTo>
                    <a:pt x="733" y="1584"/>
                  </a:lnTo>
                  <a:cubicBezTo>
                    <a:pt x="707" y="1590"/>
                    <a:pt x="682" y="1592"/>
                    <a:pt x="657" y="1592"/>
                  </a:cubicBezTo>
                  <a:cubicBezTo>
                    <a:pt x="613" y="1592"/>
                    <a:pt x="570" y="1583"/>
                    <a:pt x="527" y="1567"/>
                  </a:cubicBezTo>
                  <a:cubicBezTo>
                    <a:pt x="462" y="1534"/>
                    <a:pt x="420" y="1477"/>
                    <a:pt x="396" y="1411"/>
                  </a:cubicBezTo>
                  <a:cubicBezTo>
                    <a:pt x="371" y="1345"/>
                    <a:pt x="379" y="1271"/>
                    <a:pt x="412" y="1205"/>
                  </a:cubicBezTo>
                  <a:cubicBezTo>
                    <a:pt x="445" y="1148"/>
                    <a:pt x="503" y="1098"/>
                    <a:pt x="569" y="1074"/>
                  </a:cubicBezTo>
                  <a:lnTo>
                    <a:pt x="2749" y="374"/>
                  </a:lnTo>
                  <a:cubicBezTo>
                    <a:pt x="2774" y="366"/>
                    <a:pt x="2799" y="366"/>
                    <a:pt x="2832" y="366"/>
                  </a:cubicBezTo>
                  <a:close/>
                  <a:moveTo>
                    <a:pt x="2823" y="0"/>
                  </a:moveTo>
                  <a:cubicBezTo>
                    <a:pt x="2761" y="0"/>
                    <a:pt x="2697" y="10"/>
                    <a:pt x="2634" y="29"/>
                  </a:cubicBezTo>
                  <a:lnTo>
                    <a:pt x="453" y="736"/>
                  </a:lnTo>
                  <a:cubicBezTo>
                    <a:pt x="297" y="786"/>
                    <a:pt x="165" y="893"/>
                    <a:pt x="91" y="1041"/>
                  </a:cubicBezTo>
                  <a:cubicBezTo>
                    <a:pt x="17" y="1189"/>
                    <a:pt x="1" y="1362"/>
                    <a:pt x="50" y="1518"/>
                  </a:cubicBezTo>
                  <a:cubicBezTo>
                    <a:pt x="108" y="1683"/>
                    <a:pt x="215" y="1806"/>
                    <a:pt x="363" y="1888"/>
                  </a:cubicBezTo>
                  <a:cubicBezTo>
                    <a:pt x="453" y="1929"/>
                    <a:pt x="552" y="1954"/>
                    <a:pt x="651" y="1954"/>
                  </a:cubicBezTo>
                  <a:cubicBezTo>
                    <a:pt x="709" y="1954"/>
                    <a:pt x="774" y="1946"/>
                    <a:pt x="840" y="1921"/>
                  </a:cubicBezTo>
                  <a:lnTo>
                    <a:pt x="3021" y="1222"/>
                  </a:lnTo>
                  <a:cubicBezTo>
                    <a:pt x="3177" y="1172"/>
                    <a:pt x="3309" y="1057"/>
                    <a:pt x="3383" y="909"/>
                  </a:cubicBezTo>
                  <a:cubicBezTo>
                    <a:pt x="3465" y="761"/>
                    <a:pt x="3474" y="596"/>
                    <a:pt x="3424" y="432"/>
                  </a:cubicBezTo>
                  <a:cubicBezTo>
                    <a:pt x="3375" y="275"/>
                    <a:pt x="3260" y="144"/>
                    <a:pt x="3111" y="70"/>
                  </a:cubicBezTo>
                  <a:cubicBezTo>
                    <a:pt x="3020" y="24"/>
                    <a:pt x="2923" y="0"/>
                    <a:pt x="2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7" name="Google Shape;1157;p48"/>
          <p:cNvSpPr/>
          <p:nvPr/>
        </p:nvSpPr>
        <p:spPr>
          <a:xfrm>
            <a:off x="1464153" y="2906792"/>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8" name="Google Shape;1158;p48"/>
          <p:cNvGrpSpPr/>
          <p:nvPr/>
        </p:nvGrpSpPr>
        <p:grpSpPr>
          <a:xfrm rot="-699645">
            <a:off x="7429243" y="1026742"/>
            <a:ext cx="371075" cy="491260"/>
            <a:chOff x="1634870" y="-5372769"/>
            <a:chExt cx="3048801" cy="4036247"/>
          </a:xfrm>
        </p:grpSpPr>
        <p:sp>
          <p:nvSpPr>
            <p:cNvPr id="1159" name="Google Shape;1159;p48"/>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0" name="Google Shape;1160;p48"/>
            <p:cNvGrpSpPr/>
            <p:nvPr/>
          </p:nvGrpSpPr>
          <p:grpSpPr>
            <a:xfrm>
              <a:off x="2350651" y="-4726440"/>
              <a:ext cx="1617712" cy="2740755"/>
              <a:chOff x="1279825" y="-1982000"/>
              <a:chExt cx="85600" cy="145025"/>
            </a:xfrm>
          </p:grpSpPr>
          <p:sp>
            <p:nvSpPr>
              <p:cNvPr id="1161" name="Google Shape;1161;p48"/>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8"/>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8"/>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8"/>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65" name="Google Shape;1165;p48"/>
          <p:cNvGrpSpPr/>
          <p:nvPr/>
        </p:nvGrpSpPr>
        <p:grpSpPr>
          <a:xfrm rot="3275949" flipH="1">
            <a:off x="7352934" y="3600396"/>
            <a:ext cx="371039" cy="491211"/>
            <a:chOff x="1634870" y="-5372769"/>
            <a:chExt cx="3048801" cy="4036247"/>
          </a:xfrm>
        </p:grpSpPr>
        <p:sp>
          <p:nvSpPr>
            <p:cNvPr id="1166" name="Google Shape;1166;p48"/>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7" name="Google Shape;1167;p48"/>
            <p:cNvGrpSpPr/>
            <p:nvPr/>
          </p:nvGrpSpPr>
          <p:grpSpPr>
            <a:xfrm>
              <a:off x="2350651" y="-4726440"/>
              <a:ext cx="1617712" cy="2740755"/>
              <a:chOff x="1279825" y="-1982000"/>
              <a:chExt cx="85600" cy="145025"/>
            </a:xfrm>
          </p:grpSpPr>
          <p:sp>
            <p:nvSpPr>
              <p:cNvPr id="1168" name="Google Shape;1168;p48"/>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8"/>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8"/>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8"/>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72" name="Google Shape;1172;p48"/>
          <p:cNvSpPr/>
          <p:nvPr/>
        </p:nvSpPr>
        <p:spPr>
          <a:xfrm>
            <a:off x="6828703" y="3882129"/>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8"/>
          <p:cNvSpPr/>
          <p:nvPr/>
        </p:nvSpPr>
        <p:spPr>
          <a:xfrm>
            <a:off x="7307103" y="1894492"/>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4" name="Google Shape;1174;p48"/>
          <p:cNvGrpSpPr/>
          <p:nvPr/>
        </p:nvGrpSpPr>
        <p:grpSpPr>
          <a:xfrm>
            <a:off x="8045022" y="364720"/>
            <a:ext cx="584848" cy="547878"/>
            <a:chOff x="1221175" y="-304275"/>
            <a:chExt cx="193000" cy="180800"/>
          </a:xfrm>
        </p:grpSpPr>
        <p:sp>
          <p:nvSpPr>
            <p:cNvPr id="1175" name="Google Shape;1175;p48"/>
            <p:cNvSpPr/>
            <p:nvPr/>
          </p:nvSpPr>
          <p:spPr>
            <a:xfrm>
              <a:off x="1298750" y="-228425"/>
              <a:ext cx="62975" cy="60925"/>
            </a:xfrm>
            <a:custGeom>
              <a:avLst/>
              <a:gdLst/>
              <a:ahLst/>
              <a:cxnLst/>
              <a:rect l="l" t="t" r="r" b="b"/>
              <a:pathLst>
                <a:path w="2519" h="2437" extrusionOk="0">
                  <a:moveTo>
                    <a:pt x="1259" y="297"/>
                  </a:moveTo>
                  <a:cubicBezTo>
                    <a:pt x="1432" y="297"/>
                    <a:pt x="1597" y="347"/>
                    <a:pt x="1745" y="437"/>
                  </a:cubicBezTo>
                  <a:cubicBezTo>
                    <a:pt x="1959" y="569"/>
                    <a:pt x="2099" y="775"/>
                    <a:pt x="2156" y="1013"/>
                  </a:cubicBezTo>
                  <a:cubicBezTo>
                    <a:pt x="2214" y="1252"/>
                    <a:pt x="2173" y="1499"/>
                    <a:pt x="2041" y="1705"/>
                  </a:cubicBezTo>
                  <a:cubicBezTo>
                    <a:pt x="1909" y="1918"/>
                    <a:pt x="1704" y="2058"/>
                    <a:pt x="1465" y="2116"/>
                  </a:cubicBezTo>
                  <a:cubicBezTo>
                    <a:pt x="1395" y="2133"/>
                    <a:pt x="1323" y="2141"/>
                    <a:pt x="1253" y="2141"/>
                  </a:cubicBezTo>
                  <a:cubicBezTo>
                    <a:pt x="1084" y="2141"/>
                    <a:pt x="919" y="2094"/>
                    <a:pt x="774" y="2001"/>
                  </a:cubicBezTo>
                  <a:cubicBezTo>
                    <a:pt x="560" y="1869"/>
                    <a:pt x="420" y="1663"/>
                    <a:pt x="362" y="1425"/>
                  </a:cubicBezTo>
                  <a:cubicBezTo>
                    <a:pt x="305" y="1186"/>
                    <a:pt x="346" y="939"/>
                    <a:pt x="478" y="733"/>
                  </a:cubicBezTo>
                  <a:cubicBezTo>
                    <a:pt x="609" y="520"/>
                    <a:pt x="815" y="380"/>
                    <a:pt x="1054" y="322"/>
                  </a:cubicBezTo>
                  <a:cubicBezTo>
                    <a:pt x="1119" y="306"/>
                    <a:pt x="1193" y="297"/>
                    <a:pt x="1259" y="297"/>
                  </a:cubicBezTo>
                  <a:close/>
                  <a:moveTo>
                    <a:pt x="1272" y="1"/>
                  </a:moveTo>
                  <a:cubicBezTo>
                    <a:pt x="1177" y="1"/>
                    <a:pt x="1082" y="12"/>
                    <a:pt x="988" y="34"/>
                  </a:cubicBezTo>
                  <a:cubicBezTo>
                    <a:pt x="667" y="100"/>
                    <a:pt x="403" y="297"/>
                    <a:pt x="231" y="569"/>
                  </a:cubicBezTo>
                  <a:cubicBezTo>
                    <a:pt x="58" y="849"/>
                    <a:pt x="0" y="1178"/>
                    <a:pt x="74" y="1491"/>
                  </a:cubicBezTo>
                  <a:cubicBezTo>
                    <a:pt x="148" y="1812"/>
                    <a:pt x="338" y="2075"/>
                    <a:pt x="617" y="2248"/>
                  </a:cubicBezTo>
                  <a:cubicBezTo>
                    <a:pt x="807" y="2371"/>
                    <a:pt x="1029" y="2437"/>
                    <a:pt x="1259" y="2437"/>
                  </a:cubicBezTo>
                  <a:cubicBezTo>
                    <a:pt x="1350" y="2437"/>
                    <a:pt x="1440" y="2429"/>
                    <a:pt x="1531" y="2404"/>
                  </a:cubicBezTo>
                  <a:cubicBezTo>
                    <a:pt x="1852" y="2330"/>
                    <a:pt x="2123" y="2141"/>
                    <a:pt x="2296" y="1861"/>
                  </a:cubicBezTo>
                  <a:cubicBezTo>
                    <a:pt x="2469" y="1589"/>
                    <a:pt x="2518" y="1260"/>
                    <a:pt x="2444" y="947"/>
                  </a:cubicBezTo>
                  <a:cubicBezTo>
                    <a:pt x="2370" y="627"/>
                    <a:pt x="2181" y="355"/>
                    <a:pt x="1909" y="182"/>
                  </a:cubicBezTo>
                  <a:cubicBezTo>
                    <a:pt x="1714" y="61"/>
                    <a:pt x="1493" y="1"/>
                    <a:pt x="1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8"/>
            <p:cNvSpPr/>
            <p:nvPr/>
          </p:nvSpPr>
          <p:spPr>
            <a:xfrm>
              <a:off x="1300800" y="-283125"/>
              <a:ext cx="23075" cy="61325"/>
            </a:xfrm>
            <a:custGeom>
              <a:avLst/>
              <a:gdLst/>
              <a:ahLst/>
              <a:cxnLst/>
              <a:rect l="l" t="t" r="r" b="b"/>
              <a:pathLst>
                <a:path w="923" h="2453" extrusionOk="0">
                  <a:moveTo>
                    <a:pt x="289" y="0"/>
                  </a:moveTo>
                  <a:lnTo>
                    <a:pt x="1" y="74"/>
                  </a:lnTo>
                  <a:lnTo>
                    <a:pt x="634" y="2452"/>
                  </a:lnTo>
                  <a:lnTo>
                    <a:pt x="922" y="2378"/>
                  </a:lnTo>
                  <a:lnTo>
                    <a:pt x="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8"/>
            <p:cNvSpPr/>
            <p:nvPr/>
          </p:nvSpPr>
          <p:spPr>
            <a:xfrm>
              <a:off x="1351000" y="-186850"/>
              <a:ext cx="37675" cy="27375"/>
            </a:xfrm>
            <a:custGeom>
              <a:avLst/>
              <a:gdLst/>
              <a:ahLst/>
              <a:cxnLst/>
              <a:rect l="l" t="t" r="r" b="b"/>
              <a:pathLst>
                <a:path w="1507" h="1095" extrusionOk="0">
                  <a:moveTo>
                    <a:pt x="157" y="0"/>
                  </a:moveTo>
                  <a:lnTo>
                    <a:pt x="0" y="247"/>
                  </a:lnTo>
                  <a:lnTo>
                    <a:pt x="1350" y="1095"/>
                  </a:lnTo>
                  <a:lnTo>
                    <a:pt x="1506" y="840"/>
                  </a:lnTo>
                  <a:lnTo>
                    <a:pt x="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8"/>
            <p:cNvSpPr/>
            <p:nvPr/>
          </p:nvSpPr>
          <p:spPr>
            <a:xfrm>
              <a:off x="1249150" y="-190150"/>
              <a:ext cx="58875" cy="43650"/>
            </a:xfrm>
            <a:custGeom>
              <a:avLst/>
              <a:gdLst/>
              <a:ahLst/>
              <a:cxnLst/>
              <a:rect l="l" t="t" r="r" b="b"/>
              <a:pathLst>
                <a:path w="2355" h="1746" extrusionOk="0">
                  <a:moveTo>
                    <a:pt x="2182" y="1"/>
                  </a:moveTo>
                  <a:lnTo>
                    <a:pt x="1" y="1507"/>
                  </a:lnTo>
                  <a:lnTo>
                    <a:pt x="166" y="1745"/>
                  </a:lnTo>
                  <a:lnTo>
                    <a:pt x="2355" y="248"/>
                  </a:lnTo>
                  <a:lnTo>
                    <a:pt x="21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8"/>
            <p:cNvSpPr/>
            <p:nvPr/>
          </p:nvSpPr>
          <p:spPr>
            <a:xfrm>
              <a:off x="1223450" y="-159700"/>
              <a:ext cx="36850" cy="32525"/>
            </a:xfrm>
            <a:custGeom>
              <a:avLst/>
              <a:gdLst/>
              <a:ahLst/>
              <a:cxnLst/>
              <a:rect l="l" t="t" r="r" b="b"/>
              <a:pathLst>
                <a:path w="1474" h="1301" extrusionOk="0">
                  <a:moveTo>
                    <a:pt x="735" y="1"/>
                  </a:moveTo>
                  <a:cubicBezTo>
                    <a:pt x="521" y="1"/>
                    <a:pt x="312" y="108"/>
                    <a:pt x="190" y="305"/>
                  </a:cubicBezTo>
                  <a:cubicBezTo>
                    <a:pt x="0" y="610"/>
                    <a:pt x="91" y="1013"/>
                    <a:pt x="395" y="1202"/>
                  </a:cubicBezTo>
                  <a:cubicBezTo>
                    <a:pt x="503" y="1269"/>
                    <a:pt x="622" y="1301"/>
                    <a:pt x="738" y="1301"/>
                  </a:cubicBezTo>
                  <a:cubicBezTo>
                    <a:pt x="953" y="1301"/>
                    <a:pt x="1162" y="1193"/>
                    <a:pt x="1284" y="996"/>
                  </a:cubicBezTo>
                  <a:cubicBezTo>
                    <a:pt x="1473" y="692"/>
                    <a:pt x="1383" y="289"/>
                    <a:pt x="1078" y="99"/>
                  </a:cubicBezTo>
                  <a:cubicBezTo>
                    <a:pt x="971" y="33"/>
                    <a:pt x="852" y="1"/>
                    <a:pt x="7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8"/>
            <p:cNvSpPr/>
            <p:nvPr/>
          </p:nvSpPr>
          <p:spPr>
            <a:xfrm>
              <a:off x="1221175" y="-163350"/>
              <a:ext cx="41375" cy="39875"/>
            </a:xfrm>
            <a:custGeom>
              <a:avLst/>
              <a:gdLst/>
              <a:ahLst/>
              <a:cxnLst/>
              <a:rect l="l" t="t" r="r" b="b"/>
              <a:pathLst>
                <a:path w="1655" h="1595" extrusionOk="0">
                  <a:moveTo>
                    <a:pt x="832" y="295"/>
                  </a:moveTo>
                  <a:cubicBezTo>
                    <a:pt x="922" y="295"/>
                    <a:pt x="1013" y="328"/>
                    <a:pt x="1095" y="377"/>
                  </a:cubicBezTo>
                  <a:cubicBezTo>
                    <a:pt x="1326" y="517"/>
                    <a:pt x="1400" y="830"/>
                    <a:pt x="1252" y="1060"/>
                  </a:cubicBezTo>
                  <a:cubicBezTo>
                    <a:pt x="1178" y="1175"/>
                    <a:pt x="1071" y="1258"/>
                    <a:pt x="939" y="1282"/>
                  </a:cubicBezTo>
                  <a:cubicBezTo>
                    <a:pt x="901" y="1292"/>
                    <a:pt x="862" y="1297"/>
                    <a:pt x="824" y="1297"/>
                  </a:cubicBezTo>
                  <a:cubicBezTo>
                    <a:pt x="732" y="1297"/>
                    <a:pt x="642" y="1269"/>
                    <a:pt x="560" y="1216"/>
                  </a:cubicBezTo>
                  <a:cubicBezTo>
                    <a:pt x="453" y="1151"/>
                    <a:pt x="371" y="1035"/>
                    <a:pt x="338" y="912"/>
                  </a:cubicBezTo>
                  <a:cubicBezTo>
                    <a:pt x="314" y="780"/>
                    <a:pt x="330" y="649"/>
                    <a:pt x="404" y="533"/>
                  </a:cubicBezTo>
                  <a:cubicBezTo>
                    <a:pt x="478" y="418"/>
                    <a:pt x="585" y="344"/>
                    <a:pt x="717" y="311"/>
                  </a:cubicBezTo>
                  <a:cubicBezTo>
                    <a:pt x="750" y="303"/>
                    <a:pt x="791" y="295"/>
                    <a:pt x="832" y="295"/>
                  </a:cubicBezTo>
                  <a:close/>
                  <a:moveTo>
                    <a:pt x="837" y="1"/>
                  </a:moveTo>
                  <a:cubicBezTo>
                    <a:pt x="775" y="1"/>
                    <a:pt x="713" y="8"/>
                    <a:pt x="651" y="23"/>
                  </a:cubicBezTo>
                  <a:cubicBezTo>
                    <a:pt x="445" y="73"/>
                    <a:pt x="264" y="196"/>
                    <a:pt x="149" y="377"/>
                  </a:cubicBezTo>
                  <a:cubicBezTo>
                    <a:pt x="42" y="558"/>
                    <a:pt x="1" y="772"/>
                    <a:pt x="50" y="978"/>
                  </a:cubicBezTo>
                  <a:cubicBezTo>
                    <a:pt x="100" y="1184"/>
                    <a:pt x="223" y="1356"/>
                    <a:pt x="404" y="1472"/>
                  </a:cubicBezTo>
                  <a:cubicBezTo>
                    <a:pt x="536" y="1554"/>
                    <a:pt x="676" y="1595"/>
                    <a:pt x="824" y="1595"/>
                  </a:cubicBezTo>
                  <a:cubicBezTo>
                    <a:pt x="890" y="1595"/>
                    <a:pt x="947" y="1587"/>
                    <a:pt x="1005" y="1570"/>
                  </a:cubicBezTo>
                  <a:cubicBezTo>
                    <a:pt x="1211" y="1529"/>
                    <a:pt x="1392" y="1397"/>
                    <a:pt x="1499" y="1216"/>
                  </a:cubicBezTo>
                  <a:cubicBezTo>
                    <a:pt x="1614" y="1035"/>
                    <a:pt x="1655" y="830"/>
                    <a:pt x="1606" y="616"/>
                  </a:cubicBezTo>
                  <a:cubicBezTo>
                    <a:pt x="1556" y="410"/>
                    <a:pt x="1433" y="237"/>
                    <a:pt x="1252" y="122"/>
                  </a:cubicBezTo>
                  <a:cubicBezTo>
                    <a:pt x="1125" y="41"/>
                    <a:pt x="982" y="1"/>
                    <a:pt x="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8"/>
            <p:cNvSpPr/>
            <p:nvPr/>
          </p:nvSpPr>
          <p:spPr>
            <a:xfrm>
              <a:off x="1373000" y="-175850"/>
              <a:ext cx="37075" cy="32425"/>
            </a:xfrm>
            <a:custGeom>
              <a:avLst/>
              <a:gdLst/>
              <a:ahLst/>
              <a:cxnLst/>
              <a:rect l="l" t="t" r="r" b="b"/>
              <a:pathLst>
                <a:path w="1483" h="1297" extrusionOk="0">
                  <a:moveTo>
                    <a:pt x="740" y="1"/>
                  </a:moveTo>
                  <a:cubicBezTo>
                    <a:pt x="524" y="1"/>
                    <a:pt x="312" y="110"/>
                    <a:pt x="190" y="301"/>
                  </a:cubicBezTo>
                  <a:cubicBezTo>
                    <a:pt x="1" y="605"/>
                    <a:pt x="91" y="1009"/>
                    <a:pt x="396" y="1198"/>
                  </a:cubicBezTo>
                  <a:cubicBezTo>
                    <a:pt x="503" y="1265"/>
                    <a:pt x="622" y="1297"/>
                    <a:pt x="739" y="1297"/>
                  </a:cubicBezTo>
                  <a:cubicBezTo>
                    <a:pt x="954" y="1297"/>
                    <a:pt x="1162" y="1189"/>
                    <a:pt x="1285" y="992"/>
                  </a:cubicBezTo>
                  <a:cubicBezTo>
                    <a:pt x="1482" y="688"/>
                    <a:pt x="1383" y="293"/>
                    <a:pt x="1087" y="104"/>
                  </a:cubicBezTo>
                  <a:cubicBezTo>
                    <a:pt x="979" y="34"/>
                    <a:pt x="859" y="1"/>
                    <a:pt x="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8"/>
            <p:cNvSpPr/>
            <p:nvPr/>
          </p:nvSpPr>
          <p:spPr>
            <a:xfrm>
              <a:off x="1370950" y="-179550"/>
              <a:ext cx="43225" cy="39825"/>
            </a:xfrm>
            <a:custGeom>
              <a:avLst/>
              <a:gdLst/>
              <a:ahLst/>
              <a:cxnLst/>
              <a:rect l="l" t="t" r="r" b="b"/>
              <a:pathLst>
                <a:path w="1729" h="1593" extrusionOk="0">
                  <a:moveTo>
                    <a:pt x="824" y="301"/>
                  </a:moveTo>
                  <a:cubicBezTo>
                    <a:pt x="914" y="301"/>
                    <a:pt x="1005" y="326"/>
                    <a:pt x="1087" y="375"/>
                  </a:cubicBezTo>
                  <a:cubicBezTo>
                    <a:pt x="1317" y="523"/>
                    <a:pt x="1391" y="828"/>
                    <a:pt x="1243" y="1058"/>
                  </a:cubicBezTo>
                  <a:cubicBezTo>
                    <a:pt x="1177" y="1173"/>
                    <a:pt x="1062" y="1255"/>
                    <a:pt x="931" y="1280"/>
                  </a:cubicBezTo>
                  <a:cubicBezTo>
                    <a:pt x="894" y="1290"/>
                    <a:pt x="855" y="1295"/>
                    <a:pt x="817" y="1295"/>
                  </a:cubicBezTo>
                  <a:cubicBezTo>
                    <a:pt x="727" y="1295"/>
                    <a:pt x="635" y="1269"/>
                    <a:pt x="560" y="1223"/>
                  </a:cubicBezTo>
                  <a:cubicBezTo>
                    <a:pt x="445" y="1148"/>
                    <a:pt x="363" y="1042"/>
                    <a:pt x="338" y="910"/>
                  </a:cubicBezTo>
                  <a:cubicBezTo>
                    <a:pt x="305" y="778"/>
                    <a:pt x="330" y="647"/>
                    <a:pt x="396" y="531"/>
                  </a:cubicBezTo>
                  <a:cubicBezTo>
                    <a:pt x="470" y="416"/>
                    <a:pt x="577" y="342"/>
                    <a:pt x="708" y="309"/>
                  </a:cubicBezTo>
                  <a:cubicBezTo>
                    <a:pt x="750" y="301"/>
                    <a:pt x="782" y="301"/>
                    <a:pt x="824" y="301"/>
                  </a:cubicBezTo>
                  <a:close/>
                  <a:moveTo>
                    <a:pt x="819" y="0"/>
                  </a:moveTo>
                  <a:cubicBezTo>
                    <a:pt x="760" y="0"/>
                    <a:pt x="701" y="7"/>
                    <a:pt x="643" y="21"/>
                  </a:cubicBezTo>
                  <a:cubicBezTo>
                    <a:pt x="437" y="70"/>
                    <a:pt x="264" y="194"/>
                    <a:pt x="149" y="375"/>
                  </a:cubicBezTo>
                  <a:cubicBezTo>
                    <a:pt x="34" y="556"/>
                    <a:pt x="1" y="770"/>
                    <a:pt x="50" y="976"/>
                  </a:cubicBezTo>
                  <a:cubicBezTo>
                    <a:pt x="91" y="1181"/>
                    <a:pt x="223" y="1362"/>
                    <a:pt x="396" y="1469"/>
                  </a:cubicBezTo>
                  <a:cubicBezTo>
                    <a:pt x="527" y="1552"/>
                    <a:pt x="675" y="1593"/>
                    <a:pt x="824" y="1593"/>
                  </a:cubicBezTo>
                  <a:cubicBezTo>
                    <a:pt x="881" y="1593"/>
                    <a:pt x="939" y="1585"/>
                    <a:pt x="996" y="1576"/>
                  </a:cubicBezTo>
                  <a:cubicBezTo>
                    <a:pt x="1210" y="1527"/>
                    <a:pt x="1383" y="1395"/>
                    <a:pt x="1498" y="1223"/>
                  </a:cubicBezTo>
                  <a:cubicBezTo>
                    <a:pt x="1729" y="844"/>
                    <a:pt x="1614" y="358"/>
                    <a:pt x="1243" y="120"/>
                  </a:cubicBezTo>
                  <a:cubicBezTo>
                    <a:pt x="1114" y="43"/>
                    <a:pt x="967"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8"/>
            <p:cNvSpPr/>
            <p:nvPr/>
          </p:nvSpPr>
          <p:spPr>
            <a:xfrm>
              <a:off x="1282500" y="-300625"/>
              <a:ext cx="37050" cy="32525"/>
            </a:xfrm>
            <a:custGeom>
              <a:avLst/>
              <a:gdLst/>
              <a:ahLst/>
              <a:cxnLst/>
              <a:rect l="l" t="t" r="r" b="b"/>
              <a:pathLst>
                <a:path w="1482" h="1301" extrusionOk="0">
                  <a:moveTo>
                    <a:pt x="741" y="1"/>
                  </a:moveTo>
                  <a:cubicBezTo>
                    <a:pt x="524" y="1"/>
                    <a:pt x="312" y="108"/>
                    <a:pt x="189" y="305"/>
                  </a:cubicBezTo>
                  <a:cubicBezTo>
                    <a:pt x="0" y="610"/>
                    <a:pt x="91" y="1013"/>
                    <a:pt x="395" y="1202"/>
                  </a:cubicBezTo>
                  <a:cubicBezTo>
                    <a:pt x="503" y="1269"/>
                    <a:pt x="622" y="1301"/>
                    <a:pt x="741" y="1301"/>
                  </a:cubicBezTo>
                  <a:cubicBezTo>
                    <a:pt x="958" y="1301"/>
                    <a:pt x="1170" y="1193"/>
                    <a:pt x="1292" y="996"/>
                  </a:cubicBezTo>
                  <a:cubicBezTo>
                    <a:pt x="1481" y="692"/>
                    <a:pt x="1391" y="289"/>
                    <a:pt x="1086" y="99"/>
                  </a:cubicBezTo>
                  <a:cubicBezTo>
                    <a:pt x="979" y="33"/>
                    <a:pt x="859" y="1"/>
                    <a:pt x="7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8"/>
            <p:cNvSpPr/>
            <p:nvPr/>
          </p:nvSpPr>
          <p:spPr>
            <a:xfrm>
              <a:off x="1280425" y="-304275"/>
              <a:ext cx="43225" cy="39875"/>
            </a:xfrm>
            <a:custGeom>
              <a:avLst/>
              <a:gdLst/>
              <a:ahLst/>
              <a:cxnLst/>
              <a:rect l="l" t="t" r="r" b="b"/>
              <a:pathLst>
                <a:path w="1729" h="1595" extrusionOk="0">
                  <a:moveTo>
                    <a:pt x="824" y="295"/>
                  </a:moveTo>
                  <a:cubicBezTo>
                    <a:pt x="914" y="295"/>
                    <a:pt x="1005" y="319"/>
                    <a:pt x="1087" y="377"/>
                  </a:cubicBezTo>
                  <a:cubicBezTo>
                    <a:pt x="1318" y="517"/>
                    <a:pt x="1392" y="830"/>
                    <a:pt x="1243" y="1060"/>
                  </a:cubicBezTo>
                  <a:cubicBezTo>
                    <a:pt x="1153" y="1209"/>
                    <a:pt x="989" y="1293"/>
                    <a:pt x="823" y="1293"/>
                  </a:cubicBezTo>
                  <a:cubicBezTo>
                    <a:pt x="733" y="1293"/>
                    <a:pt x="641" y="1269"/>
                    <a:pt x="560" y="1216"/>
                  </a:cubicBezTo>
                  <a:cubicBezTo>
                    <a:pt x="445" y="1151"/>
                    <a:pt x="371" y="1035"/>
                    <a:pt x="338" y="912"/>
                  </a:cubicBezTo>
                  <a:cubicBezTo>
                    <a:pt x="305" y="780"/>
                    <a:pt x="330" y="649"/>
                    <a:pt x="404" y="533"/>
                  </a:cubicBezTo>
                  <a:cubicBezTo>
                    <a:pt x="495" y="377"/>
                    <a:pt x="659" y="295"/>
                    <a:pt x="824" y="295"/>
                  </a:cubicBezTo>
                  <a:close/>
                  <a:moveTo>
                    <a:pt x="829" y="1"/>
                  </a:moveTo>
                  <a:cubicBezTo>
                    <a:pt x="767" y="1"/>
                    <a:pt x="704" y="8"/>
                    <a:pt x="643" y="23"/>
                  </a:cubicBezTo>
                  <a:cubicBezTo>
                    <a:pt x="437" y="73"/>
                    <a:pt x="264" y="196"/>
                    <a:pt x="149" y="377"/>
                  </a:cubicBezTo>
                  <a:cubicBezTo>
                    <a:pt x="34" y="558"/>
                    <a:pt x="1" y="772"/>
                    <a:pt x="50" y="978"/>
                  </a:cubicBezTo>
                  <a:cubicBezTo>
                    <a:pt x="100" y="1184"/>
                    <a:pt x="223" y="1356"/>
                    <a:pt x="404" y="1472"/>
                  </a:cubicBezTo>
                  <a:cubicBezTo>
                    <a:pt x="536" y="1554"/>
                    <a:pt x="676" y="1595"/>
                    <a:pt x="824" y="1595"/>
                  </a:cubicBezTo>
                  <a:cubicBezTo>
                    <a:pt x="1087" y="1595"/>
                    <a:pt x="1350" y="1463"/>
                    <a:pt x="1499" y="1216"/>
                  </a:cubicBezTo>
                  <a:cubicBezTo>
                    <a:pt x="1729" y="846"/>
                    <a:pt x="1622" y="352"/>
                    <a:pt x="1243" y="122"/>
                  </a:cubicBezTo>
                  <a:cubicBezTo>
                    <a:pt x="1117" y="41"/>
                    <a:pt x="974" y="1"/>
                    <a:pt x="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5" name="Google Shape;1185;p48"/>
          <p:cNvSpPr/>
          <p:nvPr/>
        </p:nvSpPr>
        <p:spPr>
          <a:xfrm>
            <a:off x="2167990" y="759417"/>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8"/>
          <p:cNvSpPr/>
          <p:nvPr/>
        </p:nvSpPr>
        <p:spPr>
          <a:xfrm>
            <a:off x="2938290" y="438065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7" name="Google Shape;1187;p48"/>
          <p:cNvGrpSpPr/>
          <p:nvPr/>
        </p:nvGrpSpPr>
        <p:grpSpPr>
          <a:xfrm rot="-1762500">
            <a:off x="1052305" y="485969"/>
            <a:ext cx="818039" cy="1234975"/>
            <a:chOff x="2689275" y="-2085950"/>
            <a:chExt cx="414575" cy="625875"/>
          </a:xfrm>
        </p:grpSpPr>
        <p:sp>
          <p:nvSpPr>
            <p:cNvPr id="1188" name="Google Shape;1188;p48"/>
            <p:cNvSpPr/>
            <p:nvPr/>
          </p:nvSpPr>
          <p:spPr>
            <a:xfrm>
              <a:off x="2692975" y="-2082450"/>
              <a:ext cx="407150" cy="618875"/>
            </a:xfrm>
            <a:custGeom>
              <a:avLst/>
              <a:gdLst/>
              <a:ahLst/>
              <a:cxnLst/>
              <a:rect l="l" t="t" r="r" b="b"/>
              <a:pathLst>
                <a:path w="16286" h="24755" extrusionOk="0">
                  <a:moveTo>
                    <a:pt x="7859" y="4552"/>
                  </a:moveTo>
                  <a:cubicBezTo>
                    <a:pt x="8123" y="4552"/>
                    <a:pt x="8378" y="4584"/>
                    <a:pt x="8633" y="4650"/>
                  </a:cubicBezTo>
                  <a:cubicBezTo>
                    <a:pt x="10262" y="5070"/>
                    <a:pt x="11250" y="6741"/>
                    <a:pt x="10822" y="8370"/>
                  </a:cubicBezTo>
                  <a:cubicBezTo>
                    <a:pt x="10476" y="9711"/>
                    <a:pt x="9258" y="10658"/>
                    <a:pt x="7867" y="10658"/>
                  </a:cubicBezTo>
                  <a:cubicBezTo>
                    <a:pt x="7612" y="10658"/>
                    <a:pt x="7357" y="10625"/>
                    <a:pt x="7102" y="10559"/>
                  </a:cubicBezTo>
                  <a:cubicBezTo>
                    <a:pt x="6312" y="10353"/>
                    <a:pt x="5654" y="9851"/>
                    <a:pt x="5242" y="9152"/>
                  </a:cubicBezTo>
                  <a:cubicBezTo>
                    <a:pt x="4823" y="8452"/>
                    <a:pt x="4707" y="7629"/>
                    <a:pt x="4913" y="6839"/>
                  </a:cubicBezTo>
                  <a:cubicBezTo>
                    <a:pt x="5119" y="6049"/>
                    <a:pt x="5621" y="5383"/>
                    <a:pt x="6320" y="4971"/>
                  </a:cubicBezTo>
                  <a:cubicBezTo>
                    <a:pt x="6789" y="4691"/>
                    <a:pt x="7324" y="4552"/>
                    <a:pt x="7859" y="4552"/>
                  </a:cubicBezTo>
                  <a:close/>
                  <a:moveTo>
                    <a:pt x="7867" y="1"/>
                  </a:moveTo>
                  <a:cubicBezTo>
                    <a:pt x="4403" y="1"/>
                    <a:pt x="1375" y="2338"/>
                    <a:pt x="502" y="5695"/>
                  </a:cubicBezTo>
                  <a:cubicBezTo>
                    <a:pt x="0" y="7662"/>
                    <a:pt x="288" y="9711"/>
                    <a:pt x="1317" y="11464"/>
                  </a:cubicBezTo>
                  <a:cubicBezTo>
                    <a:pt x="1868" y="12402"/>
                    <a:pt x="2601" y="13192"/>
                    <a:pt x="3473" y="13809"/>
                  </a:cubicBezTo>
                  <a:cubicBezTo>
                    <a:pt x="3292" y="13999"/>
                    <a:pt x="3160" y="14229"/>
                    <a:pt x="3095" y="14484"/>
                  </a:cubicBezTo>
                  <a:lnTo>
                    <a:pt x="1375" y="21133"/>
                  </a:lnTo>
                  <a:cubicBezTo>
                    <a:pt x="1185" y="21882"/>
                    <a:pt x="1292" y="22664"/>
                    <a:pt x="1687" y="23331"/>
                  </a:cubicBezTo>
                  <a:cubicBezTo>
                    <a:pt x="2025" y="23907"/>
                    <a:pt x="2560" y="24351"/>
                    <a:pt x="3185" y="24581"/>
                  </a:cubicBezTo>
                  <a:cubicBezTo>
                    <a:pt x="3276" y="24614"/>
                    <a:pt x="3366" y="24639"/>
                    <a:pt x="3457" y="24664"/>
                  </a:cubicBezTo>
                  <a:cubicBezTo>
                    <a:pt x="3695" y="24729"/>
                    <a:pt x="3934" y="24754"/>
                    <a:pt x="4181" y="24754"/>
                  </a:cubicBezTo>
                  <a:cubicBezTo>
                    <a:pt x="4502" y="24754"/>
                    <a:pt x="4814" y="24705"/>
                    <a:pt x="5119" y="24598"/>
                  </a:cubicBezTo>
                  <a:cubicBezTo>
                    <a:pt x="6041" y="24285"/>
                    <a:pt x="6740" y="23528"/>
                    <a:pt x="6987" y="22590"/>
                  </a:cubicBezTo>
                  <a:lnTo>
                    <a:pt x="8707" y="15941"/>
                  </a:lnTo>
                  <a:cubicBezTo>
                    <a:pt x="8773" y="15677"/>
                    <a:pt x="8773" y="15414"/>
                    <a:pt x="8707" y="15159"/>
                  </a:cubicBezTo>
                  <a:cubicBezTo>
                    <a:pt x="11817" y="14822"/>
                    <a:pt x="14434" y="12591"/>
                    <a:pt x="15233" y="9506"/>
                  </a:cubicBezTo>
                  <a:cubicBezTo>
                    <a:pt x="16286" y="5449"/>
                    <a:pt x="13834" y="1293"/>
                    <a:pt x="9777" y="239"/>
                  </a:cubicBezTo>
                  <a:cubicBezTo>
                    <a:pt x="9151" y="75"/>
                    <a:pt x="8509" y="1"/>
                    <a:pt x="78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8"/>
            <p:cNvSpPr/>
            <p:nvPr/>
          </p:nvSpPr>
          <p:spPr>
            <a:xfrm>
              <a:off x="2689275" y="-2085950"/>
              <a:ext cx="414575" cy="625875"/>
            </a:xfrm>
            <a:custGeom>
              <a:avLst/>
              <a:gdLst/>
              <a:ahLst/>
              <a:cxnLst/>
              <a:rect l="l" t="t" r="r" b="b"/>
              <a:pathLst>
                <a:path w="16583" h="25035" extrusionOk="0">
                  <a:moveTo>
                    <a:pt x="8015" y="1"/>
                  </a:moveTo>
                  <a:cubicBezTo>
                    <a:pt x="4485" y="1"/>
                    <a:pt x="1407" y="2387"/>
                    <a:pt x="519" y="5802"/>
                  </a:cubicBezTo>
                  <a:cubicBezTo>
                    <a:pt x="0" y="7810"/>
                    <a:pt x="297" y="9892"/>
                    <a:pt x="1342" y="11670"/>
                  </a:cubicBezTo>
                  <a:cubicBezTo>
                    <a:pt x="1885" y="12583"/>
                    <a:pt x="2576" y="13357"/>
                    <a:pt x="3415" y="13974"/>
                  </a:cubicBezTo>
                  <a:cubicBezTo>
                    <a:pt x="3275" y="14155"/>
                    <a:pt x="3168" y="14369"/>
                    <a:pt x="3111" y="14591"/>
                  </a:cubicBezTo>
                  <a:lnTo>
                    <a:pt x="1391" y="21240"/>
                  </a:lnTo>
                  <a:cubicBezTo>
                    <a:pt x="1193" y="22022"/>
                    <a:pt x="1300" y="22845"/>
                    <a:pt x="1712" y="23545"/>
                  </a:cubicBezTo>
                  <a:cubicBezTo>
                    <a:pt x="2074" y="24145"/>
                    <a:pt x="2625" y="24606"/>
                    <a:pt x="3284" y="24853"/>
                  </a:cubicBezTo>
                  <a:cubicBezTo>
                    <a:pt x="3374" y="24886"/>
                    <a:pt x="3473" y="24911"/>
                    <a:pt x="3572" y="24935"/>
                  </a:cubicBezTo>
                  <a:cubicBezTo>
                    <a:pt x="3819" y="25001"/>
                    <a:pt x="4074" y="25034"/>
                    <a:pt x="4329" y="25034"/>
                  </a:cubicBezTo>
                  <a:cubicBezTo>
                    <a:pt x="4666" y="25034"/>
                    <a:pt x="4995" y="24976"/>
                    <a:pt x="5308" y="24869"/>
                  </a:cubicBezTo>
                  <a:cubicBezTo>
                    <a:pt x="6279" y="24540"/>
                    <a:pt x="7012" y="23750"/>
                    <a:pt x="7267" y="22763"/>
                  </a:cubicBezTo>
                  <a:lnTo>
                    <a:pt x="8987" y="16114"/>
                  </a:lnTo>
                  <a:cubicBezTo>
                    <a:pt x="9044" y="15883"/>
                    <a:pt x="9052" y="15653"/>
                    <a:pt x="9019" y="15422"/>
                  </a:cubicBezTo>
                  <a:cubicBezTo>
                    <a:pt x="12130" y="15019"/>
                    <a:pt x="14722" y="12723"/>
                    <a:pt x="15512" y="9678"/>
                  </a:cubicBezTo>
                  <a:cubicBezTo>
                    <a:pt x="16582" y="5547"/>
                    <a:pt x="14089" y="1318"/>
                    <a:pt x="9958" y="248"/>
                  </a:cubicBezTo>
                  <a:cubicBezTo>
                    <a:pt x="9324" y="83"/>
                    <a:pt x="8666" y="1"/>
                    <a:pt x="8015" y="1"/>
                  </a:cubicBezTo>
                  <a:close/>
                </a:path>
              </a:pathLst>
            </a:custGeom>
            <a:solidFill>
              <a:schemeClr val="lt1"/>
            </a:solidFill>
            <a:ln>
              <a:noFill/>
            </a:ln>
            <a:effectLst>
              <a:outerShdw blurRad="71438" dist="66675" dir="456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8"/>
            <p:cNvSpPr/>
            <p:nvPr/>
          </p:nvSpPr>
          <p:spPr>
            <a:xfrm>
              <a:off x="2722175" y="-2043700"/>
              <a:ext cx="334975" cy="302725"/>
            </a:xfrm>
            <a:custGeom>
              <a:avLst/>
              <a:gdLst/>
              <a:ahLst/>
              <a:cxnLst/>
              <a:rect l="l" t="t" r="r" b="b"/>
              <a:pathLst>
                <a:path w="13399" h="12109" extrusionOk="0">
                  <a:moveTo>
                    <a:pt x="6701" y="1448"/>
                  </a:moveTo>
                  <a:cubicBezTo>
                    <a:pt x="7081" y="1448"/>
                    <a:pt x="7467" y="1495"/>
                    <a:pt x="7852" y="1594"/>
                  </a:cubicBezTo>
                  <a:cubicBezTo>
                    <a:pt x="10312" y="2228"/>
                    <a:pt x="11793" y="4746"/>
                    <a:pt x="11160" y="7207"/>
                  </a:cubicBezTo>
                  <a:cubicBezTo>
                    <a:pt x="10625" y="9282"/>
                    <a:pt x="8749" y="10661"/>
                    <a:pt x="6698" y="10661"/>
                  </a:cubicBezTo>
                  <a:cubicBezTo>
                    <a:pt x="6318" y="10661"/>
                    <a:pt x="5932" y="10614"/>
                    <a:pt x="5547" y="10515"/>
                  </a:cubicBezTo>
                  <a:cubicBezTo>
                    <a:pt x="3087" y="9873"/>
                    <a:pt x="1606" y="7363"/>
                    <a:pt x="2239" y="4902"/>
                  </a:cubicBezTo>
                  <a:cubicBezTo>
                    <a:pt x="2781" y="2827"/>
                    <a:pt x="4652" y="1448"/>
                    <a:pt x="6701" y="1448"/>
                  </a:cubicBezTo>
                  <a:close/>
                  <a:moveTo>
                    <a:pt x="6691" y="0"/>
                  </a:moveTo>
                  <a:cubicBezTo>
                    <a:pt x="4001" y="0"/>
                    <a:pt x="1547" y="1809"/>
                    <a:pt x="840" y="4540"/>
                  </a:cubicBezTo>
                  <a:cubicBezTo>
                    <a:pt x="1" y="7774"/>
                    <a:pt x="1951" y="11074"/>
                    <a:pt x="5185" y="11914"/>
                  </a:cubicBezTo>
                  <a:cubicBezTo>
                    <a:pt x="5693" y="12046"/>
                    <a:pt x="6203" y="12109"/>
                    <a:pt x="6705" y="12109"/>
                  </a:cubicBezTo>
                  <a:cubicBezTo>
                    <a:pt x="9398" y="12109"/>
                    <a:pt x="11858" y="10295"/>
                    <a:pt x="12559" y="7569"/>
                  </a:cubicBezTo>
                  <a:cubicBezTo>
                    <a:pt x="13398" y="4335"/>
                    <a:pt x="11456" y="1027"/>
                    <a:pt x="8214" y="195"/>
                  </a:cubicBezTo>
                  <a:cubicBezTo>
                    <a:pt x="7704" y="63"/>
                    <a:pt x="7193" y="0"/>
                    <a:pt x="6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8"/>
            <p:cNvSpPr/>
            <p:nvPr/>
          </p:nvSpPr>
          <p:spPr>
            <a:xfrm>
              <a:off x="2728350" y="-2048275"/>
              <a:ext cx="333725" cy="311700"/>
            </a:xfrm>
            <a:custGeom>
              <a:avLst/>
              <a:gdLst/>
              <a:ahLst/>
              <a:cxnLst/>
              <a:rect l="l" t="t" r="r" b="b"/>
              <a:pathLst>
                <a:path w="13349" h="12468" extrusionOk="0">
                  <a:moveTo>
                    <a:pt x="6444" y="1810"/>
                  </a:moveTo>
                  <a:cubicBezTo>
                    <a:pt x="6815" y="1810"/>
                    <a:pt x="7193" y="1860"/>
                    <a:pt x="7563" y="1950"/>
                  </a:cubicBezTo>
                  <a:cubicBezTo>
                    <a:pt x="9925" y="2559"/>
                    <a:pt x="11349" y="4979"/>
                    <a:pt x="10740" y="7340"/>
                  </a:cubicBezTo>
                  <a:cubicBezTo>
                    <a:pt x="10220" y="9330"/>
                    <a:pt x="8426" y="10660"/>
                    <a:pt x="6461" y="10660"/>
                  </a:cubicBezTo>
                  <a:cubicBezTo>
                    <a:pt x="6094" y="10660"/>
                    <a:pt x="5721" y="10614"/>
                    <a:pt x="5350" y="10517"/>
                  </a:cubicBezTo>
                  <a:cubicBezTo>
                    <a:pt x="4206" y="10220"/>
                    <a:pt x="3243" y="9496"/>
                    <a:pt x="2642" y="8484"/>
                  </a:cubicBezTo>
                  <a:cubicBezTo>
                    <a:pt x="2042" y="7464"/>
                    <a:pt x="1877" y="6270"/>
                    <a:pt x="2173" y="5127"/>
                  </a:cubicBezTo>
                  <a:cubicBezTo>
                    <a:pt x="2470" y="3983"/>
                    <a:pt x="3194" y="3020"/>
                    <a:pt x="4206" y="2427"/>
                  </a:cubicBezTo>
                  <a:cubicBezTo>
                    <a:pt x="4897" y="2016"/>
                    <a:pt x="5662" y="1810"/>
                    <a:pt x="6444" y="1810"/>
                  </a:cubicBezTo>
                  <a:close/>
                  <a:moveTo>
                    <a:pt x="6444" y="1450"/>
                  </a:moveTo>
                  <a:cubicBezTo>
                    <a:pt x="5601" y="1450"/>
                    <a:pt x="4771" y="1675"/>
                    <a:pt x="4025" y="2115"/>
                  </a:cubicBezTo>
                  <a:cubicBezTo>
                    <a:pt x="2922" y="2765"/>
                    <a:pt x="2140" y="3802"/>
                    <a:pt x="1819" y="5036"/>
                  </a:cubicBezTo>
                  <a:cubicBezTo>
                    <a:pt x="1499" y="6279"/>
                    <a:pt x="1680" y="7562"/>
                    <a:pt x="2330" y="8665"/>
                  </a:cubicBezTo>
                  <a:cubicBezTo>
                    <a:pt x="2980" y="9768"/>
                    <a:pt x="4017" y="10550"/>
                    <a:pt x="5259" y="10871"/>
                  </a:cubicBezTo>
                  <a:cubicBezTo>
                    <a:pt x="5654" y="10969"/>
                    <a:pt x="6057" y="11019"/>
                    <a:pt x="6452" y="11019"/>
                  </a:cubicBezTo>
                  <a:cubicBezTo>
                    <a:pt x="8584" y="11019"/>
                    <a:pt x="10526" y="9587"/>
                    <a:pt x="11085" y="7431"/>
                  </a:cubicBezTo>
                  <a:cubicBezTo>
                    <a:pt x="11744" y="4880"/>
                    <a:pt x="10205" y="2263"/>
                    <a:pt x="7654" y="1605"/>
                  </a:cubicBezTo>
                  <a:cubicBezTo>
                    <a:pt x="7252" y="1501"/>
                    <a:pt x="6847" y="1450"/>
                    <a:pt x="6444" y="1450"/>
                  </a:cubicBezTo>
                  <a:close/>
                  <a:moveTo>
                    <a:pt x="6452" y="362"/>
                  </a:moveTo>
                  <a:cubicBezTo>
                    <a:pt x="6938" y="362"/>
                    <a:pt x="7432" y="420"/>
                    <a:pt x="7925" y="551"/>
                  </a:cubicBezTo>
                  <a:cubicBezTo>
                    <a:pt x="11061" y="1358"/>
                    <a:pt x="12954" y="4567"/>
                    <a:pt x="12139" y="7702"/>
                  </a:cubicBezTo>
                  <a:cubicBezTo>
                    <a:pt x="11458" y="10349"/>
                    <a:pt x="9060" y="12110"/>
                    <a:pt x="6443" y="12110"/>
                  </a:cubicBezTo>
                  <a:cubicBezTo>
                    <a:pt x="5959" y="12110"/>
                    <a:pt x="5468" y="12050"/>
                    <a:pt x="4979" y="11924"/>
                  </a:cubicBezTo>
                  <a:cubicBezTo>
                    <a:pt x="3465" y="11529"/>
                    <a:pt x="2190" y="10566"/>
                    <a:pt x="1392" y="9217"/>
                  </a:cubicBezTo>
                  <a:cubicBezTo>
                    <a:pt x="593" y="7867"/>
                    <a:pt x="371" y="6287"/>
                    <a:pt x="766" y="4765"/>
                  </a:cubicBezTo>
                  <a:cubicBezTo>
                    <a:pt x="1449" y="2123"/>
                    <a:pt x="3844" y="362"/>
                    <a:pt x="6452" y="362"/>
                  </a:cubicBezTo>
                  <a:close/>
                  <a:moveTo>
                    <a:pt x="6461" y="0"/>
                  </a:moveTo>
                  <a:cubicBezTo>
                    <a:pt x="3682" y="0"/>
                    <a:pt x="1143" y="1868"/>
                    <a:pt x="420" y="4674"/>
                  </a:cubicBezTo>
                  <a:cubicBezTo>
                    <a:pt x="1" y="6287"/>
                    <a:pt x="239" y="7966"/>
                    <a:pt x="1079" y="9398"/>
                  </a:cubicBezTo>
                  <a:cubicBezTo>
                    <a:pt x="1926" y="10838"/>
                    <a:pt x="3284" y="11858"/>
                    <a:pt x="4897" y="12270"/>
                  </a:cubicBezTo>
                  <a:cubicBezTo>
                    <a:pt x="5416" y="12409"/>
                    <a:pt x="5934" y="12467"/>
                    <a:pt x="6452" y="12467"/>
                  </a:cubicBezTo>
                  <a:cubicBezTo>
                    <a:pt x="9226" y="12467"/>
                    <a:pt x="11760" y="10599"/>
                    <a:pt x="12493" y="7793"/>
                  </a:cubicBezTo>
                  <a:cubicBezTo>
                    <a:pt x="13349" y="4468"/>
                    <a:pt x="11341" y="1061"/>
                    <a:pt x="8016" y="197"/>
                  </a:cubicBezTo>
                  <a:cubicBezTo>
                    <a:pt x="7496" y="64"/>
                    <a:pt x="6974" y="0"/>
                    <a:pt x="6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8"/>
            <p:cNvSpPr/>
            <p:nvPr/>
          </p:nvSpPr>
          <p:spPr>
            <a:xfrm>
              <a:off x="2817450" y="-1752650"/>
              <a:ext cx="57625" cy="56375"/>
            </a:xfrm>
            <a:custGeom>
              <a:avLst/>
              <a:gdLst/>
              <a:ahLst/>
              <a:cxnLst/>
              <a:rect l="l" t="t" r="r" b="b"/>
              <a:pathLst>
                <a:path w="2305" h="2255" extrusionOk="0">
                  <a:moveTo>
                    <a:pt x="461" y="0"/>
                  </a:moveTo>
                  <a:lnTo>
                    <a:pt x="0" y="1786"/>
                  </a:lnTo>
                  <a:lnTo>
                    <a:pt x="1843" y="2255"/>
                  </a:lnTo>
                  <a:lnTo>
                    <a:pt x="2304" y="477"/>
                  </a:lnTo>
                  <a:lnTo>
                    <a:pt x="4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8"/>
            <p:cNvSpPr/>
            <p:nvPr/>
          </p:nvSpPr>
          <p:spPr>
            <a:xfrm>
              <a:off x="2813725" y="-1756225"/>
              <a:ext cx="65050" cy="63675"/>
            </a:xfrm>
            <a:custGeom>
              <a:avLst/>
              <a:gdLst/>
              <a:ahLst/>
              <a:cxnLst/>
              <a:rect l="l" t="t" r="r" b="b"/>
              <a:pathLst>
                <a:path w="2602" h="2547" extrusionOk="0">
                  <a:moveTo>
                    <a:pt x="717" y="316"/>
                  </a:moveTo>
                  <a:lnTo>
                    <a:pt x="2280" y="727"/>
                  </a:lnTo>
                  <a:lnTo>
                    <a:pt x="1885" y="2225"/>
                  </a:lnTo>
                  <a:lnTo>
                    <a:pt x="322" y="1822"/>
                  </a:lnTo>
                  <a:lnTo>
                    <a:pt x="717" y="316"/>
                  </a:lnTo>
                  <a:close/>
                  <a:moveTo>
                    <a:pt x="614" y="0"/>
                  </a:moveTo>
                  <a:cubicBezTo>
                    <a:pt x="550" y="0"/>
                    <a:pt x="491" y="46"/>
                    <a:pt x="470" y="110"/>
                  </a:cubicBezTo>
                  <a:lnTo>
                    <a:pt x="9" y="1888"/>
                  </a:lnTo>
                  <a:cubicBezTo>
                    <a:pt x="1" y="1929"/>
                    <a:pt x="9" y="1962"/>
                    <a:pt x="26" y="1995"/>
                  </a:cubicBezTo>
                  <a:cubicBezTo>
                    <a:pt x="42" y="2028"/>
                    <a:pt x="75" y="2052"/>
                    <a:pt x="116" y="2061"/>
                  </a:cubicBezTo>
                  <a:lnTo>
                    <a:pt x="1959" y="2538"/>
                  </a:lnTo>
                  <a:cubicBezTo>
                    <a:pt x="1968" y="2546"/>
                    <a:pt x="1984" y="2546"/>
                    <a:pt x="1992" y="2546"/>
                  </a:cubicBezTo>
                  <a:cubicBezTo>
                    <a:pt x="2058" y="2546"/>
                    <a:pt x="2116" y="2505"/>
                    <a:pt x="2132" y="2439"/>
                  </a:cubicBezTo>
                  <a:lnTo>
                    <a:pt x="2593" y="653"/>
                  </a:lnTo>
                  <a:cubicBezTo>
                    <a:pt x="2601" y="620"/>
                    <a:pt x="2593" y="579"/>
                    <a:pt x="2577" y="546"/>
                  </a:cubicBezTo>
                  <a:cubicBezTo>
                    <a:pt x="2560" y="513"/>
                    <a:pt x="2527" y="489"/>
                    <a:pt x="2486" y="481"/>
                  </a:cubicBezTo>
                  <a:lnTo>
                    <a:pt x="643" y="3"/>
                  </a:lnTo>
                  <a:cubicBezTo>
                    <a:pt x="633" y="1"/>
                    <a:pt x="623" y="0"/>
                    <a:pt x="6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8"/>
            <p:cNvSpPr/>
            <p:nvPr/>
          </p:nvSpPr>
          <p:spPr>
            <a:xfrm>
              <a:off x="2760250" y="-1710475"/>
              <a:ext cx="112750" cy="208225"/>
            </a:xfrm>
            <a:custGeom>
              <a:avLst/>
              <a:gdLst/>
              <a:ahLst/>
              <a:cxnLst/>
              <a:rect l="l" t="t" r="r" b="b"/>
              <a:pathLst>
                <a:path w="4510" h="8329" extrusionOk="0">
                  <a:moveTo>
                    <a:pt x="1909" y="0"/>
                  </a:moveTo>
                  <a:lnTo>
                    <a:pt x="190" y="6641"/>
                  </a:lnTo>
                  <a:cubicBezTo>
                    <a:pt x="0" y="7365"/>
                    <a:pt x="436" y="8098"/>
                    <a:pt x="1152" y="8287"/>
                  </a:cubicBezTo>
                  <a:cubicBezTo>
                    <a:pt x="1265" y="8315"/>
                    <a:pt x="1377" y="8328"/>
                    <a:pt x="1487" y="8328"/>
                  </a:cubicBezTo>
                  <a:cubicBezTo>
                    <a:pt x="2090" y="8328"/>
                    <a:pt x="2637" y="7928"/>
                    <a:pt x="2790" y="7316"/>
                  </a:cubicBezTo>
                  <a:lnTo>
                    <a:pt x="4510" y="667"/>
                  </a:lnTo>
                  <a:lnTo>
                    <a:pt x="19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8"/>
            <p:cNvSpPr/>
            <p:nvPr/>
          </p:nvSpPr>
          <p:spPr>
            <a:xfrm>
              <a:off x="2757975" y="-1715150"/>
              <a:ext cx="120175" cy="217425"/>
            </a:xfrm>
            <a:custGeom>
              <a:avLst/>
              <a:gdLst/>
              <a:ahLst/>
              <a:cxnLst/>
              <a:rect l="l" t="t" r="r" b="b"/>
              <a:pathLst>
                <a:path w="4807" h="8697" extrusionOk="0">
                  <a:moveTo>
                    <a:pt x="2132" y="401"/>
                  </a:moveTo>
                  <a:lnTo>
                    <a:pt x="4387" y="985"/>
                  </a:lnTo>
                  <a:lnTo>
                    <a:pt x="2708" y="7462"/>
                  </a:lnTo>
                  <a:cubicBezTo>
                    <a:pt x="2577" y="7981"/>
                    <a:pt x="2101" y="8331"/>
                    <a:pt x="1586" y="8331"/>
                  </a:cubicBezTo>
                  <a:cubicBezTo>
                    <a:pt x="1489" y="8331"/>
                    <a:pt x="1391" y="8319"/>
                    <a:pt x="1293" y="8293"/>
                  </a:cubicBezTo>
                  <a:cubicBezTo>
                    <a:pt x="988" y="8219"/>
                    <a:pt x="733" y="8030"/>
                    <a:pt x="577" y="7758"/>
                  </a:cubicBezTo>
                  <a:cubicBezTo>
                    <a:pt x="420" y="7495"/>
                    <a:pt x="379" y="7182"/>
                    <a:pt x="453" y="6877"/>
                  </a:cubicBezTo>
                  <a:lnTo>
                    <a:pt x="2132" y="401"/>
                  </a:lnTo>
                  <a:close/>
                  <a:moveTo>
                    <a:pt x="1999" y="0"/>
                  </a:moveTo>
                  <a:cubicBezTo>
                    <a:pt x="1922" y="0"/>
                    <a:pt x="1849" y="54"/>
                    <a:pt x="1828" y="138"/>
                  </a:cubicBezTo>
                  <a:lnTo>
                    <a:pt x="108" y="6787"/>
                  </a:lnTo>
                  <a:cubicBezTo>
                    <a:pt x="1" y="7182"/>
                    <a:pt x="58" y="7593"/>
                    <a:pt x="264" y="7947"/>
                  </a:cubicBezTo>
                  <a:cubicBezTo>
                    <a:pt x="478" y="8293"/>
                    <a:pt x="807" y="8540"/>
                    <a:pt x="1202" y="8647"/>
                  </a:cubicBezTo>
                  <a:cubicBezTo>
                    <a:pt x="1326" y="8680"/>
                    <a:pt x="1457" y="8696"/>
                    <a:pt x="1581" y="8696"/>
                  </a:cubicBezTo>
                  <a:cubicBezTo>
                    <a:pt x="2264" y="8696"/>
                    <a:pt x="2881" y="8235"/>
                    <a:pt x="3062" y="7552"/>
                  </a:cubicBezTo>
                  <a:lnTo>
                    <a:pt x="4782" y="903"/>
                  </a:lnTo>
                  <a:cubicBezTo>
                    <a:pt x="4807" y="804"/>
                    <a:pt x="4749" y="706"/>
                    <a:pt x="4650" y="681"/>
                  </a:cubicBezTo>
                  <a:lnTo>
                    <a:pt x="2042" y="6"/>
                  </a:lnTo>
                  <a:cubicBezTo>
                    <a:pt x="2028" y="2"/>
                    <a:pt x="2013" y="0"/>
                    <a:pt x="1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8"/>
            <p:cNvSpPr/>
            <p:nvPr/>
          </p:nvSpPr>
          <p:spPr>
            <a:xfrm>
              <a:off x="2760250" y="-1562575"/>
              <a:ext cx="74500" cy="60325"/>
            </a:xfrm>
            <a:custGeom>
              <a:avLst/>
              <a:gdLst/>
              <a:ahLst/>
              <a:cxnLst/>
              <a:rect l="l" t="t" r="r" b="b"/>
              <a:pathLst>
                <a:path w="2980" h="2413" extrusionOk="0">
                  <a:moveTo>
                    <a:pt x="379" y="1"/>
                  </a:moveTo>
                  <a:lnTo>
                    <a:pt x="190" y="725"/>
                  </a:lnTo>
                  <a:cubicBezTo>
                    <a:pt x="0" y="1449"/>
                    <a:pt x="436" y="2182"/>
                    <a:pt x="1152" y="2371"/>
                  </a:cubicBezTo>
                  <a:cubicBezTo>
                    <a:pt x="1265" y="2399"/>
                    <a:pt x="1377" y="2412"/>
                    <a:pt x="1487" y="2412"/>
                  </a:cubicBezTo>
                  <a:cubicBezTo>
                    <a:pt x="2090" y="2412"/>
                    <a:pt x="2637" y="2012"/>
                    <a:pt x="2790" y="1400"/>
                  </a:cubicBezTo>
                  <a:lnTo>
                    <a:pt x="2979" y="676"/>
                  </a:lnTo>
                  <a:lnTo>
                    <a:pt x="3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8"/>
            <p:cNvSpPr/>
            <p:nvPr/>
          </p:nvSpPr>
          <p:spPr>
            <a:xfrm>
              <a:off x="2757975" y="-1567100"/>
              <a:ext cx="81925" cy="69375"/>
            </a:xfrm>
            <a:custGeom>
              <a:avLst/>
              <a:gdLst/>
              <a:ahLst/>
              <a:cxnLst/>
              <a:rect l="l" t="t" r="r" b="b"/>
              <a:pathLst>
                <a:path w="3277" h="2775" extrusionOk="0">
                  <a:moveTo>
                    <a:pt x="602" y="404"/>
                  </a:moveTo>
                  <a:lnTo>
                    <a:pt x="2856" y="988"/>
                  </a:lnTo>
                  <a:lnTo>
                    <a:pt x="2708" y="1540"/>
                  </a:lnTo>
                  <a:cubicBezTo>
                    <a:pt x="2577" y="2059"/>
                    <a:pt x="2101" y="2409"/>
                    <a:pt x="1586" y="2409"/>
                  </a:cubicBezTo>
                  <a:cubicBezTo>
                    <a:pt x="1489" y="2409"/>
                    <a:pt x="1391" y="2397"/>
                    <a:pt x="1293" y="2371"/>
                  </a:cubicBezTo>
                  <a:cubicBezTo>
                    <a:pt x="988" y="2297"/>
                    <a:pt x="733" y="2108"/>
                    <a:pt x="577" y="1836"/>
                  </a:cubicBezTo>
                  <a:cubicBezTo>
                    <a:pt x="420" y="1573"/>
                    <a:pt x="379" y="1260"/>
                    <a:pt x="453" y="955"/>
                  </a:cubicBezTo>
                  <a:lnTo>
                    <a:pt x="602" y="404"/>
                  </a:lnTo>
                  <a:close/>
                  <a:moveTo>
                    <a:pt x="465" y="1"/>
                  </a:moveTo>
                  <a:cubicBezTo>
                    <a:pt x="436" y="1"/>
                    <a:pt x="406" y="10"/>
                    <a:pt x="379" y="26"/>
                  </a:cubicBezTo>
                  <a:cubicBezTo>
                    <a:pt x="338" y="50"/>
                    <a:pt x="305" y="91"/>
                    <a:pt x="297" y="133"/>
                  </a:cubicBezTo>
                  <a:lnTo>
                    <a:pt x="108" y="865"/>
                  </a:lnTo>
                  <a:cubicBezTo>
                    <a:pt x="1" y="1260"/>
                    <a:pt x="58" y="1671"/>
                    <a:pt x="264" y="2017"/>
                  </a:cubicBezTo>
                  <a:cubicBezTo>
                    <a:pt x="478" y="2371"/>
                    <a:pt x="807" y="2618"/>
                    <a:pt x="1202" y="2725"/>
                  </a:cubicBezTo>
                  <a:cubicBezTo>
                    <a:pt x="1326" y="2758"/>
                    <a:pt x="1457" y="2774"/>
                    <a:pt x="1581" y="2774"/>
                  </a:cubicBezTo>
                  <a:cubicBezTo>
                    <a:pt x="2264" y="2774"/>
                    <a:pt x="2881" y="2313"/>
                    <a:pt x="3062" y="1630"/>
                  </a:cubicBezTo>
                  <a:lnTo>
                    <a:pt x="3243" y="898"/>
                  </a:lnTo>
                  <a:cubicBezTo>
                    <a:pt x="3276" y="807"/>
                    <a:pt x="3210" y="709"/>
                    <a:pt x="3120" y="684"/>
                  </a:cubicBezTo>
                  <a:lnTo>
                    <a:pt x="511" y="9"/>
                  </a:lnTo>
                  <a:cubicBezTo>
                    <a:pt x="496" y="3"/>
                    <a:pt x="481" y="1"/>
                    <a:pt x="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8" name="Google Shape;1198;p48"/>
          <p:cNvGrpSpPr/>
          <p:nvPr/>
        </p:nvGrpSpPr>
        <p:grpSpPr>
          <a:xfrm rot="-2343850" flipH="1">
            <a:off x="7121486" y="870520"/>
            <a:ext cx="371067" cy="491249"/>
            <a:chOff x="1634870" y="-5372769"/>
            <a:chExt cx="3048801" cy="4036247"/>
          </a:xfrm>
        </p:grpSpPr>
        <p:sp>
          <p:nvSpPr>
            <p:cNvPr id="1199" name="Google Shape;1199;p48"/>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0" name="Google Shape;1200;p48"/>
            <p:cNvGrpSpPr/>
            <p:nvPr/>
          </p:nvGrpSpPr>
          <p:grpSpPr>
            <a:xfrm>
              <a:off x="2350651" y="-4726440"/>
              <a:ext cx="1617712" cy="2740755"/>
              <a:chOff x="1279825" y="-1982000"/>
              <a:chExt cx="85600" cy="145025"/>
            </a:xfrm>
          </p:grpSpPr>
          <p:sp>
            <p:nvSpPr>
              <p:cNvPr id="1201" name="Google Shape;1201;p48"/>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8"/>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8"/>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8"/>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TextBox 5">
            <a:extLst>
              <a:ext uri="{FF2B5EF4-FFF2-40B4-BE49-F238E27FC236}">
                <a16:creationId xmlns:a16="http://schemas.microsoft.com/office/drawing/2014/main" id="{BD7770CB-8E67-4A5A-E460-3230684E9926}"/>
              </a:ext>
            </a:extLst>
          </p:cNvPr>
          <p:cNvSpPr txBox="1"/>
          <p:nvPr/>
        </p:nvSpPr>
        <p:spPr>
          <a:xfrm>
            <a:off x="2976370" y="2242653"/>
            <a:ext cx="3191260" cy="707886"/>
          </a:xfrm>
          <a:prstGeom prst="rect">
            <a:avLst/>
          </a:prstGeom>
          <a:noFill/>
        </p:spPr>
        <p:txBody>
          <a:bodyPr wrap="square">
            <a:spAutoFit/>
          </a:bodyPr>
          <a:lstStyle/>
          <a:p>
            <a:pPr algn="ctr"/>
            <a:r>
              <a:rPr lang="en-US" sz="4000" b="1">
                <a:solidFill>
                  <a:srgbClr val="432349"/>
                </a:solidFill>
                <a:latin typeface="+mn-lt"/>
              </a:rPr>
              <a:t>VẬN DỤNG</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E0FBFF"/>
        </a:solidFill>
        <a:effectLst/>
      </p:bgPr>
    </p:bg>
    <p:spTree>
      <p:nvGrpSpPr>
        <p:cNvPr id="1" name="Shape 1932"/>
        <p:cNvGrpSpPr/>
        <p:nvPr/>
      </p:nvGrpSpPr>
      <p:grpSpPr>
        <a:xfrm>
          <a:off x="0" y="0"/>
          <a:ext cx="0" cy="0"/>
          <a:chOff x="0" y="0"/>
          <a:chExt cx="0" cy="0"/>
        </a:xfrm>
      </p:grpSpPr>
      <p:sp>
        <p:nvSpPr>
          <p:cNvPr id="4" name="Rectangle 3">
            <a:extLst>
              <a:ext uri="{FF2B5EF4-FFF2-40B4-BE49-F238E27FC236}">
                <a16:creationId xmlns:a16="http://schemas.microsoft.com/office/drawing/2014/main" id="{C8DE95F7-87F7-E2D6-6E9C-4F7F5BEDF5BF}"/>
              </a:ext>
            </a:extLst>
          </p:cNvPr>
          <p:cNvSpPr/>
          <p:nvPr/>
        </p:nvSpPr>
        <p:spPr>
          <a:xfrm>
            <a:off x="324338" y="227134"/>
            <a:ext cx="8495323" cy="4689231"/>
          </a:xfrm>
          <a:prstGeom prst="rect">
            <a:avLst/>
          </a:prstGeom>
          <a:solidFill>
            <a:schemeClr val="accent3">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1800" b="1">
                <a:solidFill>
                  <a:srgbClr val="000000"/>
                </a:solidFill>
                <a:effectLst/>
                <a:ea typeface="Calibri" panose="020F0502020204030204" pitchFamily="34" charset="0"/>
                <a:cs typeface="Times New Roman" panose="02020603050405020304" pitchFamily="18" charset="0"/>
              </a:rPr>
              <a:t>PHIẾU BÀI TẬP</a:t>
            </a:r>
            <a:endParaRPr lang="en-US" sz="1800">
              <a:solidFill>
                <a:srgbClr val="000000"/>
              </a:solidFill>
              <a:effectLst/>
              <a:ea typeface="Calibri" panose="020F0502020204030204" pitchFamily="34" charset="0"/>
              <a:cs typeface="Times New Roman" panose="02020603050405020304" pitchFamily="18" charset="0"/>
            </a:endParaRPr>
          </a:p>
          <a:p>
            <a:pPr algn="just">
              <a:lnSpc>
                <a:spcPct val="150000"/>
              </a:lnSpc>
            </a:pPr>
            <a:r>
              <a:rPr lang="vi-VN" sz="1800" b="1">
                <a:solidFill>
                  <a:srgbClr val="000000"/>
                </a:solidFill>
                <a:effectLst/>
                <a:ea typeface="Calibri" panose="020F0502020204030204" pitchFamily="34" charset="0"/>
                <a:cs typeface="Times New Roman" panose="02020603050405020304" pitchFamily="18" charset="0"/>
              </a:rPr>
              <a:t>Họ và tên:</a:t>
            </a:r>
            <a:r>
              <a:rPr lang="en-US" sz="1800">
                <a:solidFill>
                  <a:srgbClr val="000000"/>
                </a:solidFill>
                <a:effectLst/>
                <a:ea typeface="Calibri" panose="020F0502020204030204" pitchFamily="34" charset="0"/>
                <a:cs typeface="Times New Roman" panose="02020603050405020304" pitchFamily="18" charset="0"/>
              </a:rPr>
              <a:t>…………………………………………………………………………………</a:t>
            </a:r>
            <a:endParaRPr lang="en-US" sz="1800" b="1">
              <a:solidFill>
                <a:srgbClr val="000000"/>
              </a:solidFill>
              <a:effectLst/>
              <a:ea typeface="Calibri" panose="020F0502020204030204" pitchFamily="34" charset="0"/>
              <a:cs typeface="Times New Roman" panose="02020603050405020304" pitchFamily="18" charset="0"/>
            </a:endParaRPr>
          </a:p>
          <a:p>
            <a:pPr algn="just">
              <a:lnSpc>
                <a:spcPct val="150000"/>
              </a:lnSpc>
            </a:pPr>
            <a:r>
              <a:rPr lang="vi-VN" sz="1800" b="1">
                <a:solidFill>
                  <a:srgbClr val="000000"/>
                </a:solidFill>
                <a:effectLst/>
                <a:ea typeface="Calibri" panose="020F0502020204030204" pitchFamily="34" charset="0"/>
                <a:cs typeface="Times New Roman" panose="02020603050405020304" pitchFamily="18" charset="0"/>
              </a:rPr>
              <a:t>Lớp: </a:t>
            </a:r>
            <a:r>
              <a:rPr lang="en-US" sz="1800">
                <a:solidFill>
                  <a:srgbClr val="000000"/>
                </a:solidFill>
                <a:effectLst/>
                <a:ea typeface="Calibri" panose="020F0502020204030204" pitchFamily="34" charset="0"/>
                <a:cs typeface="Times New Roman" panose="02020603050405020304" pitchFamily="18" charset="0"/>
              </a:rPr>
              <a:t>………………………………………………………………………………………</a:t>
            </a:r>
            <a:endParaRPr lang="en-US" sz="1800">
              <a:solidFill>
                <a:srgbClr val="000000"/>
              </a:solidFill>
              <a:ea typeface="Calibri" panose="020F0502020204030204" pitchFamily="34" charset="0"/>
              <a:cs typeface="Times New Roman" panose="02020603050405020304" pitchFamily="18" charset="0"/>
            </a:endParaRPr>
          </a:p>
          <a:p>
            <a:pPr algn="just">
              <a:lnSpc>
                <a:spcPct val="150000"/>
              </a:lnSpc>
            </a:pPr>
            <a:r>
              <a:rPr lang="vi-VN" sz="1800" b="1">
                <a:solidFill>
                  <a:srgbClr val="000000"/>
                </a:solidFill>
                <a:effectLst/>
                <a:ea typeface="Calibri" panose="020F0502020204030204" pitchFamily="34" charset="0"/>
                <a:cs typeface="Times New Roman" panose="02020603050405020304" pitchFamily="18" charset="0"/>
              </a:rPr>
              <a:t>Câu 1:</a:t>
            </a:r>
            <a:r>
              <a:rPr lang="vi-VN" sz="1800">
                <a:solidFill>
                  <a:srgbClr val="000000"/>
                </a:solidFill>
                <a:effectLst/>
                <a:ea typeface="Calibri" panose="020F0502020204030204" pitchFamily="34" charset="0"/>
                <a:cs typeface="Times New Roman" panose="02020603050405020304" pitchFamily="18" charset="0"/>
              </a:rPr>
              <a:t> </a:t>
            </a:r>
            <a:r>
              <a:rPr lang="vi-VN" sz="1800">
                <a:solidFill>
                  <a:srgbClr val="000000"/>
                </a:solidFill>
              </a:rPr>
              <a:t>Muối Al</a:t>
            </a:r>
            <a:r>
              <a:rPr lang="vi-VN" sz="1800" baseline="-25000">
                <a:solidFill>
                  <a:srgbClr val="000000"/>
                </a:solidFill>
              </a:rPr>
              <a:t>2</a:t>
            </a:r>
            <a:r>
              <a:rPr lang="vi-VN" sz="1800">
                <a:solidFill>
                  <a:srgbClr val="000000"/>
                </a:solidFill>
              </a:rPr>
              <a:t>(SO</a:t>
            </a:r>
            <a:r>
              <a:rPr lang="vi-VN" sz="1800" baseline="-25000">
                <a:solidFill>
                  <a:srgbClr val="000000"/>
                </a:solidFill>
              </a:rPr>
              <a:t>4</a:t>
            </a:r>
            <a:r>
              <a:rPr lang="vi-VN" sz="1800">
                <a:solidFill>
                  <a:srgbClr val="000000"/>
                </a:solidFill>
              </a:rPr>
              <a:t>)</a:t>
            </a:r>
            <a:r>
              <a:rPr lang="vi-VN" sz="1800" baseline="-25000">
                <a:solidFill>
                  <a:srgbClr val="000000"/>
                </a:solidFill>
              </a:rPr>
              <a:t>3</a:t>
            </a:r>
            <a:r>
              <a:rPr lang="vi-VN" sz="1800">
                <a:solidFill>
                  <a:srgbClr val="000000"/>
                </a:solidFill>
              </a:rPr>
              <a:t> được dùng trong công nghiệp để nhuộm vải, thuộc da, làm trong nước, … Tính khối lượng Al</a:t>
            </a:r>
            <a:r>
              <a:rPr lang="vi-VN" sz="1800" baseline="-25000">
                <a:solidFill>
                  <a:srgbClr val="000000"/>
                </a:solidFill>
              </a:rPr>
              <a:t>2</a:t>
            </a:r>
            <a:r>
              <a:rPr lang="vi-VN" sz="1800">
                <a:solidFill>
                  <a:srgbClr val="000000"/>
                </a:solidFill>
              </a:rPr>
              <a:t>(SO</a:t>
            </a:r>
            <a:r>
              <a:rPr lang="vi-VN" sz="1800" baseline="-25000">
                <a:solidFill>
                  <a:srgbClr val="000000"/>
                </a:solidFill>
              </a:rPr>
              <a:t>4</a:t>
            </a:r>
            <a:r>
              <a:rPr lang="vi-VN" sz="1800">
                <a:solidFill>
                  <a:srgbClr val="000000"/>
                </a:solidFill>
              </a:rPr>
              <a:t>)</a:t>
            </a:r>
            <a:r>
              <a:rPr lang="vi-VN" sz="1800" baseline="-25000">
                <a:solidFill>
                  <a:srgbClr val="000000"/>
                </a:solidFill>
              </a:rPr>
              <a:t>3</a:t>
            </a:r>
            <a:r>
              <a:rPr lang="vi-VN" sz="1800">
                <a:solidFill>
                  <a:srgbClr val="000000"/>
                </a:solidFill>
              </a:rPr>
              <a:t> tạo thành khi cho 51 kg Al</a:t>
            </a:r>
            <a:r>
              <a:rPr lang="vi-VN" sz="1800" baseline="-25000">
                <a:solidFill>
                  <a:srgbClr val="000000"/>
                </a:solidFill>
              </a:rPr>
              <a:t>2</a:t>
            </a:r>
            <a:r>
              <a:rPr lang="vi-VN" sz="1800">
                <a:solidFill>
                  <a:srgbClr val="000000"/>
                </a:solidFill>
              </a:rPr>
              <a:t>O</a:t>
            </a:r>
            <a:r>
              <a:rPr lang="vi-VN" sz="1800" baseline="-25000">
                <a:solidFill>
                  <a:srgbClr val="000000"/>
                </a:solidFill>
              </a:rPr>
              <a:t>3</a:t>
            </a:r>
            <a:r>
              <a:rPr lang="vi-VN" sz="1800">
                <a:solidFill>
                  <a:srgbClr val="000000"/>
                </a:solidFill>
              </a:rPr>
              <a:t> tác dụng hết với dung dịch H</a:t>
            </a:r>
            <a:r>
              <a:rPr lang="vi-VN" sz="1800" baseline="-25000">
                <a:solidFill>
                  <a:srgbClr val="000000"/>
                </a:solidFill>
              </a:rPr>
              <a:t>2</a:t>
            </a:r>
            <a:r>
              <a:rPr lang="vi-VN" sz="1800">
                <a:solidFill>
                  <a:srgbClr val="000000"/>
                </a:solidFill>
              </a:rPr>
              <a:t>SO</a:t>
            </a:r>
            <a:r>
              <a:rPr lang="vi-VN" sz="1800" baseline="-25000">
                <a:solidFill>
                  <a:srgbClr val="000000"/>
                </a:solidFill>
              </a:rPr>
              <a:t>4</a:t>
            </a:r>
            <a:r>
              <a:rPr lang="vi-VN" sz="1800">
                <a:solidFill>
                  <a:srgbClr val="000000"/>
                </a:solidFill>
              </a:rPr>
              <a:t>.</a:t>
            </a:r>
            <a:endParaRPr lang="en-US" sz="1800">
              <a:solidFill>
                <a:srgbClr val="000000"/>
              </a:solidFill>
            </a:endParaRPr>
          </a:p>
          <a:p>
            <a:pPr algn="just">
              <a:lnSpc>
                <a:spcPct val="150000"/>
              </a:lnSpc>
            </a:pPr>
            <a:r>
              <a:rPr lang="vi-VN" sz="1800" b="1">
                <a:solidFill>
                  <a:srgbClr val="000000"/>
                </a:solidFill>
                <a:effectLst/>
                <a:ea typeface="Calibri" panose="020F0502020204030204" pitchFamily="34" charset="0"/>
                <a:cs typeface="Times New Roman" panose="02020603050405020304" pitchFamily="18" charset="0"/>
              </a:rPr>
              <a:t>Câu 2: </a:t>
            </a:r>
            <a:r>
              <a:rPr lang="vi-VN" sz="1800">
                <a:solidFill>
                  <a:srgbClr val="000000"/>
                </a:solidFill>
              </a:rPr>
              <a:t>(X) là muối carbonate của kim loại R hoá trị II. (X) có khối lượng phân tử bằng 197 amu.</a:t>
            </a:r>
            <a:endParaRPr lang="en-US" sz="1800">
              <a:solidFill>
                <a:srgbClr val="000000"/>
              </a:solidFill>
            </a:endParaRPr>
          </a:p>
          <a:p>
            <a:pPr algn="just">
              <a:lnSpc>
                <a:spcPct val="150000"/>
              </a:lnSpc>
            </a:pPr>
            <a:r>
              <a:rPr lang="vi-VN" sz="1800">
                <a:solidFill>
                  <a:srgbClr val="000000"/>
                </a:solidFill>
              </a:rPr>
              <a:t>a) Xác định công thức hoá học và tên gọi của muối (X). Dựa vào bảng tính tan cho biết muối này có tan được trong nước không.</a:t>
            </a:r>
            <a:endParaRPr lang="en-US" sz="1800">
              <a:solidFill>
                <a:srgbClr val="000000"/>
              </a:solidFill>
            </a:endParaRPr>
          </a:p>
          <a:p>
            <a:pPr algn="just">
              <a:lnSpc>
                <a:spcPct val="150000"/>
              </a:lnSpc>
            </a:pPr>
            <a:r>
              <a:rPr lang="vi-VN" sz="1800">
                <a:solidFill>
                  <a:srgbClr val="000000"/>
                </a:solidFill>
              </a:rPr>
              <a:t>b) Tìm hiểu qua sách, báo, internet, … hãy nêu một số ứng dụng của muối (X).</a:t>
            </a:r>
            <a:endParaRPr lang="en-US" sz="18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953"/>
        <p:cNvGrpSpPr/>
        <p:nvPr/>
      </p:nvGrpSpPr>
      <p:grpSpPr>
        <a:xfrm>
          <a:off x="0" y="0"/>
          <a:ext cx="0" cy="0"/>
          <a:chOff x="0" y="0"/>
          <a:chExt cx="0" cy="0"/>
        </a:xfrm>
      </p:grpSpPr>
      <p:grpSp>
        <p:nvGrpSpPr>
          <p:cNvPr id="1961" name="Google Shape;1961;p66"/>
          <p:cNvGrpSpPr/>
          <p:nvPr/>
        </p:nvGrpSpPr>
        <p:grpSpPr>
          <a:xfrm rot="2548156">
            <a:off x="8649851" y="74594"/>
            <a:ext cx="480648" cy="668328"/>
            <a:chOff x="754175" y="-2051800"/>
            <a:chExt cx="263975" cy="367050"/>
          </a:xfrm>
        </p:grpSpPr>
        <p:sp>
          <p:nvSpPr>
            <p:cNvPr id="1962" name="Google Shape;1962;p66"/>
            <p:cNvSpPr/>
            <p:nvPr/>
          </p:nvSpPr>
          <p:spPr>
            <a:xfrm>
              <a:off x="754175" y="-2051800"/>
              <a:ext cx="263975" cy="367050"/>
            </a:xfrm>
            <a:custGeom>
              <a:avLst/>
              <a:gdLst/>
              <a:ahLst/>
              <a:cxnLst/>
              <a:rect l="l" t="t" r="r" b="b"/>
              <a:pathLst>
                <a:path w="10559" h="14682" extrusionOk="0">
                  <a:moveTo>
                    <a:pt x="5292" y="1"/>
                  </a:moveTo>
                  <a:cubicBezTo>
                    <a:pt x="4403" y="1"/>
                    <a:pt x="3514" y="240"/>
                    <a:pt x="2733" y="692"/>
                  </a:cubicBezTo>
                  <a:cubicBezTo>
                    <a:pt x="1005" y="1671"/>
                    <a:pt x="1" y="3671"/>
                    <a:pt x="239" y="5654"/>
                  </a:cubicBezTo>
                  <a:cubicBezTo>
                    <a:pt x="461" y="7490"/>
                    <a:pt x="1597" y="9012"/>
                    <a:pt x="3284" y="9728"/>
                  </a:cubicBezTo>
                  <a:cubicBezTo>
                    <a:pt x="3333" y="9744"/>
                    <a:pt x="3358" y="9769"/>
                    <a:pt x="3375" y="9777"/>
                  </a:cubicBezTo>
                  <a:lnTo>
                    <a:pt x="3679" y="10740"/>
                  </a:lnTo>
                  <a:cubicBezTo>
                    <a:pt x="3761" y="10995"/>
                    <a:pt x="3885" y="11226"/>
                    <a:pt x="4049" y="11423"/>
                  </a:cubicBezTo>
                  <a:cubicBezTo>
                    <a:pt x="4066" y="11522"/>
                    <a:pt x="4090" y="11621"/>
                    <a:pt x="4123" y="11719"/>
                  </a:cubicBezTo>
                  <a:cubicBezTo>
                    <a:pt x="4165" y="11859"/>
                    <a:pt x="4230" y="11999"/>
                    <a:pt x="4304" y="12123"/>
                  </a:cubicBezTo>
                  <a:cubicBezTo>
                    <a:pt x="4313" y="12271"/>
                    <a:pt x="4346" y="12419"/>
                    <a:pt x="4395" y="12559"/>
                  </a:cubicBezTo>
                  <a:cubicBezTo>
                    <a:pt x="4527" y="12987"/>
                    <a:pt x="4798" y="13349"/>
                    <a:pt x="5160" y="13596"/>
                  </a:cubicBezTo>
                  <a:cubicBezTo>
                    <a:pt x="5407" y="13925"/>
                    <a:pt x="5720" y="14188"/>
                    <a:pt x="6090" y="14377"/>
                  </a:cubicBezTo>
                  <a:cubicBezTo>
                    <a:pt x="6477" y="14575"/>
                    <a:pt x="6905" y="14682"/>
                    <a:pt x="7333" y="14682"/>
                  </a:cubicBezTo>
                  <a:cubicBezTo>
                    <a:pt x="7613" y="14682"/>
                    <a:pt x="7901" y="14632"/>
                    <a:pt x="8172" y="14550"/>
                  </a:cubicBezTo>
                  <a:lnTo>
                    <a:pt x="8468" y="14451"/>
                  </a:lnTo>
                  <a:cubicBezTo>
                    <a:pt x="9579" y="14098"/>
                    <a:pt x="10320" y="13061"/>
                    <a:pt x="10353" y="11933"/>
                  </a:cubicBezTo>
                  <a:cubicBezTo>
                    <a:pt x="10501" y="11514"/>
                    <a:pt x="10509" y="11061"/>
                    <a:pt x="10378" y="10633"/>
                  </a:cubicBezTo>
                  <a:cubicBezTo>
                    <a:pt x="10328" y="10493"/>
                    <a:pt x="10262" y="10353"/>
                    <a:pt x="10188" y="10230"/>
                  </a:cubicBezTo>
                  <a:cubicBezTo>
                    <a:pt x="10180" y="10082"/>
                    <a:pt x="10147" y="9934"/>
                    <a:pt x="10106" y="9794"/>
                  </a:cubicBezTo>
                  <a:cubicBezTo>
                    <a:pt x="10073" y="9695"/>
                    <a:pt x="10032" y="9604"/>
                    <a:pt x="9991" y="9514"/>
                  </a:cubicBezTo>
                  <a:cubicBezTo>
                    <a:pt x="10007" y="9259"/>
                    <a:pt x="9974" y="8995"/>
                    <a:pt x="9892" y="8740"/>
                  </a:cubicBezTo>
                  <a:lnTo>
                    <a:pt x="9579" y="7778"/>
                  </a:lnTo>
                  <a:cubicBezTo>
                    <a:pt x="9579" y="7761"/>
                    <a:pt x="9596" y="7728"/>
                    <a:pt x="9621" y="7687"/>
                  </a:cubicBezTo>
                  <a:cubicBezTo>
                    <a:pt x="10378" y="6428"/>
                    <a:pt x="10559" y="4914"/>
                    <a:pt x="10114" y="3523"/>
                  </a:cubicBezTo>
                  <a:cubicBezTo>
                    <a:pt x="9645" y="2058"/>
                    <a:pt x="8551" y="906"/>
                    <a:pt x="7119" y="347"/>
                  </a:cubicBezTo>
                  <a:cubicBezTo>
                    <a:pt x="6535" y="116"/>
                    <a:pt x="5917" y="1"/>
                    <a:pt x="5292" y="1"/>
                  </a:cubicBezTo>
                  <a:close/>
                </a:path>
              </a:pathLst>
            </a:custGeom>
            <a:solidFill>
              <a:schemeClr val="lt1"/>
            </a:solidFill>
            <a:ln>
              <a:noFill/>
            </a:ln>
            <a:effectLst>
              <a:outerShdw blurRad="71438" dist="66675" dir="504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6"/>
            <p:cNvSpPr/>
            <p:nvPr/>
          </p:nvSpPr>
          <p:spPr>
            <a:xfrm>
              <a:off x="909700" y="-1764175"/>
              <a:ext cx="68125" cy="40525"/>
            </a:xfrm>
            <a:custGeom>
              <a:avLst/>
              <a:gdLst/>
              <a:ahLst/>
              <a:cxnLst/>
              <a:rect l="l" t="t" r="r" b="b"/>
              <a:pathLst>
                <a:path w="2725" h="1621" extrusionOk="0">
                  <a:moveTo>
                    <a:pt x="2527" y="0"/>
                  </a:moveTo>
                  <a:lnTo>
                    <a:pt x="1" y="815"/>
                  </a:lnTo>
                  <a:cubicBezTo>
                    <a:pt x="160" y="1306"/>
                    <a:pt x="619" y="1620"/>
                    <a:pt x="1114" y="1620"/>
                  </a:cubicBezTo>
                  <a:cubicBezTo>
                    <a:pt x="1233" y="1620"/>
                    <a:pt x="1354" y="1602"/>
                    <a:pt x="1474" y="1564"/>
                  </a:cubicBezTo>
                  <a:lnTo>
                    <a:pt x="1770" y="1473"/>
                  </a:lnTo>
                  <a:cubicBezTo>
                    <a:pt x="2387" y="1276"/>
                    <a:pt x="2725" y="618"/>
                    <a:pt x="2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6"/>
            <p:cNvSpPr/>
            <p:nvPr/>
          </p:nvSpPr>
          <p:spPr>
            <a:xfrm>
              <a:off x="904150" y="-1769950"/>
              <a:ext cx="78625" cy="50850"/>
            </a:xfrm>
            <a:custGeom>
              <a:avLst/>
              <a:gdLst/>
              <a:ahLst/>
              <a:cxnLst/>
              <a:rect l="l" t="t" r="r" b="b"/>
              <a:pathLst>
                <a:path w="3145" h="2034" extrusionOk="0">
                  <a:moveTo>
                    <a:pt x="2618" y="462"/>
                  </a:moveTo>
                  <a:cubicBezTo>
                    <a:pt x="2675" y="923"/>
                    <a:pt x="2395" y="1383"/>
                    <a:pt x="1935" y="1532"/>
                  </a:cubicBezTo>
                  <a:lnTo>
                    <a:pt x="1638" y="1622"/>
                  </a:lnTo>
                  <a:cubicBezTo>
                    <a:pt x="1537" y="1656"/>
                    <a:pt x="1432" y="1673"/>
                    <a:pt x="1326" y="1673"/>
                  </a:cubicBezTo>
                  <a:cubicBezTo>
                    <a:pt x="1174" y="1673"/>
                    <a:pt x="1022" y="1637"/>
                    <a:pt x="881" y="1564"/>
                  </a:cubicBezTo>
                  <a:cubicBezTo>
                    <a:pt x="708" y="1474"/>
                    <a:pt x="560" y="1326"/>
                    <a:pt x="470" y="1153"/>
                  </a:cubicBezTo>
                  <a:lnTo>
                    <a:pt x="2618" y="462"/>
                  </a:lnTo>
                  <a:close/>
                  <a:moveTo>
                    <a:pt x="2864" y="1"/>
                  </a:moveTo>
                  <a:lnTo>
                    <a:pt x="1" y="923"/>
                  </a:lnTo>
                  <a:lnTo>
                    <a:pt x="50" y="1095"/>
                  </a:lnTo>
                  <a:cubicBezTo>
                    <a:pt x="165" y="1441"/>
                    <a:pt x="404" y="1721"/>
                    <a:pt x="717" y="1885"/>
                  </a:cubicBezTo>
                  <a:cubicBezTo>
                    <a:pt x="914" y="1984"/>
                    <a:pt x="1120" y="2034"/>
                    <a:pt x="1334" y="2034"/>
                  </a:cubicBezTo>
                  <a:cubicBezTo>
                    <a:pt x="1474" y="2034"/>
                    <a:pt x="1614" y="2009"/>
                    <a:pt x="1745" y="1968"/>
                  </a:cubicBezTo>
                  <a:lnTo>
                    <a:pt x="2050" y="1869"/>
                  </a:lnTo>
                  <a:cubicBezTo>
                    <a:pt x="2757" y="1647"/>
                    <a:pt x="3144" y="881"/>
                    <a:pt x="2922" y="174"/>
                  </a:cubicBezTo>
                  <a:lnTo>
                    <a:pt x="28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6"/>
            <p:cNvSpPr/>
            <p:nvPr/>
          </p:nvSpPr>
          <p:spPr>
            <a:xfrm>
              <a:off x="794500" y="-2012950"/>
              <a:ext cx="183750" cy="227500"/>
            </a:xfrm>
            <a:custGeom>
              <a:avLst/>
              <a:gdLst/>
              <a:ahLst/>
              <a:cxnLst/>
              <a:rect l="l" t="t" r="r" b="b"/>
              <a:pathLst>
                <a:path w="7350" h="9100" extrusionOk="0">
                  <a:moveTo>
                    <a:pt x="3670" y="0"/>
                  </a:moveTo>
                  <a:cubicBezTo>
                    <a:pt x="3077" y="0"/>
                    <a:pt x="2468" y="151"/>
                    <a:pt x="1893" y="480"/>
                  </a:cubicBezTo>
                  <a:cubicBezTo>
                    <a:pt x="692" y="1163"/>
                    <a:pt x="1" y="2545"/>
                    <a:pt x="165" y="3919"/>
                  </a:cubicBezTo>
                  <a:cubicBezTo>
                    <a:pt x="330" y="5269"/>
                    <a:pt x="1186" y="6281"/>
                    <a:pt x="2280" y="6742"/>
                  </a:cubicBezTo>
                  <a:cubicBezTo>
                    <a:pt x="2724" y="6931"/>
                    <a:pt x="3086" y="7277"/>
                    <a:pt x="3235" y="7738"/>
                  </a:cubicBezTo>
                  <a:lnTo>
                    <a:pt x="3547" y="8717"/>
                  </a:lnTo>
                  <a:cubicBezTo>
                    <a:pt x="3620" y="8948"/>
                    <a:pt x="3841" y="9100"/>
                    <a:pt x="4074" y="9100"/>
                  </a:cubicBezTo>
                  <a:cubicBezTo>
                    <a:pt x="4131" y="9100"/>
                    <a:pt x="4190" y="9090"/>
                    <a:pt x="4247" y="9071"/>
                  </a:cubicBezTo>
                  <a:lnTo>
                    <a:pt x="6444" y="8371"/>
                  </a:lnTo>
                  <a:cubicBezTo>
                    <a:pt x="6732" y="8273"/>
                    <a:pt x="6897" y="7960"/>
                    <a:pt x="6798" y="7664"/>
                  </a:cubicBezTo>
                  <a:lnTo>
                    <a:pt x="6485" y="6684"/>
                  </a:lnTo>
                  <a:cubicBezTo>
                    <a:pt x="6337" y="6232"/>
                    <a:pt x="6428" y="5738"/>
                    <a:pt x="6683" y="5327"/>
                  </a:cubicBezTo>
                  <a:cubicBezTo>
                    <a:pt x="7185" y="4487"/>
                    <a:pt x="7349" y="3450"/>
                    <a:pt x="7020" y="2446"/>
                  </a:cubicBezTo>
                  <a:cubicBezTo>
                    <a:pt x="6543" y="952"/>
                    <a:pt x="5158" y="0"/>
                    <a:pt x="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66"/>
            <p:cNvSpPr/>
            <p:nvPr/>
          </p:nvSpPr>
          <p:spPr>
            <a:xfrm>
              <a:off x="789975" y="-2017450"/>
              <a:ext cx="192575" cy="236625"/>
            </a:xfrm>
            <a:custGeom>
              <a:avLst/>
              <a:gdLst/>
              <a:ahLst/>
              <a:cxnLst/>
              <a:rect l="l" t="t" r="r" b="b"/>
              <a:pathLst>
                <a:path w="7703" h="9465" extrusionOk="0">
                  <a:moveTo>
                    <a:pt x="3860" y="363"/>
                  </a:moveTo>
                  <a:cubicBezTo>
                    <a:pt x="4263" y="363"/>
                    <a:pt x="4675" y="437"/>
                    <a:pt x="5061" y="586"/>
                  </a:cubicBezTo>
                  <a:cubicBezTo>
                    <a:pt x="6008" y="956"/>
                    <a:pt x="6724" y="1721"/>
                    <a:pt x="7036" y="2684"/>
                  </a:cubicBezTo>
                  <a:cubicBezTo>
                    <a:pt x="7324" y="3589"/>
                    <a:pt x="7209" y="4585"/>
                    <a:pt x="6707" y="5416"/>
                  </a:cubicBezTo>
                  <a:cubicBezTo>
                    <a:pt x="6411" y="5902"/>
                    <a:pt x="6337" y="6436"/>
                    <a:pt x="6493" y="6922"/>
                  </a:cubicBezTo>
                  <a:lnTo>
                    <a:pt x="6806" y="7901"/>
                  </a:lnTo>
                  <a:cubicBezTo>
                    <a:pt x="6839" y="8000"/>
                    <a:pt x="6831" y="8099"/>
                    <a:pt x="6790" y="8189"/>
                  </a:cubicBezTo>
                  <a:cubicBezTo>
                    <a:pt x="6740" y="8280"/>
                    <a:pt x="6666" y="8346"/>
                    <a:pt x="6567" y="8379"/>
                  </a:cubicBezTo>
                  <a:lnTo>
                    <a:pt x="4378" y="9086"/>
                  </a:lnTo>
                  <a:cubicBezTo>
                    <a:pt x="4341" y="9097"/>
                    <a:pt x="4303" y="9102"/>
                    <a:pt x="4266" y="9102"/>
                  </a:cubicBezTo>
                  <a:cubicBezTo>
                    <a:pt x="4100" y="9102"/>
                    <a:pt x="3948" y="9001"/>
                    <a:pt x="3901" y="8839"/>
                  </a:cubicBezTo>
                  <a:lnTo>
                    <a:pt x="3580" y="7860"/>
                  </a:lnTo>
                  <a:cubicBezTo>
                    <a:pt x="3424" y="7375"/>
                    <a:pt x="3053" y="6980"/>
                    <a:pt x="2535" y="6757"/>
                  </a:cubicBezTo>
                  <a:cubicBezTo>
                    <a:pt x="1424" y="6288"/>
                    <a:pt x="675" y="5284"/>
                    <a:pt x="527" y="4075"/>
                  </a:cubicBezTo>
                  <a:cubicBezTo>
                    <a:pt x="371" y="2774"/>
                    <a:pt x="1029" y="1466"/>
                    <a:pt x="2157" y="816"/>
                  </a:cubicBezTo>
                  <a:cubicBezTo>
                    <a:pt x="2691" y="520"/>
                    <a:pt x="3276" y="363"/>
                    <a:pt x="3860" y="363"/>
                  </a:cubicBezTo>
                  <a:close/>
                  <a:moveTo>
                    <a:pt x="3860" y="0"/>
                  </a:moveTo>
                  <a:cubicBezTo>
                    <a:pt x="3212" y="0"/>
                    <a:pt x="2565" y="169"/>
                    <a:pt x="1984" y="503"/>
                  </a:cubicBezTo>
                  <a:cubicBezTo>
                    <a:pt x="725" y="1219"/>
                    <a:pt x="0" y="2676"/>
                    <a:pt x="173" y="4116"/>
                  </a:cubicBezTo>
                  <a:cubicBezTo>
                    <a:pt x="330" y="5457"/>
                    <a:pt x="1161" y="6568"/>
                    <a:pt x="2395" y="7095"/>
                  </a:cubicBezTo>
                  <a:cubicBezTo>
                    <a:pt x="2815" y="7268"/>
                    <a:pt x="3119" y="7580"/>
                    <a:pt x="3243" y="7967"/>
                  </a:cubicBezTo>
                  <a:lnTo>
                    <a:pt x="3555" y="8946"/>
                  </a:lnTo>
                  <a:cubicBezTo>
                    <a:pt x="3654" y="9259"/>
                    <a:pt x="3950" y="9465"/>
                    <a:pt x="4255" y="9465"/>
                  </a:cubicBezTo>
                  <a:cubicBezTo>
                    <a:pt x="4337" y="9465"/>
                    <a:pt x="4411" y="9448"/>
                    <a:pt x="4485" y="9424"/>
                  </a:cubicBezTo>
                  <a:lnTo>
                    <a:pt x="6674" y="8724"/>
                  </a:lnTo>
                  <a:cubicBezTo>
                    <a:pt x="6864" y="8658"/>
                    <a:pt x="7020" y="8527"/>
                    <a:pt x="7110" y="8354"/>
                  </a:cubicBezTo>
                  <a:cubicBezTo>
                    <a:pt x="7201" y="8181"/>
                    <a:pt x="7217" y="7975"/>
                    <a:pt x="7152" y="7794"/>
                  </a:cubicBezTo>
                  <a:lnTo>
                    <a:pt x="6839" y="6815"/>
                  </a:lnTo>
                  <a:cubicBezTo>
                    <a:pt x="6715" y="6428"/>
                    <a:pt x="6773" y="5992"/>
                    <a:pt x="7012" y="5597"/>
                  </a:cubicBezTo>
                  <a:cubicBezTo>
                    <a:pt x="7571" y="4684"/>
                    <a:pt x="7703" y="3581"/>
                    <a:pt x="7374" y="2569"/>
                  </a:cubicBezTo>
                  <a:cubicBezTo>
                    <a:pt x="7036" y="1507"/>
                    <a:pt x="6238" y="660"/>
                    <a:pt x="5193" y="248"/>
                  </a:cubicBezTo>
                  <a:cubicBezTo>
                    <a:pt x="4763" y="82"/>
                    <a:pt x="4311"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66"/>
            <p:cNvSpPr/>
            <p:nvPr/>
          </p:nvSpPr>
          <p:spPr>
            <a:xfrm>
              <a:off x="892225" y="-1802950"/>
              <a:ext cx="79425" cy="39925"/>
            </a:xfrm>
            <a:custGeom>
              <a:avLst/>
              <a:gdLst/>
              <a:ahLst/>
              <a:cxnLst/>
              <a:rect l="l" t="t" r="r" b="b"/>
              <a:pathLst>
                <a:path w="3177" h="1597" extrusionOk="0">
                  <a:moveTo>
                    <a:pt x="2675" y="0"/>
                  </a:moveTo>
                  <a:cubicBezTo>
                    <a:pt x="2631" y="0"/>
                    <a:pt x="2587" y="7"/>
                    <a:pt x="2543" y="21"/>
                  </a:cubicBezTo>
                  <a:lnTo>
                    <a:pt x="362" y="728"/>
                  </a:lnTo>
                  <a:cubicBezTo>
                    <a:pt x="132" y="802"/>
                    <a:pt x="0" y="1049"/>
                    <a:pt x="74" y="1288"/>
                  </a:cubicBezTo>
                  <a:cubicBezTo>
                    <a:pt x="134" y="1475"/>
                    <a:pt x="313" y="1597"/>
                    <a:pt x="502" y="1597"/>
                  </a:cubicBezTo>
                  <a:cubicBezTo>
                    <a:pt x="546" y="1597"/>
                    <a:pt x="590" y="1590"/>
                    <a:pt x="634" y="1576"/>
                  </a:cubicBezTo>
                  <a:lnTo>
                    <a:pt x="2815" y="868"/>
                  </a:lnTo>
                  <a:cubicBezTo>
                    <a:pt x="3053" y="794"/>
                    <a:pt x="3177" y="547"/>
                    <a:pt x="3103" y="309"/>
                  </a:cubicBezTo>
                  <a:cubicBezTo>
                    <a:pt x="3043" y="122"/>
                    <a:pt x="2864" y="0"/>
                    <a:pt x="2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66"/>
            <p:cNvSpPr/>
            <p:nvPr/>
          </p:nvSpPr>
          <p:spPr>
            <a:xfrm>
              <a:off x="888525" y="-1807425"/>
              <a:ext cx="86825" cy="48825"/>
            </a:xfrm>
            <a:custGeom>
              <a:avLst/>
              <a:gdLst/>
              <a:ahLst/>
              <a:cxnLst/>
              <a:rect l="l" t="t" r="r" b="b"/>
              <a:pathLst>
                <a:path w="3473" h="1953" extrusionOk="0">
                  <a:moveTo>
                    <a:pt x="2831" y="364"/>
                  </a:moveTo>
                  <a:cubicBezTo>
                    <a:pt x="2872" y="364"/>
                    <a:pt x="2913" y="373"/>
                    <a:pt x="2946" y="389"/>
                  </a:cubicBezTo>
                  <a:cubicBezTo>
                    <a:pt x="3012" y="422"/>
                    <a:pt x="3053" y="480"/>
                    <a:pt x="3078" y="545"/>
                  </a:cubicBezTo>
                  <a:cubicBezTo>
                    <a:pt x="3103" y="611"/>
                    <a:pt x="3094" y="685"/>
                    <a:pt x="3062" y="751"/>
                  </a:cubicBezTo>
                  <a:cubicBezTo>
                    <a:pt x="3029" y="809"/>
                    <a:pt x="2979" y="858"/>
                    <a:pt x="2905" y="875"/>
                  </a:cubicBezTo>
                  <a:lnTo>
                    <a:pt x="724" y="1582"/>
                  </a:lnTo>
                  <a:cubicBezTo>
                    <a:pt x="700" y="1590"/>
                    <a:pt x="675" y="1594"/>
                    <a:pt x="649" y="1594"/>
                  </a:cubicBezTo>
                  <a:cubicBezTo>
                    <a:pt x="539" y="1594"/>
                    <a:pt x="429" y="1523"/>
                    <a:pt x="395" y="1409"/>
                  </a:cubicBezTo>
                  <a:cubicBezTo>
                    <a:pt x="371" y="1344"/>
                    <a:pt x="379" y="1270"/>
                    <a:pt x="412" y="1212"/>
                  </a:cubicBezTo>
                  <a:cubicBezTo>
                    <a:pt x="445" y="1146"/>
                    <a:pt x="502" y="1097"/>
                    <a:pt x="568" y="1080"/>
                  </a:cubicBezTo>
                  <a:lnTo>
                    <a:pt x="2749" y="373"/>
                  </a:lnTo>
                  <a:cubicBezTo>
                    <a:pt x="2773" y="364"/>
                    <a:pt x="2798" y="364"/>
                    <a:pt x="2831" y="364"/>
                  </a:cubicBezTo>
                  <a:close/>
                  <a:moveTo>
                    <a:pt x="2834" y="0"/>
                  </a:moveTo>
                  <a:cubicBezTo>
                    <a:pt x="2768" y="0"/>
                    <a:pt x="2701" y="12"/>
                    <a:pt x="2634" y="35"/>
                  </a:cubicBezTo>
                  <a:lnTo>
                    <a:pt x="453" y="735"/>
                  </a:lnTo>
                  <a:cubicBezTo>
                    <a:pt x="296" y="784"/>
                    <a:pt x="165" y="891"/>
                    <a:pt x="91" y="1047"/>
                  </a:cubicBezTo>
                  <a:cubicBezTo>
                    <a:pt x="17" y="1195"/>
                    <a:pt x="0" y="1360"/>
                    <a:pt x="50" y="1516"/>
                  </a:cubicBezTo>
                  <a:cubicBezTo>
                    <a:pt x="140" y="1788"/>
                    <a:pt x="387" y="1953"/>
                    <a:pt x="650" y="1953"/>
                  </a:cubicBezTo>
                  <a:cubicBezTo>
                    <a:pt x="708" y="1953"/>
                    <a:pt x="774" y="1944"/>
                    <a:pt x="840" y="1920"/>
                  </a:cubicBezTo>
                  <a:lnTo>
                    <a:pt x="3020" y="1220"/>
                  </a:lnTo>
                  <a:cubicBezTo>
                    <a:pt x="3177" y="1171"/>
                    <a:pt x="3308" y="1064"/>
                    <a:pt x="3382" y="916"/>
                  </a:cubicBezTo>
                  <a:cubicBezTo>
                    <a:pt x="3457" y="759"/>
                    <a:pt x="3473" y="595"/>
                    <a:pt x="3424" y="438"/>
                  </a:cubicBezTo>
                  <a:cubicBezTo>
                    <a:pt x="3374" y="274"/>
                    <a:pt x="3259" y="150"/>
                    <a:pt x="3111" y="68"/>
                  </a:cubicBezTo>
                  <a:cubicBezTo>
                    <a:pt x="3023" y="24"/>
                    <a:pt x="2930" y="0"/>
                    <a:pt x="2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66"/>
            <p:cNvSpPr/>
            <p:nvPr/>
          </p:nvSpPr>
          <p:spPr>
            <a:xfrm>
              <a:off x="899000" y="-1781775"/>
              <a:ext cx="79450" cy="39850"/>
            </a:xfrm>
            <a:custGeom>
              <a:avLst/>
              <a:gdLst/>
              <a:ahLst/>
              <a:cxnLst/>
              <a:rect l="l" t="t" r="r" b="b"/>
              <a:pathLst>
                <a:path w="3178" h="1594" extrusionOk="0">
                  <a:moveTo>
                    <a:pt x="2679" y="1"/>
                  </a:moveTo>
                  <a:cubicBezTo>
                    <a:pt x="2634" y="1"/>
                    <a:pt x="2589" y="7"/>
                    <a:pt x="2544" y="21"/>
                  </a:cubicBezTo>
                  <a:lnTo>
                    <a:pt x="363" y="729"/>
                  </a:lnTo>
                  <a:cubicBezTo>
                    <a:pt x="133" y="803"/>
                    <a:pt x="1" y="1050"/>
                    <a:pt x="75" y="1289"/>
                  </a:cubicBezTo>
                  <a:cubicBezTo>
                    <a:pt x="134" y="1472"/>
                    <a:pt x="308" y="1593"/>
                    <a:pt x="493" y="1593"/>
                  </a:cubicBezTo>
                  <a:cubicBezTo>
                    <a:pt x="540" y="1593"/>
                    <a:pt x="588" y="1585"/>
                    <a:pt x="635" y="1568"/>
                  </a:cubicBezTo>
                  <a:lnTo>
                    <a:pt x="2815" y="869"/>
                  </a:lnTo>
                  <a:cubicBezTo>
                    <a:pt x="3054" y="795"/>
                    <a:pt x="3177" y="548"/>
                    <a:pt x="3103" y="309"/>
                  </a:cubicBezTo>
                  <a:cubicBezTo>
                    <a:pt x="3043" y="123"/>
                    <a:pt x="2870" y="1"/>
                    <a:pt x="2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66"/>
            <p:cNvSpPr/>
            <p:nvPr/>
          </p:nvSpPr>
          <p:spPr>
            <a:xfrm>
              <a:off x="895300" y="-1786275"/>
              <a:ext cx="86850" cy="48875"/>
            </a:xfrm>
            <a:custGeom>
              <a:avLst/>
              <a:gdLst/>
              <a:ahLst/>
              <a:cxnLst/>
              <a:rect l="l" t="t" r="r" b="b"/>
              <a:pathLst>
                <a:path w="3474" h="1955" extrusionOk="0">
                  <a:moveTo>
                    <a:pt x="2832" y="366"/>
                  </a:moveTo>
                  <a:cubicBezTo>
                    <a:pt x="2873" y="366"/>
                    <a:pt x="2914" y="374"/>
                    <a:pt x="2947" y="391"/>
                  </a:cubicBezTo>
                  <a:cubicBezTo>
                    <a:pt x="3013" y="424"/>
                    <a:pt x="3062" y="481"/>
                    <a:pt x="3079" y="547"/>
                  </a:cubicBezTo>
                  <a:cubicBezTo>
                    <a:pt x="3103" y="613"/>
                    <a:pt x="3095" y="687"/>
                    <a:pt x="3062" y="744"/>
                  </a:cubicBezTo>
                  <a:cubicBezTo>
                    <a:pt x="3029" y="810"/>
                    <a:pt x="2980" y="860"/>
                    <a:pt x="2914" y="876"/>
                  </a:cubicBezTo>
                  <a:lnTo>
                    <a:pt x="733" y="1584"/>
                  </a:lnTo>
                  <a:cubicBezTo>
                    <a:pt x="707" y="1590"/>
                    <a:pt x="682" y="1592"/>
                    <a:pt x="657" y="1592"/>
                  </a:cubicBezTo>
                  <a:cubicBezTo>
                    <a:pt x="613" y="1592"/>
                    <a:pt x="570" y="1583"/>
                    <a:pt x="527" y="1567"/>
                  </a:cubicBezTo>
                  <a:cubicBezTo>
                    <a:pt x="462" y="1534"/>
                    <a:pt x="420" y="1477"/>
                    <a:pt x="396" y="1411"/>
                  </a:cubicBezTo>
                  <a:cubicBezTo>
                    <a:pt x="371" y="1345"/>
                    <a:pt x="379" y="1271"/>
                    <a:pt x="412" y="1205"/>
                  </a:cubicBezTo>
                  <a:cubicBezTo>
                    <a:pt x="445" y="1148"/>
                    <a:pt x="503" y="1098"/>
                    <a:pt x="569" y="1074"/>
                  </a:cubicBezTo>
                  <a:lnTo>
                    <a:pt x="2749" y="374"/>
                  </a:lnTo>
                  <a:cubicBezTo>
                    <a:pt x="2774" y="366"/>
                    <a:pt x="2799" y="366"/>
                    <a:pt x="2832" y="366"/>
                  </a:cubicBezTo>
                  <a:close/>
                  <a:moveTo>
                    <a:pt x="2823" y="0"/>
                  </a:moveTo>
                  <a:cubicBezTo>
                    <a:pt x="2761" y="0"/>
                    <a:pt x="2697" y="10"/>
                    <a:pt x="2634" y="29"/>
                  </a:cubicBezTo>
                  <a:lnTo>
                    <a:pt x="453" y="736"/>
                  </a:lnTo>
                  <a:cubicBezTo>
                    <a:pt x="297" y="786"/>
                    <a:pt x="165" y="893"/>
                    <a:pt x="91" y="1041"/>
                  </a:cubicBezTo>
                  <a:cubicBezTo>
                    <a:pt x="17" y="1189"/>
                    <a:pt x="1" y="1362"/>
                    <a:pt x="50" y="1518"/>
                  </a:cubicBezTo>
                  <a:cubicBezTo>
                    <a:pt x="108" y="1683"/>
                    <a:pt x="215" y="1806"/>
                    <a:pt x="363" y="1888"/>
                  </a:cubicBezTo>
                  <a:cubicBezTo>
                    <a:pt x="453" y="1929"/>
                    <a:pt x="552" y="1954"/>
                    <a:pt x="651" y="1954"/>
                  </a:cubicBezTo>
                  <a:cubicBezTo>
                    <a:pt x="709" y="1954"/>
                    <a:pt x="774" y="1946"/>
                    <a:pt x="840" y="1921"/>
                  </a:cubicBezTo>
                  <a:lnTo>
                    <a:pt x="3021" y="1222"/>
                  </a:lnTo>
                  <a:cubicBezTo>
                    <a:pt x="3177" y="1172"/>
                    <a:pt x="3309" y="1057"/>
                    <a:pt x="3383" y="909"/>
                  </a:cubicBezTo>
                  <a:cubicBezTo>
                    <a:pt x="3465" y="761"/>
                    <a:pt x="3474" y="596"/>
                    <a:pt x="3424" y="432"/>
                  </a:cubicBezTo>
                  <a:cubicBezTo>
                    <a:pt x="3375" y="275"/>
                    <a:pt x="3260" y="144"/>
                    <a:pt x="3111" y="70"/>
                  </a:cubicBezTo>
                  <a:cubicBezTo>
                    <a:pt x="3020" y="24"/>
                    <a:pt x="2923" y="0"/>
                    <a:pt x="2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TextBox 16">
            <a:extLst>
              <a:ext uri="{FF2B5EF4-FFF2-40B4-BE49-F238E27FC236}">
                <a16:creationId xmlns:a16="http://schemas.microsoft.com/office/drawing/2014/main" id="{DC47052C-4A7B-FDFE-A7C7-33F663D21207}"/>
              </a:ext>
            </a:extLst>
          </p:cNvPr>
          <p:cNvSpPr txBox="1"/>
          <p:nvPr/>
        </p:nvSpPr>
        <p:spPr>
          <a:xfrm>
            <a:off x="449905" y="215388"/>
            <a:ext cx="8234395" cy="1420325"/>
          </a:xfrm>
          <a:prstGeom prst="rect">
            <a:avLst/>
          </a:prstGeom>
          <a:noFill/>
        </p:spPr>
        <p:txBody>
          <a:bodyPr wrap="square">
            <a:spAutoFit/>
          </a:bodyPr>
          <a:lstStyle/>
          <a:p>
            <a:pPr algn="just">
              <a:lnSpc>
                <a:spcPct val="150000"/>
              </a:lnSpc>
            </a:pPr>
            <a:r>
              <a:rPr lang="vi-VN" sz="2000" b="1" i="1">
                <a:solidFill>
                  <a:srgbClr val="FF0000"/>
                </a:solidFill>
                <a:effectLst/>
                <a:ea typeface="Calibri" panose="020F0502020204030204" pitchFamily="34" charset="0"/>
                <a:cs typeface="Times New Roman" panose="02020603050405020304" pitchFamily="18" charset="0"/>
              </a:rPr>
              <a:t>Câu 1:</a:t>
            </a:r>
            <a:r>
              <a:rPr lang="vi-VN" sz="2000" i="1">
                <a:solidFill>
                  <a:srgbClr val="FF0000"/>
                </a:solidFill>
                <a:effectLst/>
                <a:ea typeface="Calibri" panose="020F0502020204030204" pitchFamily="34" charset="0"/>
                <a:cs typeface="Times New Roman" panose="02020603050405020304" pitchFamily="18" charset="0"/>
              </a:rPr>
              <a:t> </a:t>
            </a:r>
            <a:r>
              <a:rPr lang="vi-VN" sz="2000">
                <a:solidFill>
                  <a:srgbClr val="000000"/>
                </a:solidFill>
              </a:rPr>
              <a:t>Muối Al</a:t>
            </a:r>
            <a:r>
              <a:rPr lang="vi-VN" sz="2000" baseline="-25000">
                <a:solidFill>
                  <a:srgbClr val="000000"/>
                </a:solidFill>
              </a:rPr>
              <a:t>2</a:t>
            </a:r>
            <a:r>
              <a:rPr lang="vi-VN" sz="2000">
                <a:solidFill>
                  <a:srgbClr val="000000"/>
                </a:solidFill>
              </a:rPr>
              <a:t>(SO</a:t>
            </a:r>
            <a:r>
              <a:rPr lang="vi-VN" sz="2000" baseline="-25000">
                <a:solidFill>
                  <a:srgbClr val="000000"/>
                </a:solidFill>
              </a:rPr>
              <a:t>4</a:t>
            </a:r>
            <a:r>
              <a:rPr lang="vi-VN" sz="2000">
                <a:solidFill>
                  <a:srgbClr val="000000"/>
                </a:solidFill>
              </a:rPr>
              <a:t>)</a:t>
            </a:r>
            <a:r>
              <a:rPr lang="vi-VN" sz="2000" baseline="-25000">
                <a:solidFill>
                  <a:srgbClr val="000000"/>
                </a:solidFill>
              </a:rPr>
              <a:t>3</a:t>
            </a:r>
            <a:r>
              <a:rPr lang="vi-VN" sz="2000">
                <a:solidFill>
                  <a:srgbClr val="000000"/>
                </a:solidFill>
              </a:rPr>
              <a:t> được dùng trong công nghiệp để nhuộm vải, thuộc da, làm trong nước, … Tính khối lượng Al</a:t>
            </a:r>
            <a:r>
              <a:rPr lang="vi-VN" sz="2000" baseline="-25000">
                <a:solidFill>
                  <a:srgbClr val="000000"/>
                </a:solidFill>
              </a:rPr>
              <a:t>2</a:t>
            </a:r>
            <a:r>
              <a:rPr lang="vi-VN" sz="2000">
                <a:solidFill>
                  <a:srgbClr val="000000"/>
                </a:solidFill>
              </a:rPr>
              <a:t>(SO</a:t>
            </a:r>
            <a:r>
              <a:rPr lang="vi-VN" sz="2000" baseline="-25000">
                <a:solidFill>
                  <a:srgbClr val="000000"/>
                </a:solidFill>
              </a:rPr>
              <a:t>4</a:t>
            </a:r>
            <a:r>
              <a:rPr lang="vi-VN" sz="2000">
                <a:solidFill>
                  <a:srgbClr val="000000"/>
                </a:solidFill>
              </a:rPr>
              <a:t>)</a:t>
            </a:r>
            <a:r>
              <a:rPr lang="vi-VN" sz="2000" baseline="-25000">
                <a:solidFill>
                  <a:srgbClr val="000000"/>
                </a:solidFill>
              </a:rPr>
              <a:t>3</a:t>
            </a:r>
            <a:r>
              <a:rPr lang="vi-VN" sz="2000">
                <a:solidFill>
                  <a:srgbClr val="000000"/>
                </a:solidFill>
              </a:rPr>
              <a:t> tạo thành khi cho 51 kg Al</a:t>
            </a:r>
            <a:r>
              <a:rPr lang="vi-VN" sz="2000" baseline="-25000">
                <a:solidFill>
                  <a:srgbClr val="000000"/>
                </a:solidFill>
              </a:rPr>
              <a:t>2</a:t>
            </a:r>
            <a:r>
              <a:rPr lang="vi-VN" sz="2000">
                <a:solidFill>
                  <a:srgbClr val="000000"/>
                </a:solidFill>
              </a:rPr>
              <a:t>O</a:t>
            </a:r>
            <a:r>
              <a:rPr lang="vi-VN" sz="2000" baseline="-25000">
                <a:solidFill>
                  <a:srgbClr val="000000"/>
                </a:solidFill>
              </a:rPr>
              <a:t>3</a:t>
            </a:r>
            <a:r>
              <a:rPr lang="vi-VN" sz="2000">
                <a:solidFill>
                  <a:srgbClr val="000000"/>
                </a:solidFill>
              </a:rPr>
              <a:t> tác dụng hết với dung dịch H</a:t>
            </a:r>
            <a:r>
              <a:rPr lang="vi-VN" sz="2000" baseline="-25000">
                <a:solidFill>
                  <a:srgbClr val="000000"/>
                </a:solidFill>
              </a:rPr>
              <a:t>2</a:t>
            </a:r>
            <a:r>
              <a:rPr lang="vi-VN" sz="2000">
                <a:solidFill>
                  <a:srgbClr val="000000"/>
                </a:solidFill>
              </a:rPr>
              <a:t>SO</a:t>
            </a:r>
            <a:r>
              <a:rPr lang="vi-VN" sz="2000" baseline="-25000">
                <a:solidFill>
                  <a:srgbClr val="000000"/>
                </a:solidFill>
              </a:rPr>
              <a:t>4</a:t>
            </a:r>
            <a:r>
              <a:rPr lang="vi-VN" sz="2000">
                <a:solidFill>
                  <a:srgbClr val="000000"/>
                </a:solidFill>
              </a:rPr>
              <a:t>.</a:t>
            </a:r>
            <a:endParaRPr lang="en-US" sz="2000">
              <a:solidFill>
                <a:srgbClr val="000000"/>
              </a:solidFill>
            </a:endParaRPr>
          </a:p>
        </p:txBody>
      </p:sp>
      <p:sp>
        <p:nvSpPr>
          <p:cNvPr id="18" name="Arrow: Pentagon 17">
            <a:extLst>
              <a:ext uri="{FF2B5EF4-FFF2-40B4-BE49-F238E27FC236}">
                <a16:creationId xmlns:a16="http://schemas.microsoft.com/office/drawing/2014/main" id="{E0F2E80B-D7F7-87CA-A7DC-31CF522E895F}"/>
              </a:ext>
            </a:extLst>
          </p:cNvPr>
          <p:cNvSpPr/>
          <p:nvPr/>
        </p:nvSpPr>
        <p:spPr>
          <a:xfrm>
            <a:off x="0" y="1962149"/>
            <a:ext cx="1961662" cy="609601"/>
          </a:xfrm>
          <a:prstGeom prst="homePlate">
            <a:avLst/>
          </a:prstGeom>
          <a:solidFill>
            <a:schemeClr val="tx1">
              <a:lumMod val="7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i="1">
                <a:solidFill>
                  <a:schemeClr val="bg1"/>
                </a:solidFill>
              </a:rPr>
              <a:t>Câu trả lời</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FF0903D-E148-2F89-8CB3-73263CFDC89F}"/>
                  </a:ext>
                </a:extLst>
              </p:cNvPr>
              <p:cNvSpPr txBox="1"/>
              <p:nvPr/>
            </p:nvSpPr>
            <p:spPr>
              <a:xfrm>
                <a:off x="2747210" y="1738280"/>
                <a:ext cx="3649579" cy="1161215"/>
              </a:xfrm>
              <a:prstGeom prst="rect">
                <a:avLst/>
              </a:prstGeom>
              <a:noFill/>
            </p:spPr>
            <p:txBody>
              <a:bodyPr wrap="square">
                <a:spAutoFit/>
              </a:bodyPr>
              <a:lstStyle/>
              <a:p>
                <a:pPr algn="ctr">
                  <a:lnSpc>
                    <a:spcPct val="150000"/>
                  </a:lnSpc>
                </a:pPr>
                <a:r>
                  <a:rPr lang="pt-BR" sz="2000">
                    <a:latin typeface="Arial" panose="020B0604020202020204" pitchFamily="34" charset="0"/>
                    <a:cs typeface="Arial" panose="020B0604020202020204" pitchFamily="34" charset="0"/>
                  </a:rPr>
                  <a:t>Đổi: 51 kg = 51 000 gam.</a:t>
                </a:r>
              </a:p>
              <a:p>
                <a:pPr algn="ctr">
                  <a:lnSpc>
                    <a:spcPct val="150000"/>
                  </a:lnSpc>
                </a:pPr>
                <a14:m>
                  <m:oMath xmlns:m="http://schemas.openxmlformats.org/officeDocument/2006/math">
                    <m:sSub>
                      <m:sSubPr>
                        <m:ctrlPr>
                          <a:rPr lang="pt-BR" sz="2000" i="1" smtClean="0">
                            <a:latin typeface="Cambria Math" panose="02040503050406030204" pitchFamily="18" charset="0"/>
                          </a:rPr>
                        </m:ctrlPr>
                      </m:sSubPr>
                      <m:e>
                        <m:r>
                          <m:rPr>
                            <m:sty m:val="p"/>
                          </m:rPr>
                          <a:rPr lang="en-US" sz="2000" b="0" i="0" smtClean="0">
                            <a:latin typeface="Cambria Math" panose="02040503050406030204" pitchFamily="18" charset="0"/>
                          </a:rPr>
                          <m:t>n</m:t>
                        </m:r>
                      </m:e>
                      <m:sub>
                        <m:sSub>
                          <m:sSubPr>
                            <m:ctrlPr>
                              <a:rPr lang="pt-BR" sz="2000" i="1" smtClean="0">
                                <a:latin typeface="Cambria Math" panose="02040503050406030204" pitchFamily="18" charset="0"/>
                              </a:rPr>
                            </m:ctrlPr>
                          </m:sSubPr>
                          <m:e>
                            <m:r>
                              <m:rPr>
                                <m:sty m:val="p"/>
                              </m:rPr>
                              <a:rPr lang="en-US" sz="2000" b="0" i="0" smtClean="0">
                                <a:latin typeface="Cambria Math" panose="02040503050406030204" pitchFamily="18" charset="0"/>
                              </a:rPr>
                              <m:t>Al</m:t>
                            </m:r>
                          </m:e>
                          <m:sub>
                            <m:r>
                              <a:rPr lang="en-US" sz="2000" b="0" i="0" smtClean="0">
                                <a:latin typeface="Cambria Math" panose="02040503050406030204" pitchFamily="18" charset="0"/>
                              </a:rPr>
                              <m:t>2</m:t>
                            </m:r>
                          </m:sub>
                        </m:sSub>
                        <m:sSub>
                          <m:sSubPr>
                            <m:ctrlPr>
                              <a:rPr lang="pt-BR" sz="2000" i="1" smtClean="0">
                                <a:latin typeface="Cambria Math" panose="02040503050406030204" pitchFamily="18" charset="0"/>
                              </a:rPr>
                            </m:ctrlPr>
                          </m:sSubPr>
                          <m:e>
                            <m:r>
                              <m:rPr>
                                <m:sty m:val="p"/>
                              </m:rPr>
                              <a:rPr lang="en-US" sz="2000" b="0" i="0" smtClean="0">
                                <a:latin typeface="Cambria Math" panose="02040503050406030204" pitchFamily="18" charset="0"/>
                              </a:rPr>
                              <m:t>O</m:t>
                            </m:r>
                          </m:e>
                          <m:sub>
                            <m:r>
                              <a:rPr lang="en-US" sz="2000" b="0" i="0" smtClean="0">
                                <a:latin typeface="Cambria Math" panose="02040503050406030204" pitchFamily="18" charset="0"/>
                              </a:rPr>
                              <m:t>3</m:t>
                            </m:r>
                          </m:sub>
                        </m:sSub>
                      </m:sub>
                    </m:sSub>
                  </m:oMath>
                </a14:m>
                <a:r>
                  <a:rPr lang="pt-BR" sz="2000">
                    <a:latin typeface="Arial" panose="020B0604020202020204" pitchFamily="34" charset="0"/>
                    <a:cs typeface="Arial" panose="020B0604020202020204" pitchFamily="34" charset="0"/>
                  </a:rPr>
                  <a:t> = </a:t>
                </a:r>
                <a14:m>
                  <m:oMath xmlns:m="http://schemas.openxmlformats.org/officeDocument/2006/math">
                    <m:f>
                      <m:fPr>
                        <m:ctrlPr>
                          <a:rPr lang="pt-BR" sz="2000" i="1" smtClean="0">
                            <a:latin typeface="Cambria Math" panose="02040503050406030204" pitchFamily="18" charset="0"/>
                          </a:rPr>
                        </m:ctrlPr>
                      </m:fPr>
                      <m:num>
                        <m:r>
                          <a:rPr lang="en-US" sz="2000" b="0" i="0" smtClean="0">
                            <a:latin typeface="Cambria Math" panose="02040503050406030204" pitchFamily="18" charset="0"/>
                          </a:rPr>
                          <m:t>51000</m:t>
                        </m:r>
                      </m:num>
                      <m:den>
                        <m:r>
                          <a:rPr lang="en-US" sz="2000" b="0" i="0" smtClean="0">
                            <a:latin typeface="Cambria Math" panose="02040503050406030204" pitchFamily="18" charset="0"/>
                          </a:rPr>
                          <m:t>102</m:t>
                        </m:r>
                      </m:den>
                    </m:f>
                  </m:oMath>
                </a14:m>
                <a:r>
                  <a:rPr lang="pt-BR" sz="2000">
                    <a:latin typeface="Arial" panose="020B0604020202020204" pitchFamily="34" charset="0"/>
                    <a:cs typeface="Arial" panose="020B0604020202020204" pitchFamily="34" charset="0"/>
                  </a:rPr>
                  <a:t> = 500 (mol)</a:t>
                </a:r>
              </a:p>
            </p:txBody>
          </p:sp>
        </mc:Choice>
        <mc:Fallback xmlns="">
          <p:sp>
            <p:nvSpPr>
              <p:cNvPr id="20" name="TextBox 19">
                <a:extLst>
                  <a:ext uri="{FF2B5EF4-FFF2-40B4-BE49-F238E27FC236}">
                    <a16:creationId xmlns:a16="http://schemas.microsoft.com/office/drawing/2014/main" id="{DFF0903D-E148-2F89-8CB3-73263CFDC89F}"/>
                  </a:ext>
                </a:extLst>
              </p:cNvPr>
              <p:cNvSpPr txBox="1">
                <a:spLocks noRot="1" noChangeAspect="1" noMove="1" noResize="1" noEditPoints="1" noAdjustHandles="1" noChangeArrowheads="1" noChangeShapeType="1" noTextEdit="1"/>
              </p:cNvSpPr>
              <p:nvPr/>
            </p:nvSpPr>
            <p:spPr>
              <a:xfrm>
                <a:off x="2747210" y="1738280"/>
                <a:ext cx="3649579" cy="1161215"/>
              </a:xfrm>
              <a:prstGeom prst="rect">
                <a:avLst/>
              </a:prstGeom>
              <a:blipFill>
                <a:blip r:embed="rId3"/>
                <a:stretch>
                  <a:fillRect b="-20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DC4D73E-2695-F0E9-3FF5-B98690FD3AB0}"/>
                  </a:ext>
                </a:extLst>
              </p:cNvPr>
              <p:cNvSpPr txBox="1"/>
              <p:nvPr/>
            </p:nvSpPr>
            <p:spPr>
              <a:xfrm>
                <a:off x="694830" y="2896012"/>
                <a:ext cx="7754338" cy="1017907"/>
              </a:xfrm>
              <a:prstGeom prst="rect">
                <a:avLst/>
              </a:prstGeom>
              <a:noFill/>
            </p:spPr>
            <p:txBody>
              <a:bodyPr wrap="square">
                <a:spAutoFit/>
              </a:bodyPr>
              <a:lstStyle/>
              <a:p>
                <a:pPr indent="90170" algn="just">
                  <a:lnSpc>
                    <a:spcPct val="150000"/>
                  </a:lnSpc>
                  <a:tabLst>
                    <a:tab pos="90170" algn="l"/>
                  </a:tabLst>
                </a:pPr>
                <a:r>
                  <a:rPr lang="vi-VN" sz="2000">
                    <a:effectLst/>
                    <a:latin typeface="+mn-lt"/>
                    <a:ea typeface="SimSun" panose="02010600030101010101" pitchFamily="2" charset="-122"/>
                    <a:cs typeface="Times New Roman" panose="02020603050405020304" pitchFamily="18" charset="0"/>
                  </a:rPr>
                  <a:t>Phương trình hoá học:</a:t>
                </a:r>
                <a:r>
                  <a:rPr lang="en-US" sz="2000">
                    <a:effectLst/>
                    <a:latin typeface="+mn-lt"/>
                    <a:ea typeface="SimSun" panose="02010600030101010101" pitchFamily="2" charset="-122"/>
                    <a:cs typeface="Times New Roman" panose="02020603050405020304" pitchFamily="18" charset="0"/>
                  </a:rPr>
                  <a:t> </a:t>
                </a:r>
                <a:r>
                  <a:rPr lang="vi-VN" sz="2000">
                    <a:effectLst/>
                    <a:latin typeface="+mn-lt"/>
                    <a:ea typeface="SimSun" panose="02010600030101010101" pitchFamily="2" charset="-122"/>
                    <a:cs typeface="Times New Roman" panose="02020603050405020304" pitchFamily="18" charset="0"/>
                  </a:rPr>
                  <a:t>Al</a:t>
                </a:r>
                <a:r>
                  <a:rPr lang="vi-VN" sz="2000" baseline="-25000">
                    <a:effectLst/>
                    <a:latin typeface="+mn-lt"/>
                    <a:ea typeface="SimSun" panose="02010600030101010101" pitchFamily="2" charset="-122"/>
                    <a:cs typeface="Times New Roman" panose="02020603050405020304" pitchFamily="18" charset="0"/>
                  </a:rPr>
                  <a:t>2</a:t>
                </a:r>
                <a:r>
                  <a:rPr lang="vi-VN" sz="2000">
                    <a:effectLst/>
                    <a:latin typeface="+mn-lt"/>
                    <a:ea typeface="SimSun" panose="02010600030101010101" pitchFamily="2" charset="-122"/>
                    <a:cs typeface="Times New Roman" panose="02020603050405020304" pitchFamily="18" charset="0"/>
                  </a:rPr>
                  <a:t>O</a:t>
                </a:r>
                <a:r>
                  <a:rPr lang="vi-VN" sz="2000" baseline="-25000">
                    <a:effectLst/>
                    <a:latin typeface="+mn-lt"/>
                    <a:ea typeface="SimSun" panose="02010600030101010101" pitchFamily="2" charset="-122"/>
                    <a:cs typeface="Times New Roman" panose="02020603050405020304" pitchFamily="18" charset="0"/>
                  </a:rPr>
                  <a:t>3</a:t>
                </a:r>
                <a:r>
                  <a:rPr lang="vi-VN" sz="2000">
                    <a:effectLst/>
                    <a:latin typeface="+mn-lt"/>
                    <a:ea typeface="SimSun" panose="02010600030101010101" pitchFamily="2" charset="-122"/>
                    <a:cs typeface="Times New Roman" panose="02020603050405020304" pitchFamily="18" charset="0"/>
                  </a:rPr>
                  <a:t> + 3H</a:t>
                </a:r>
                <a:r>
                  <a:rPr lang="vi-VN" sz="2000" baseline="-25000">
                    <a:effectLst/>
                    <a:latin typeface="+mn-lt"/>
                    <a:ea typeface="SimSun" panose="02010600030101010101" pitchFamily="2" charset="-122"/>
                    <a:cs typeface="Times New Roman" panose="02020603050405020304" pitchFamily="18" charset="0"/>
                  </a:rPr>
                  <a:t>2</a:t>
                </a:r>
                <a:r>
                  <a:rPr lang="vi-VN" sz="2000">
                    <a:effectLst/>
                    <a:latin typeface="+mn-lt"/>
                    <a:ea typeface="SimSun" panose="02010600030101010101" pitchFamily="2" charset="-122"/>
                    <a:cs typeface="Times New Roman" panose="02020603050405020304" pitchFamily="18" charset="0"/>
                  </a:rPr>
                  <a:t>SO</a:t>
                </a:r>
                <a:r>
                  <a:rPr lang="vi-VN" sz="2000" baseline="-25000">
                    <a:effectLst/>
                    <a:latin typeface="+mn-lt"/>
                    <a:ea typeface="SimSun" panose="02010600030101010101" pitchFamily="2" charset="-122"/>
                    <a:cs typeface="Times New Roman" panose="02020603050405020304" pitchFamily="18" charset="0"/>
                  </a:rPr>
                  <a:t>4</a:t>
                </a:r>
                <a:r>
                  <a:rPr lang="vi-VN" sz="2000">
                    <a:effectLst/>
                    <a:latin typeface="+mn-lt"/>
                    <a:ea typeface="SimSun" panose="02010600030101010101" pitchFamily="2" charset="-122"/>
                    <a:cs typeface="Times New Roman" panose="02020603050405020304" pitchFamily="18" charset="0"/>
                  </a:rPr>
                  <a:t> → Al</a:t>
                </a:r>
                <a:r>
                  <a:rPr lang="vi-VN" sz="2000" baseline="-25000">
                    <a:effectLst/>
                    <a:latin typeface="+mn-lt"/>
                    <a:ea typeface="SimSun" panose="02010600030101010101" pitchFamily="2" charset="-122"/>
                    <a:cs typeface="Times New Roman" panose="02020603050405020304" pitchFamily="18" charset="0"/>
                  </a:rPr>
                  <a:t>2</a:t>
                </a:r>
                <a:r>
                  <a:rPr lang="vi-VN" sz="2000">
                    <a:effectLst/>
                    <a:latin typeface="+mn-lt"/>
                    <a:ea typeface="SimSun" panose="02010600030101010101" pitchFamily="2" charset="-122"/>
                    <a:cs typeface="Times New Roman" panose="02020603050405020304" pitchFamily="18" charset="0"/>
                  </a:rPr>
                  <a:t>(SO</a:t>
                </a:r>
                <a:r>
                  <a:rPr lang="vi-VN" sz="2000" baseline="-25000">
                    <a:effectLst/>
                    <a:latin typeface="+mn-lt"/>
                    <a:ea typeface="SimSun" panose="02010600030101010101" pitchFamily="2" charset="-122"/>
                    <a:cs typeface="Times New Roman" panose="02020603050405020304" pitchFamily="18" charset="0"/>
                  </a:rPr>
                  <a:t>4</a:t>
                </a:r>
                <a:r>
                  <a:rPr lang="vi-VN" sz="2000">
                    <a:effectLst/>
                    <a:latin typeface="+mn-lt"/>
                    <a:ea typeface="SimSun" panose="02010600030101010101" pitchFamily="2" charset="-122"/>
                    <a:cs typeface="Times New Roman" panose="02020603050405020304" pitchFamily="18" charset="0"/>
                  </a:rPr>
                  <a:t>)</a:t>
                </a:r>
                <a:r>
                  <a:rPr lang="vi-VN" sz="2000" baseline="-25000">
                    <a:effectLst/>
                    <a:latin typeface="+mn-lt"/>
                    <a:ea typeface="SimSun" panose="02010600030101010101" pitchFamily="2" charset="-122"/>
                    <a:cs typeface="Times New Roman" panose="02020603050405020304" pitchFamily="18" charset="0"/>
                  </a:rPr>
                  <a:t>3</a:t>
                </a:r>
                <a:r>
                  <a:rPr lang="vi-VN" sz="2000">
                    <a:effectLst/>
                    <a:latin typeface="+mn-lt"/>
                    <a:ea typeface="SimSun" panose="02010600030101010101" pitchFamily="2" charset="-122"/>
                    <a:cs typeface="Times New Roman" panose="02020603050405020304" pitchFamily="18" charset="0"/>
                  </a:rPr>
                  <a:t> + 3H</a:t>
                </a:r>
                <a:r>
                  <a:rPr lang="vi-VN" sz="2000" baseline="-25000">
                    <a:effectLst/>
                    <a:latin typeface="+mn-lt"/>
                    <a:ea typeface="SimSun" panose="02010600030101010101" pitchFamily="2" charset="-122"/>
                    <a:cs typeface="Times New Roman" panose="02020603050405020304" pitchFamily="18" charset="0"/>
                  </a:rPr>
                  <a:t>2</a:t>
                </a:r>
                <a:r>
                  <a:rPr lang="vi-VN" sz="2000">
                    <a:effectLst/>
                    <a:latin typeface="+mn-lt"/>
                    <a:ea typeface="SimSun" panose="02010600030101010101" pitchFamily="2" charset="-122"/>
                    <a:cs typeface="Times New Roman" panose="02020603050405020304" pitchFamily="18" charset="0"/>
                  </a:rPr>
                  <a:t>O</a:t>
                </a:r>
                <a:endParaRPr lang="en-US" sz="2000">
                  <a:effectLst/>
                  <a:latin typeface="+mn-lt"/>
                  <a:ea typeface="SimSun" panose="02010600030101010101" pitchFamily="2" charset="-122"/>
                  <a:cs typeface="Times New Roman" panose="02020603050405020304" pitchFamily="18" charset="0"/>
                </a:endParaRPr>
              </a:p>
              <a:p>
                <a:pPr indent="90170" algn="just">
                  <a:lnSpc>
                    <a:spcPct val="150000"/>
                  </a:lnSpc>
                  <a:tabLst>
                    <a:tab pos="90170" algn="l"/>
                  </a:tabLst>
                </a:pPr>
                <a:r>
                  <a:rPr lang="vi-VN" sz="2000">
                    <a:effectLst/>
                    <a:latin typeface="+mn-lt"/>
                    <a:ea typeface="SimSun" panose="02010600030101010101" pitchFamily="2" charset="-122"/>
                    <a:cs typeface="Times New Roman" panose="02020603050405020304" pitchFamily="18" charset="0"/>
                  </a:rPr>
                  <a:t>Theo phương trình hoá học có:</a:t>
                </a:r>
                <a:r>
                  <a:rPr lang="en-US" sz="2000">
                    <a:effectLst/>
                    <a:latin typeface="+mn-lt"/>
                    <a:ea typeface="SimSun" panose="02010600030101010101" pitchFamily="2" charset="-122"/>
                    <a:cs typeface="Times New Roman" panose="02020603050405020304" pitchFamily="18" charset="0"/>
                  </a:rPr>
                  <a:t> </a:t>
                </a:r>
                <a14:m>
                  <m:oMath xmlns:m="http://schemas.openxmlformats.org/officeDocument/2006/math">
                    <m:sSub>
                      <m:sSubPr>
                        <m:ctrlPr>
                          <a:rPr lang="pt-BR" sz="2000" i="1" smtClean="0">
                            <a:latin typeface="Cambria Math" panose="02040503050406030204" pitchFamily="18" charset="0"/>
                          </a:rPr>
                        </m:ctrlPr>
                      </m:sSubPr>
                      <m:e>
                        <m:r>
                          <m:rPr>
                            <m:sty m:val="p"/>
                          </m:rPr>
                          <a:rPr lang="en-US" sz="2000" b="0" i="0" smtClean="0">
                            <a:latin typeface="Cambria Math" panose="02040503050406030204" pitchFamily="18" charset="0"/>
                          </a:rPr>
                          <m:t>n</m:t>
                        </m:r>
                      </m:e>
                      <m:sub>
                        <m:sSub>
                          <m:sSubPr>
                            <m:ctrlPr>
                              <a:rPr lang="pt-BR" sz="2000" i="1" smtClean="0">
                                <a:latin typeface="Cambria Math" panose="02040503050406030204" pitchFamily="18" charset="0"/>
                              </a:rPr>
                            </m:ctrlPr>
                          </m:sSubPr>
                          <m:e>
                            <m:r>
                              <m:rPr>
                                <m:sty m:val="p"/>
                              </m:rPr>
                              <a:rPr lang="en-US" sz="2000" b="0" i="0" smtClean="0">
                                <a:latin typeface="Cambria Math" panose="02040503050406030204" pitchFamily="18" charset="0"/>
                              </a:rPr>
                              <m:t>Al</m:t>
                            </m:r>
                          </m:e>
                          <m:sub>
                            <m:r>
                              <a:rPr lang="en-US" sz="2000" b="0" i="0" smtClean="0">
                                <a:latin typeface="Cambria Math" panose="02040503050406030204" pitchFamily="18" charset="0"/>
                              </a:rPr>
                              <m:t>2</m:t>
                            </m:r>
                          </m:sub>
                        </m:sSub>
                        <m:sSub>
                          <m:sSubPr>
                            <m:ctrlPr>
                              <a:rPr lang="en-US" sz="2000" b="0" i="1" smtClean="0">
                                <a:latin typeface="Cambria Math" panose="02040503050406030204" pitchFamily="18" charset="0"/>
                              </a:rPr>
                            </m:ctrlPr>
                          </m:sSubPr>
                          <m:e>
                            <m:sSub>
                              <m:sSubPr>
                                <m:ctrlPr>
                                  <a:rPr lang="en-US" sz="2000" i="1" smtClean="0">
                                    <a:latin typeface="Cambria Math" panose="02040503050406030204" pitchFamily="18" charset="0"/>
                                  </a:rPr>
                                </m:ctrlPr>
                              </m:sSubPr>
                              <m:e>
                                <m:r>
                                  <a:rPr lang="en-US" sz="2000" i="0">
                                    <a:latin typeface="Cambria Math" panose="02040503050406030204" pitchFamily="18" charset="0"/>
                                  </a:rPr>
                                  <m:t>(</m:t>
                                </m:r>
                                <m:r>
                                  <m:rPr>
                                    <m:sty m:val="p"/>
                                  </m:rPr>
                                  <a:rPr lang="en-US" sz="2000" i="0">
                                    <a:latin typeface="Cambria Math" panose="02040503050406030204" pitchFamily="18" charset="0"/>
                                  </a:rPr>
                                  <m:t>SO</m:t>
                                </m:r>
                              </m:e>
                              <m:sub>
                                <m:r>
                                  <a:rPr lang="en-US" sz="2000" i="0">
                                    <a:latin typeface="Cambria Math" panose="02040503050406030204" pitchFamily="18" charset="0"/>
                                  </a:rPr>
                                  <m:t>4</m:t>
                                </m:r>
                              </m:sub>
                            </m:sSub>
                            <m:r>
                              <a:rPr lang="en-US" sz="2000" i="0">
                                <a:latin typeface="Cambria Math" panose="02040503050406030204" pitchFamily="18" charset="0"/>
                              </a:rPr>
                              <m:t>)</m:t>
                            </m:r>
                          </m:e>
                          <m:sub>
                            <m:r>
                              <a:rPr lang="en-US" sz="2000" b="0" i="0" smtClean="0">
                                <a:latin typeface="Cambria Math" panose="02040503050406030204" pitchFamily="18" charset="0"/>
                              </a:rPr>
                              <m:t>3</m:t>
                            </m:r>
                          </m:sub>
                        </m:sSub>
                      </m:sub>
                    </m:sSub>
                  </m:oMath>
                </a14:m>
                <a:r>
                  <a:rPr lang="en-US" sz="20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pt-BR" sz="2000" i="1">
                            <a:latin typeface="Cambria Math" panose="02040503050406030204" pitchFamily="18" charset="0"/>
                          </a:rPr>
                        </m:ctrlPr>
                      </m:sSubPr>
                      <m:e>
                        <m:r>
                          <m:rPr>
                            <m:sty m:val="p"/>
                          </m:rPr>
                          <a:rPr lang="en-US" sz="2000" i="0">
                            <a:latin typeface="Cambria Math" panose="02040503050406030204" pitchFamily="18" charset="0"/>
                          </a:rPr>
                          <m:t>n</m:t>
                        </m:r>
                      </m:e>
                      <m:sub>
                        <m:sSub>
                          <m:sSubPr>
                            <m:ctrlPr>
                              <a:rPr lang="pt-BR" sz="2000" i="1">
                                <a:latin typeface="Cambria Math" panose="02040503050406030204" pitchFamily="18" charset="0"/>
                              </a:rPr>
                            </m:ctrlPr>
                          </m:sSubPr>
                          <m:e>
                            <m:r>
                              <m:rPr>
                                <m:sty m:val="p"/>
                              </m:rPr>
                              <a:rPr lang="en-US" sz="2000" i="0">
                                <a:latin typeface="Cambria Math" panose="02040503050406030204" pitchFamily="18" charset="0"/>
                              </a:rPr>
                              <m:t>Al</m:t>
                            </m:r>
                          </m:e>
                          <m:sub>
                            <m:r>
                              <a:rPr lang="en-US" sz="2000" i="0">
                                <a:latin typeface="Cambria Math" panose="02040503050406030204" pitchFamily="18" charset="0"/>
                              </a:rPr>
                              <m:t>2</m:t>
                            </m:r>
                          </m:sub>
                        </m:sSub>
                        <m:sSub>
                          <m:sSubPr>
                            <m:ctrlPr>
                              <a:rPr lang="pt-BR" sz="2000" i="1">
                                <a:latin typeface="Cambria Math" panose="02040503050406030204" pitchFamily="18" charset="0"/>
                              </a:rPr>
                            </m:ctrlPr>
                          </m:sSubPr>
                          <m:e>
                            <m:r>
                              <m:rPr>
                                <m:sty m:val="p"/>
                              </m:rPr>
                              <a:rPr lang="en-US" sz="2000" i="0">
                                <a:latin typeface="Cambria Math" panose="02040503050406030204" pitchFamily="18" charset="0"/>
                              </a:rPr>
                              <m:t>O</m:t>
                            </m:r>
                          </m:e>
                          <m:sub>
                            <m:r>
                              <a:rPr lang="en-US" sz="2000" i="0">
                                <a:latin typeface="Cambria Math" panose="02040503050406030204" pitchFamily="18" charset="0"/>
                              </a:rPr>
                              <m:t>3</m:t>
                            </m:r>
                          </m:sub>
                        </m:sSub>
                      </m:sub>
                    </m:sSub>
                  </m:oMath>
                </a14:m>
                <a:r>
                  <a:rPr lang="en-US" sz="2000">
                    <a:effectLst/>
                    <a:latin typeface="Arial" panose="020B0604020202020204" pitchFamily="34" charset="0"/>
                    <a:ea typeface="Calibri" panose="020F0502020204030204" pitchFamily="34" charset="0"/>
                    <a:cs typeface="Arial" panose="020B0604020202020204" pitchFamily="34" charset="0"/>
                  </a:rPr>
                  <a:t> = 500 (mol)</a:t>
                </a:r>
              </a:p>
            </p:txBody>
          </p:sp>
        </mc:Choice>
        <mc:Fallback xmlns="">
          <p:sp>
            <p:nvSpPr>
              <p:cNvPr id="22" name="TextBox 21">
                <a:extLst>
                  <a:ext uri="{FF2B5EF4-FFF2-40B4-BE49-F238E27FC236}">
                    <a16:creationId xmlns:a16="http://schemas.microsoft.com/office/drawing/2014/main" id="{ADC4D73E-2695-F0E9-3FF5-B98690FD3AB0}"/>
                  </a:ext>
                </a:extLst>
              </p:cNvPr>
              <p:cNvSpPr txBox="1">
                <a:spLocks noRot="1" noChangeAspect="1" noMove="1" noResize="1" noEditPoints="1" noAdjustHandles="1" noChangeArrowheads="1" noChangeShapeType="1" noTextEdit="1"/>
              </p:cNvSpPr>
              <p:nvPr/>
            </p:nvSpPr>
            <p:spPr>
              <a:xfrm>
                <a:off x="694830" y="2896012"/>
                <a:ext cx="7754338" cy="1017907"/>
              </a:xfrm>
              <a:prstGeom prst="rect">
                <a:avLst/>
              </a:prstGeom>
              <a:blipFill>
                <a:blip r:embed="rId4"/>
                <a:stretch>
                  <a:fillRect b="-6587"/>
                </a:stretch>
              </a:blipFill>
            </p:spPr>
            <p:txBody>
              <a:bodyPr/>
              <a:lstStyle/>
              <a:p>
                <a:r>
                  <a:rPr lang="en-US">
                    <a:noFill/>
                  </a:rPr>
                  <a:t> </a:t>
                </a:r>
              </a:p>
            </p:txBody>
          </p:sp>
        </mc:Fallback>
      </mc:AlternateContent>
      <p:grpSp>
        <p:nvGrpSpPr>
          <p:cNvPr id="27" name="Group 26">
            <a:extLst>
              <a:ext uri="{FF2B5EF4-FFF2-40B4-BE49-F238E27FC236}">
                <a16:creationId xmlns:a16="http://schemas.microsoft.com/office/drawing/2014/main" id="{D7EC5D5B-64B3-999D-4787-2040AD381621}"/>
              </a:ext>
            </a:extLst>
          </p:cNvPr>
          <p:cNvGrpSpPr/>
          <p:nvPr/>
        </p:nvGrpSpPr>
        <p:grpSpPr>
          <a:xfrm>
            <a:off x="333327" y="4011916"/>
            <a:ext cx="8477344" cy="916196"/>
            <a:chOff x="457811" y="4080920"/>
            <a:chExt cx="8477344" cy="916196"/>
          </a:xfrm>
        </p:grpSpPr>
        <p:sp>
          <p:nvSpPr>
            <p:cNvPr id="25" name="Arrow: Notched Right 24">
              <a:extLst>
                <a:ext uri="{FF2B5EF4-FFF2-40B4-BE49-F238E27FC236}">
                  <a16:creationId xmlns:a16="http://schemas.microsoft.com/office/drawing/2014/main" id="{DE1296B0-353B-D881-DEBE-888DB0919BEA}"/>
                </a:ext>
              </a:extLst>
            </p:cNvPr>
            <p:cNvSpPr/>
            <p:nvPr/>
          </p:nvSpPr>
          <p:spPr>
            <a:xfrm>
              <a:off x="457811" y="4282344"/>
              <a:ext cx="665747" cy="513347"/>
            </a:xfrm>
            <a:prstGeom prst="notched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60291A5-5E63-A433-29DD-8EA93F753780}"/>
                </a:ext>
              </a:extLst>
            </p:cNvPr>
            <p:cNvSpPr/>
            <p:nvPr/>
          </p:nvSpPr>
          <p:spPr>
            <a:xfrm>
              <a:off x="1180817" y="4080920"/>
              <a:ext cx="7754338" cy="916196"/>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latin typeface="Arial" panose="020B0604020202020204" pitchFamily="34" charset="0"/>
                  <a:cs typeface="Arial" panose="020B0604020202020204" pitchFamily="34" charset="0"/>
                </a:rPr>
                <a:t>Khối lượng </a:t>
              </a:r>
              <a:r>
                <a:rPr lang="vi-VN" sz="2000">
                  <a:solidFill>
                    <a:srgbClr val="000000"/>
                  </a:solidFill>
                  <a:effectLst/>
                  <a:latin typeface="Arial" panose="020B0604020202020204" pitchFamily="34" charset="0"/>
                  <a:ea typeface="SimSun" panose="02010600030101010101" pitchFamily="2" charset="-122"/>
                  <a:cs typeface="Arial" panose="020B0604020202020204" pitchFamily="34" charset="0"/>
                </a:rPr>
                <a:t>Al</a:t>
              </a:r>
              <a:r>
                <a:rPr lang="vi-VN" sz="2000" baseline="-25000">
                  <a:solidFill>
                    <a:srgbClr val="000000"/>
                  </a:solidFill>
                  <a:effectLst/>
                  <a:latin typeface="Arial" panose="020B0604020202020204" pitchFamily="34" charset="0"/>
                  <a:ea typeface="SimSun" panose="02010600030101010101" pitchFamily="2" charset="-122"/>
                  <a:cs typeface="Arial" panose="020B0604020202020204" pitchFamily="34" charset="0"/>
                </a:rPr>
                <a:t>2</a:t>
              </a:r>
              <a:r>
                <a:rPr lang="vi-VN" sz="2000">
                  <a:solidFill>
                    <a:srgbClr val="000000"/>
                  </a:solidFill>
                  <a:effectLst/>
                  <a:latin typeface="Arial" panose="020B0604020202020204" pitchFamily="34" charset="0"/>
                  <a:ea typeface="SimSun" panose="02010600030101010101" pitchFamily="2" charset="-122"/>
                  <a:cs typeface="Arial" panose="020B0604020202020204" pitchFamily="34" charset="0"/>
                </a:rPr>
                <a:t>(SO</a:t>
              </a:r>
              <a:r>
                <a:rPr lang="vi-VN" sz="2000" baseline="-25000">
                  <a:solidFill>
                    <a:srgbClr val="000000"/>
                  </a:solidFill>
                  <a:effectLst/>
                  <a:latin typeface="Arial" panose="020B0604020202020204" pitchFamily="34" charset="0"/>
                  <a:ea typeface="SimSun" panose="02010600030101010101" pitchFamily="2" charset="-122"/>
                  <a:cs typeface="Arial" panose="020B0604020202020204" pitchFamily="34" charset="0"/>
                </a:rPr>
                <a:t>4</a:t>
              </a:r>
              <a:r>
                <a:rPr lang="vi-VN" sz="2000">
                  <a:solidFill>
                    <a:srgbClr val="000000"/>
                  </a:solidFill>
                  <a:effectLst/>
                  <a:latin typeface="Arial" panose="020B0604020202020204" pitchFamily="34" charset="0"/>
                  <a:ea typeface="SimSun" panose="02010600030101010101" pitchFamily="2" charset="-122"/>
                  <a:cs typeface="Arial" panose="020B0604020202020204" pitchFamily="34" charset="0"/>
                </a:rPr>
                <a:t>)</a:t>
              </a:r>
              <a:r>
                <a:rPr lang="vi-VN" sz="2000" baseline="-25000">
                  <a:solidFill>
                    <a:srgbClr val="000000"/>
                  </a:solidFill>
                  <a:effectLst/>
                  <a:latin typeface="Arial" panose="020B0604020202020204" pitchFamily="34" charset="0"/>
                  <a:ea typeface="SimSun" panose="02010600030101010101" pitchFamily="2" charset="-122"/>
                  <a:cs typeface="Arial" panose="020B0604020202020204" pitchFamily="34" charset="0"/>
                </a:rPr>
                <a:t>3</a:t>
              </a:r>
              <a:r>
                <a:rPr lang="en-US" sz="2000" baseline="-2500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2000">
                  <a:solidFill>
                    <a:srgbClr val="000000"/>
                  </a:solidFill>
                  <a:effectLst/>
                  <a:latin typeface="Arial" panose="020B0604020202020204" pitchFamily="34" charset="0"/>
                  <a:ea typeface="SimSun" panose="02010600030101010101" pitchFamily="2" charset="-122"/>
                  <a:cs typeface="Arial" panose="020B0604020202020204" pitchFamily="34" charset="0"/>
                </a:rPr>
                <a:t>tạo thành là:</a:t>
              </a:r>
            </a:p>
            <a:p>
              <a:pPr algn="ctr">
                <a:lnSpc>
                  <a:spcPct val="150000"/>
                </a:lnSpc>
              </a:pPr>
              <a:r>
                <a:rPr lang="vi-VN" sz="2000">
                  <a:solidFill>
                    <a:srgbClr val="000000"/>
                  </a:solidFill>
                  <a:effectLst/>
                  <a:latin typeface="Arial" panose="020B0604020202020204" pitchFamily="34" charset="0"/>
                  <a:ea typeface="SimSun" panose="02010600030101010101" pitchFamily="2" charset="-122"/>
                  <a:cs typeface="Arial" panose="020B0604020202020204" pitchFamily="34" charset="0"/>
                </a:rPr>
                <a:t>m = 500 × [27 × 2 + (32 + 16 × 4) × 3] = 171 000 gam = 171 kg </a:t>
              </a:r>
              <a:endParaRPr lang="en-US" sz="2000">
                <a:solidFill>
                  <a:srgbClr val="000000"/>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0-#ppt_w/2"/>
                                          </p:val>
                                        </p:tav>
                                        <p:tav tm="100000">
                                          <p:val>
                                            <p:strVal val="#ppt_x"/>
                                          </p:val>
                                        </p:tav>
                                      </p:tavLst>
                                    </p:anim>
                                    <p:anim calcmode="lin" valueType="num">
                                      <p:cBhvr additive="base">
                                        <p:cTn id="28"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20" grpId="0"/>
      <p:bldP spid="2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953"/>
        <p:cNvGrpSpPr/>
        <p:nvPr/>
      </p:nvGrpSpPr>
      <p:grpSpPr>
        <a:xfrm>
          <a:off x="0" y="0"/>
          <a:ext cx="0" cy="0"/>
          <a:chOff x="0" y="0"/>
          <a:chExt cx="0" cy="0"/>
        </a:xfrm>
      </p:grpSpPr>
      <p:grpSp>
        <p:nvGrpSpPr>
          <p:cNvPr id="1961" name="Google Shape;1961;p66"/>
          <p:cNvGrpSpPr/>
          <p:nvPr/>
        </p:nvGrpSpPr>
        <p:grpSpPr>
          <a:xfrm rot="2548156">
            <a:off x="8649851" y="74594"/>
            <a:ext cx="480648" cy="668328"/>
            <a:chOff x="754175" y="-2051800"/>
            <a:chExt cx="263975" cy="367050"/>
          </a:xfrm>
        </p:grpSpPr>
        <p:sp>
          <p:nvSpPr>
            <p:cNvPr id="1962" name="Google Shape;1962;p66"/>
            <p:cNvSpPr/>
            <p:nvPr/>
          </p:nvSpPr>
          <p:spPr>
            <a:xfrm>
              <a:off x="754175" y="-2051800"/>
              <a:ext cx="263975" cy="367050"/>
            </a:xfrm>
            <a:custGeom>
              <a:avLst/>
              <a:gdLst/>
              <a:ahLst/>
              <a:cxnLst/>
              <a:rect l="l" t="t" r="r" b="b"/>
              <a:pathLst>
                <a:path w="10559" h="14682" extrusionOk="0">
                  <a:moveTo>
                    <a:pt x="5292" y="1"/>
                  </a:moveTo>
                  <a:cubicBezTo>
                    <a:pt x="4403" y="1"/>
                    <a:pt x="3514" y="240"/>
                    <a:pt x="2733" y="692"/>
                  </a:cubicBezTo>
                  <a:cubicBezTo>
                    <a:pt x="1005" y="1671"/>
                    <a:pt x="1" y="3671"/>
                    <a:pt x="239" y="5654"/>
                  </a:cubicBezTo>
                  <a:cubicBezTo>
                    <a:pt x="461" y="7490"/>
                    <a:pt x="1597" y="9012"/>
                    <a:pt x="3284" y="9728"/>
                  </a:cubicBezTo>
                  <a:cubicBezTo>
                    <a:pt x="3333" y="9744"/>
                    <a:pt x="3358" y="9769"/>
                    <a:pt x="3375" y="9777"/>
                  </a:cubicBezTo>
                  <a:lnTo>
                    <a:pt x="3679" y="10740"/>
                  </a:lnTo>
                  <a:cubicBezTo>
                    <a:pt x="3761" y="10995"/>
                    <a:pt x="3885" y="11226"/>
                    <a:pt x="4049" y="11423"/>
                  </a:cubicBezTo>
                  <a:cubicBezTo>
                    <a:pt x="4066" y="11522"/>
                    <a:pt x="4090" y="11621"/>
                    <a:pt x="4123" y="11719"/>
                  </a:cubicBezTo>
                  <a:cubicBezTo>
                    <a:pt x="4165" y="11859"/>
                    <a:pt x="4230" y="11999"/>
                    <a:pt x="4304" y="12123"/>
                  </a:cubicBezTo>
                  <a:cubicBezTo>
                    <a:pt x="4313" y="12271"/>
                    <a:pt x="4346" y="12419"/>
                    <a:pt x="4395" y="12559"/>
                  </a:cubicBezTo>
                  <a:cubicBezTo>
                    <a:pt x="4527" y="12987"/>
                    <a:pt x="4798" y="13349"/>
                    <a:pt x="5160" y="13596"/>
                  </a:cubicBezTo>
                  <a:cubicBezTo>
                    <a:pt x="5407" y="13925"/>
                    <a:pt x="5720" y="14188"/>
                    <a:pt x="6090" y="14377"/>
                  </a:cubicBezTo>
                  <a:cubicBezTo>
                    <a:pt x="6477" y="14575"/>
                    <a:pt x="6905" y="14682"/>
                    <a:pt x="7333" y="14682"/>
                  </a:cubicBezTo>
                  <a:cubicBezTo>
                    <a:pt x="7613" y="14682"/>
                    <a:pt x="7901" y="14632"/>
                    <a:pt x="8172" y="14550"/>
                  </a:cubicBezTo>
                  <a:lnTo>
                    <a:pt x="8468" y="14451"/>
                  </a:lnTo>
                  <a:cubicBezTo>
                    <a:pt x="9579" y="14098"/>
                    <a:pt x="10320" y="13061"/>
                    <a:pt x="10353" y="11933"/>
                  </a:cubicBezTo>
                  <a:cubicBezTo>
                    <a:pt x="10501" y="11514"/>
                    <a:pt x="10509" y="11061"/>
                    <a:pt x="10378" y="10633"/>
                  </a:cubicBezTo>
                  <a:cubicBezTo>
                    <a:pt x="10328" y="10493"/>
                    <a:pt x="10262" y="10353"/>
                    <a:pt x="10188" y="10230"/>
                  </a:cubicBezTo>
                  <a:cubicBezTo>
                    <a:pt x="10180" y="10082"/>
                    <a:pt x="10147" y="9934"/>
                    <a:pt x="10106" y="9794"/>
                  </a:cubicBezTo>
                  <a:cubicBezTo>
                    <a:pt x="10073" y="9695"/>
                    <a:pt x="10032" y="9604"/>
                    <a:pt x="9991" y="9514"/>
                  </a:cubicBezTo>
                  <a:cubicBezTo>
                    <a:pt x="10007" y="9259"/>
                    <a:pt x="9974" y="8995"/>
                    <a:pt x="9892" y="8740"/>
                  </a:cubicBezTo>
                  <a:lnTo>
                    <a:pt x="9579" y="7778"/>
                  </a:lnTo>
                  <a:cubicBezTo>
                    <a:pt x="9579" y="7761"/>
                    <a:pt x="9596" y="7728"/>
                    <a:pt x="9621" y="7687"/>
                  </a:cubicBezTo>
                  <a:cubicBezTo>
                    <a:pt x="10378" y="6428"/>
                    <a:pt x="10559" y="4914"/>
                    <a:pt x="10114" y="3523"/>
                  </a:cubicBezTo>
                  <a:cubicBezTo>
                    <a:pt x="9645" y="2058"/>
                    <a:pt x="8551" y="906"/>
                    <a:pt x="7119" y="347"/>
                  </a:cubicBezTo>
                  <a:cubicBezTo>
                    <a:pt x="6535" y="116"/>
                    <a:pt x="5917" y="1"/>
                    <a:pt x="5292" y="1"/>
                  </a:cubicBezTo>
                  <a:close/>
                </a:path>
              </a:pathLst>
            </a:custGeom>
            <a:solidFill>
              <a:schemeClr val="lt1"/>
            </a:solidFill>
            <a:ln>
              <a:noFill/>
            </a:ln>
            <a:effectLst>
              <a:outerShdw blurRad="71438" dist="66675" dir="504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6"/>
            <p:cNvSpPr/>
            <p:nvPr/>
          </p:nvSpPr>
          <p:spPr>
            <a:xfrm>
              <a:off x="909700" y="-1764175"/>
              <a:ext cx="68125" cy="40525"/>
            </a:xfrm>
            <a:custGeom>
              <a:avLst/>
              <a:gdLst/>
              <a:ahLst/>
              <a:cxnLst/>
              <a:rect l="l" t="t" r="r" b="b"/>
              <a:pathLst>
                <a:path w="2725" h="1621" extrusionOk="0">
                  <a:moveTo>
                    <a:pt x="2527" y="0"/>
                  </a:moveTo>
                  <a:lnTo>
                    <a:pt x="1" y="815"/>
                  </a:lnTo>
                  <a:cubicBezTo>
                    <a:pt x="160" y="1306"/>
                    <a:pt x="619" y="1620"/>
                    <a:pt x="1114" y="1620"/>
                  </a:cubicBezTo>
                  <a:cubicBezTo>
                    <a:pt x="1233" y="1620"/>
                    <a:pt x="1354" y="1602"/>
                    <a:pt x="1474" y="1564"/>
                  </a:cubicBezTo>
                  <a:lnTo>
                    <a:pt x="1770" y="1473"/>
                  </a:lnTo>
                  <a:cubicBezTo>
                    <a:pt x="2387" y="1276"/>
                    <a:pt x="2725" y="618"/>
                    <a:pt x="2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6"/>
            <p:cNvSpPr/>
            <p:nvPr/>
          </p:nvSpPr>
          <p:spPr>
            <a:xfrm>
              <a:off x="904150" y="-1769950"/>
              <a:ext cx="78625" cy="50850"/>
            </a:xfrm>
            <a:custGeom>
              <a:avLst/>
              <a:gdLst/>
              <a:ahLst/>
              <a:cxnLst/>
              <a:rect l="l" t="t" r="r" b="b"/>
              <a:pathLst>
                <a:path w="3145" h="2034" extrusionOk="0">
                  <a:moveTo>
                    <a:pt x="2618" y="462"/>
                  </a:moveTo>
                  <a:cubicBezTo>
                    <a:pt x="2675" y="923"/>
                    <a:pt x="2395" y="1383"/>
                    <a:pt x="1935" y="1532"/>
                  </a:cubicBezTo>
                  <a:lnTo>
                    <a:pt x="1638" y="1622"/>
                  </a:lnTo>
                  <a:cubicBezTo>
                    <a:pt x="1537" y="1656"/>
                    <a:pt x="1432" y="1673"/>
                    <a:pt x="1326" y="1673"/>
                  </a:cubicBezTo>
                  <a:cubicBezTo>
                    <a:pt x="1174" y="1673"/>
                    <a:pt x="1022" y="1637"/>
                    <a:pt x="881" y="1564"/>
                  </a:cubicBezTo>
                  <a:cubicBezTo>
                    <a:pt x="708" y="1474"/>
                    <a:pt x="560" y="1326"/>
                    <a:pt x="470" y="1153"/>
                  </a:cubicBezTo>
                  <a:lnTo>
                    <a:pt x="2618" y="462"/>
                  </a:lnTo>
                  <a:close/>
                  <a:moveTo>
                    <a:pt x="2864" y="1"/>
                  </a:moveTo>
                  <a:lnTo>
                    <a:pt x="1" y="923"/>
                  </a:lnTo>
                  <a:lnTo>
                    <a:pt x="50" y="1095"/>
                  </a:lnTo>
                  <a:cubicBezTo>
                    <a:pt x="165" y="1441"/>
                    <a:pt x="404" y="1721"/>
                    <a:pt x="717" y="1885"/>
                  </a:cubicBezTo>
                  <a:cubicBezTo>
                    <a:pt x="914" y="1984"/>
                    <a:pt x="1120" y="2034"/>
                    <a:pt x="1334" y="2034"/>
                  </a:cubicBezTo>
                  <a:cubicBezTo>
                    <a:pt x="1474" y="2034"/>
                    <a:pt x="1614" y="2009"/>
                    <a:pt x="1745" y="1968"/>
                  </a:cubicBezTo>
                  <a:lnTo>
                    <a:pt x="2050" y="1869"/>
                  </a:lnTo>
                  <a:cubicBezTo>
                    <a:pt x="2757" y="1647"/>
                    <a:pt x="3144" y="881"/>
                    <a:pt x="2922" y="174"/>
                  </a:cubicBezTo>
                  <a:lnTo>
                    <a:pt x="28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6"/>
            <p:cNvSpPr/>
            <p:nvPr/>
          </p:nvSpPr>
          <p:spPr>
            <a:xfrm>
              <a:off x="794500" y="-2012950"/>
              <a:ext cx="183750" cy="227500"/>
            </a:xfrm>
            <a:custGeom>
              <a:avLst/>
              <a:gdLst/>
              <a:ahLst/>
              <a:cxnLst/>
              <a:rect l="l" t="t" r="r" b="b"/>
              <a:pathLst>
                <a:path w="7350" h="9100" extrusionOk="0">
                  <a:moveTo>
                    <a:pt x="3670" y="0"/>
                  </a:moveTo>
                  <a:cubicBezTo>
                    <a:pt x="3077" y="0"/>
                    <a:pt x="2468" y="151"/>
                    <a:pt x="1893" y="480"/>
                  </a:cubicBezTo>
                  <a:cubicBezTo>
                    <a:pt x="692" y="1163"/>
                    <a:pt x="1" y="2545"/>
                    <a:pt x="165" y="3919"/>
                  </a:cubicBezTo>
                  <a:cubicBezTo>
                    <a:pt x="330" y="5269"/>
                    <a:pt x="1186" y="6281"/>
                    <a:pt x="2280" y="6742"/>
                  </a:cubicBezTo>
                  <a:cubicBezTo>
                    <a:pt x="2724" y="6931"/>
                    <a:pt x="3086" y="7277"/>
                    <a:pt x="3235" y="7738"/>
                  </a:cubicBezTo>
                  <a:lnTo>
                    <a:pt x="3547" y="8717"/>
                  </a:lnTo>
                  <a:cubicBezTo>
                    <a:pt x="3620" y="8948"/>
                    <a:pt x="3841" y="9100"/>
                    <a:pt x="4074" y="9100"/>
                  </a:cubicBezTo>
                  <a:cubicBezTo>
                    <a:pt x="4131" y="9100"/>
                    <a:pt x="4190" y="9090"/>
                    <a:pt x="4247" y="9071"/>
                  </a:cubicBezTo>
                  <a:lnTo>
                    <a:pt x="6444" y="8371"/>
                  </a:lnTo>
                  <a:cubicBezTo>
                    <a:pt x="6732" y="8273"/>
                    <a:pt x="6897" y="7960"/>
                    <a:pt x="6798" y="7664"/>
                  </a:cubicBezTo>
                  <a:lnTo>
                    <a:pt x="6485" y="6684"/>
                  </a:lnTo>
                  <a:cubicBezTo>
                    <a:pt x="6337" y="6232"/>
                    <a:pt x="6428" y="5738"/>
                    <a:pt x="6683" y="5327"/>
                  </a:cubicBezTo>
                  <a:cubicBezTo>
                    <a:pt x="7185" y="4487"/>
                    <a:pt x="7349" y="3450"/>
                    <a:pt x="7020" y="2446"/>
                  </a:cubicBezTo>
                  <a:cubicBezTo>
                    <a:pt x="6543" y="952"/>
                    <a:pt x="5158" y="0"/>
                    <a:pt x="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66"/>
            <p:cNvSpPr/>
            <p:nvPr/>
          </p:nvSpPr>
          <p:spPr>
            <a:xfrm>
              <a:off x="789975" y="-2017450"/>
              <a:ext cx="192575" cy="236625"/>
            </a:xfrm>
            <a:custGeom>
              <a:avLst/>
              <a:gdLst/>
              <a:ahLst/>
              <a:cxnLst/>
              <a:rect l="l" t="t" r="r" b="b"/>
              <a:pathLst>
                <a:path w="7703" h="9465" extrusionOk="0">
                  <a:moveTo>
                    <a:pt x="3860" y="363"/>
                  </a:moveTo>
                  <a:cubicBezTo>
                    <a:pt x="4263" y="363"/>
                    <a:pt x="4675" y="437"/>
                    <a:pt x="5061" y="586"/>
                  </a:cubicBezTo>
                  <a:cubicBezTo>
                    <a:pt x="6008" y="956"/>
                    <a:pt x="6724" y="1721"/>
                    <a:pt x="7036" y="2684"/>
                  </a:cubicBezTo>
                  <a:cubicBezTo>
                    <a:pt x="7324" y="3589"/>
                    <a:pt x="7209" y="4585"/>
                    <a:pt x="6707" y="5416"/>
                  </a:cubicBezTo>
                  <a:cubicBezTo>
                    <a:pt x="6411" y="5902"/>
                    <a:pt x="6337" y="6436"/>
                    <a:pt x="6493" y="6922"/>
                  </a:cubicBezTo>
                  <a:lnTo>
                    <a:pt x="6806" y="7901"/>
                  </a:lnTo>
                  <a:cubicBezTo>
                    <a:pt x="6839" y="8000"/>
                    <a:pt x="6831" y="8099"/>
                    <a:pt x="6790" y="8189"/>
                  </a:cubicBezTo>
                  <a:cubicBezTo>
                    <a:pt x="6740" y="8280"/>
                    <a:pt x="6666" y="8346"/>
                    <a:pt x="6567" y="8379"/>
                  </a:cubicBezTo>
                  <a:lnTo>
                    <a:pt x="4378" y="9086"/>
                  </a:lnTo>
                  <a:cubicBezTo>
                    <a:pt x="4341" y="9097"/>
                    <a:pt x="4303" y="9102"/>
                    <a:pt x="4266" y="9102"/>
                  </a:cubicBezTo>
                  <a:cubicBezTo>
                    <a:pt x="4100" y="9102"/>
                    <a:pt x="3948" y="9001"/>
                    <a:pt x="3901" y="8839"/>
                  </a:cubicBezTo>
                  <a:lnTo>
                    <a:pt x="3580" y="7860"/>
                  </a:lnTo>
                  <a:cubicBezTo>
                    <a:pt x="3424" y="7375"/>
                    <a:pt x="3053" y="6980"/>
                    <a:pt x="2535" y="6757"/>
                  </a:cubicBezTo>
                  <a:cubicBezTo>
                    <a:pt x="1424" y="6288"/>
                    <a:pt x="675" y="5284"/>
                    <a:pt x="527" y="4075"/>
                  </a:cubicBezTo>
                  <a:cubicBezTo>
                    <a:pt x="371" y="2774"/>
                    <a:pt x="1029" y="1466"/>
                    <a:pt x="2157" y="816"/>
                  </a:cubicBezTo>
                  <a:cubicBezTo>
                    <a:pt x="2691" y="520"/>
                    <a:pt x="3276" y="363"/>
                    <a:pt x="3860" y="363"/>
                  </a:cubicBezTo>
                  <a:close/>
                  <a:moveTo>
                    <a:pt x="3860" y="0"/>
                  </a:moveTo>
                  <a:cubicBezTo>
                    <a:pt x="3212" y="0"/>
                    <a:pt x="2565" y="169"/>
                    <a:pt x="1984" y="503"/>
                  </a:cubicBezTo>
                  <a:cubicBezTo>
                    <a:pt x="725" y="1219"/>
                    <a:pt x="0" y="2676"/>
                    <a:pt x="173" y="4116"/>
                  </a:cubicBezTo>
                  <a:cubicBezTo>
                    <a:pt x="330" y="5457"/>
                    <a:pt x="1161" y="6568"/>
                    <a:pt x="2395" y="7095"/>
                  </a:cubicBezTo>
                  <a:cubicBezTo>
                    <a:pt x="2815" y="7268"/>
                    <a:pt x="3119" y="7580"/>
                    <a:pt x="3243" y="7967"/>
                  </a:cubicBezTo>
                  <a:lnTo>
                    <a:pt x="3555" y="8946"/>
                  </a:lnTo>
                  <a:cubicBezTo>
                    <a:pt x="3654" y="9259"/>
                    <a:pt x="3950" y="9465"/>
                    <a:pt x="4255" y="9465"/>
                  </a:cubicBezTo>
                  <a:cubicBezTo>
                    <a:pt x="4337" y="9465"/>
                    <a:pt x="4411" y="9448"/>
                    <a:pt x="4485" y="9424"/>
                  </a:cubicBezTo>
                  <a:lnTo>
                    <a:pt x="6674" y="8724"/>
                  </a:lnTo>
                  <a:cubicBezTo>
                    <a:pt x="6864" y="8658"/>
                    <a:pt x="7020" y="8527"/>
                    <a:pt x="7110" y="8354"/>
                  </a:cubicBezTo>
                  <a:cubicBezTo>
                    <a:pt x="7201" y="8181"/>
                    <a:pt x="7217" y="7975"/>
                    <a:pt x="7152" y="7794"/>
                  </a:cubicBezTo>
                  <a:lnTo>
                    <a:pt x="6839" y="6815"/>
                  </a:lnTo>
                  <a:cubicBezTo>
                    <a:pt x="6715" y="6428"/>
                    <a:pt x="6773" y="5992"/>
                    <a:pt x="7012" y="5597"/>
                  </a:cubicBezTo>
                  <a:cubicBezTo>
                    <a:pt x="7571" y="4684"/>
                    <a:pt x="7703" y="3581"/>
                    <a:pt x="7374" y="2569"/>
                  </a:cubicBezTo>
                  <a:cubicBezTo>
                    <a:pt x="7036" y="1507"/>
                    <a:pt x="6238" y="660"/>
                    <a:pt x="5193" y="248"/>
                  </a:cubicBezTo>
                  <a:cubicBezTo>
                    <a:pt x="4763" y="82"/>
                    <a:pt x="4311"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66"/>
            <p:cNvSpPr/>
            <p:nvPr/>
          </p:nvSpPr>
          <p:spPr>
            <a:xfrm>
              <a:off x="892225" y="-1802950"/>
              <a:ext cx="79425" cy="39925"/>
            </a:xfrm>
            <a:custGeom>
              <a:avLst/>
              <a:gdLst/>
              <a:ahLst/>
              <a:cxnLst/>
              <a:rect l="l" t="t" r="r" b="b"/>
              <a:pathLst>
                <a:path w="3177" h="1597" extrusionOk="0">
                  <a:moveTo>
                    <a:pt x="2675" y="0"/>
                  </a:moveTo>
                  <a:cubicBezTo>
                    <a:pt x="2631" y="0"/>
                    <a:pt x="2587" y="7"/>
                    <a:pt x="2543" y="21"/>
                  </a:cubicBezTo>
                  <a:lnTo>
                    <a:pt x="362" y="728"/>
                  </a:lnTo>
                  <a:cubicBezTo>
                    <a:pt x="132" y="802"/>
                    <a:pt x="0" y="1049"/>
                    <a:pt x="74" y="1288"/>
                  </a:cubicBezTo>
                  <a:cubicBezTo>
                    <a:pt x="134" y="1475"/>
                    <a:pt x="313" y="1597"/>
                    <a:pt x="502" y="1597"/>
                  </a:cubicBezTo>
                  <a:cubicBezTo>
                    <a:pt x="546" y="1597"/>
                    <a:pt x="590" y="1590"/>
                    <a:pt x="634" y="1576"/>
                  </a:cubicBezTo>
                  <a:lnTo>
                    <a:pt x="2815" y="868"/>
                  </a:lnTo>
                  <a:cubicBezTo>
                    <a:pt x="3053" y="794"/>
                    <a:pt x="3177" y="547"/>
                    <a:pt x="3103" y="309"/>
                  </a:cubicBezTo>
                  <a:cubicBezTo>
                    <a:pt x="3043" y="122"/>
                    <a:pt x="2864" y="0"/>
                    <a:pt x="2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66"/>
            <p:cNvSpPr/>
            <p:nvPr/>
          </p:nvSpPr>
          <p:spPr>
            <a:xfrm>
              <a:off x="888525" y="-1807425"/>
              <a:ext cx="86825" cy="48825"/>
            </a:xfrm>
            <a:custGeom>
              <a:avLst/>
              <a:gdLst/>
              <a:ahLst/>
              <a:cxnLst/>
              <a:rect l="l" t="t" r="r" b="b"/>
              <a:pathLst>
                <a:path w="3473" h="1953" extrusionOk="0">
                  <a:moveTo>
                    <a:pt x="2831" y="364"/>
                  </a:moveTo>
                  <a:cubicBezTo>
                    <a:pt x="2872" y="364"/>
                    <a:pt x="2913" y="373"/>
                    <a:pt x="2946" y="389"/>
                  </a:cubicBezTo>
                  <a:cubicBezTo>
                    <a:pt x="3012" y="422"/>
                    <a:pt x="3053" y="480"/>
                    <a:pt x="3078" y="545"/>
                  </a:cubicBezTo>
                  <a:cubicBezTo>
                    <a:pt x="3103" y="611"/>
                    <a:pt x="3094" y="685"/>
                    <a:pt x="3062" y="751"/>
                  </a:cubicBezTo>
                  <a:cubicBezTo>
                    <a:pt x="3029" y="809"/>
                    <a:pt x="2979" y="858"/>
                    <a:pt x="2905" y="875"/>
                  </a:cubicBezTo>
                  <a:lnTo>
                    <a:pt x="724" y="1582"/>
                  </a:lnTo>
                  <a:cubicBezTo>
                    <a:pt x="700" y="1590"/>
                    <a:pt x="675" y="1594"/>
                    <a:pt x="649" y="1594"/>
                  </a:cubicBezTo>
                  <a:cubicBezTo>
                    <a:pt x="539" y="1594"/>
                    <a:pt x="429" y="1523"/>
                    <a:pt x="395" y="1409"/>
                  </a:cubicBezTo>
                  <a:cubicBezTo>
                    <a:pt x="371" y="1344"/>
                    <a:pt x="379" y="1270"/>
                    <a:pt x="412" y="1212"/>
                  </a:cubicBezTo>
                  <a:cubicBezTo>
                    <a:pt x="445" y="1146"/>
                    <a:pt x="502" y="1097"/>
                    <a:pt x="568" y="1080"/>
                  </a:cubicBezTo>
                  <a:lnTo>
                    <a:pt x="2749" y="373"/>
                  </a:lnTo>
                  <a:cubicBezTo>
                    <a:pt x="2773" y="364"/>
                    <a:pt x="2798" y="364"/>
                    <a:pt x="2831" y="364"/>
                  </a:cubicBezTo>
                  <a:close/>
                  <a:moveTo>
                    <a:pt x="2834" y="0"/>
                  </a:moveTo>
                  <a:cubicBezTo>
                    <a:pt x="2768" y="0"/>
                    <a:pt x="2701" y="12"/>
                    <a:pt x="2634" y="35"/>
                  </a:cubicBezTo>
                  <a:lnTo>
                    <a:pt x="453" y="735"/>
                  </a:lnTo>
                  <a:cubicBezTo>
                    <a:pt x="296" y="784"/>
                    <a:pt x="165" y="891"/>
                    <a:pt x="91" y="1047"/>
                  </a:cubicBezTo>
                  <a:cubicBezTo>
                    <a:pt x="17" y="1195"/>
                    <a:pt x="0" y="1360"/>
                    <a:pt x="50" y="1516"/>
                  </a:cubicBezTo>
                  <a:cubicBezTo>
                    <a:pt x="140" y="1788"/>
                    <a:pt x="387" y="1953"/>
                    <a:pt x="650" y="1953"/>
                  </a:cubicBezTo>
                  <a:cubicBezTo>
                    <a:pt x="708" y="1953"/>
                    <a:pt x="774" y="1944"/>
                    <a:pt x="840" y="1920"/>
                  </a:cubicBezTo>
                  <a:lnTo>
                    <a:pt x="3020" y="1220"/>
                  </a:lnTo>
                  <a:cubicBezTo>
                    <a:pt x="3177" y="1171"/>
                    <a:pt x="3308" y="1064"/>
                    <a:pt x="3382" y="916"/>
                  </a:cubicBezTo>
                  <a:cubicBezTo>
                    <a:pt x="3457" y="759"/>
                    <a:pt x="3473" y="595"/>
                    <a:pt x="3424" y="438"/>
                  </a:cubicBezTo>
                  <a:cubicBezTo>
                    <a:pt x="3374" y="274"/>
                    <a:pt x="3259" y="150"/>
                    <a:pt x="3111" y="68"/>
                  </a:cubicBezTo>
                  <a:cubicBezTo>
                    <a:pt x="3023" y="24"/>
                    <a:pt x="2930" y="0"/>
                    <a:pt x="2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66"/>
            <p:cNvSpPr/>
            <p:nvPr/>
          </p:nvSpPr>
          <p:spPr>
            <a:xfrm>
              <a:off x="899000" y="-1781775"/>
              <a:ext cx="79450" cy="39850"/>
            </a:xfrm>
            <a:custGeom>
              <a:avLst/>
              <a:gdLst/>
              <a:ahLst/>
              <a:cxnLst/>
              <a:rect l="l" t="t" r="r" b="b"/>
              <a:pathLst>
                <a:path w="3178" h="1594" extrusionOk="0">
                  <a:moveTo>
                    <a:pt x="2679" y="1"/>
                  </a:moveTo>
                  <a:cubicBezTo>
                    <a:pt x="2634" y="1"/>
                    <a:pt x="2589" y="7"/>
                    <a:pt x="2544" y="21"/>
                  </a:cubicBezTo>
                  <a:lnTo>
                    <a:pt x="363" y="729"/>
                  </a:lnTo>
                  <a:cubicBezTo>
                    <a:pt x="133" y="803"/>
                    <a:pt x="1" y="1050"/>
                    <a:pt x="75" y="1289"/>
                  </a:cubicBezTo>
                  <a:cubicBezTo>
                    <a:pt x="134" y="1472"/>
                    <a:pt x="308" y="1593"/>
                    <a:pt x="493" y="1593"/>
                  </a:cubicBezTo>
                  <a:cubicBezTo>
                    <a:pt x="540" y="1593"/>
                    <a:pt x="588" y="1585"/>
                    <a:pt x="635" y="1568"/>
                  </a:cubicBezTo>
                  <a:lnTo>
                    <a:pt x="2815" y="869"/>
                  </a:lnTo>
                  <a:cubicBezTo>
                    <a:pt x="3054" y="795"/>
                    <a:pt x="3177" y="548"/>
                    <a:pt x="3103" y="309"/>
                  </a:cubicBezTo>
                  <a:cubicBezTo>
                    <a:pt x="3043" y="123"/>
                    <a:pt x="2870" y="1"/>
                    <a:pt x="2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66"/>
            <p:cNvSpPr/>
            <p:nvPr/>
          </p:nvSpPr>
          <p:spPr>
            <a:xfrm>
              <a:off x="895300" y="-1786275"/>
              <a:ext cx="86850" cy="48875"/>
            </a:xfrm>
            <a:custGeom>
              <a:avLst/>
              <a:gdLst/>
              <a:ahLst/>
              <a:cxnLst/>
              <a:rect l="l" t="t" r="r" b="b"/>
              <a:pathLst>
                <a:path w="3474" h="1955" extrusionOk="0">
                  <a:moveTo>
                    <a:pt x="2832" y="366"/>
                  </a:moveTo>
                  <a:cubicBezTo>
                    <a:pt x="2873" y="366"/>
                    <a:pt x="2914" y="374"/>
                    <a:pt x="2947" y="391"/>
                  </a:cubicBezTo>
                  <a:cubicBezTo>
                    <a:pt x="3013" y="424"/>
                    <a:pt x="3062" y="481"/>
                    <a:pt x="3079" y="547"/>
                  </a:cubicBezTo>
                  <a:cubicBezTo>
                    <a:pt x="3103" y="613"/>
                    <a:pt x="3095" y="687"/>
                    <a:pt x="3062" y="744"/>
                  </a:cubicBezTo>
                  <a:cubicBezTo>
                    <a:pt x="3029" y="810"/>
                    <a:pt x="2980" y="860"/>
                    <a:pt x="2914" y="876"/>
                  </a:cubicBezTo>
                  <a:lnTo>
                    <a:pt x="733" y="1584"/>
                  </a:lnTo>
                  <a:cubicBezTo>
                    <a:pt x="707" y="1590"/>
                    <a:pt x="682" y="1592"/>
                    <a:pt x="657" y="1592"/>
                  </a:cubicBezTo>
                  <a:cubicBezTo>
                    <a:pt x="613" y="1592"/>
                    <a:pt x="570" y="1583"/>
                    <a:pt x="527" y="1567"/>
                  </a:cubicBezTo>
                  <a:cubicBezTo>
                    <a:pt x="462" y="1534"/>
                    <a:pt x="420" y="1477"/>
                    <a:pt x="396" y="1411"/>
                  </a:cubicBezTo>
                  <a:cubicBezTo>
                    <a:pt x="371" y="1345"/>
                    <a:pt x="379" y="1271"/>
                    <a:pt x="412" y="1205"/>
                  </a:cubicBezTo>
                  <a:cubicBezTo>
                    <a:pt x="445" y="1148"/>
                    <a:pt x="503" y="1098"/>
                    <a:pt x="569" y="1074"/>
                  </a:cubicBezTo>
                  <a:lnTo>
                    <a:pt x="2749" y="374"/>
                  </a:lnTo>
                  <a:cubicBezTo>
                    <a:pt x="2774" y="366"/>
                    <a:pt x="2799" y="366"/>
                    <a:pt x="2832" y="366"/>
                  </a:cubicBezTo>
                  <a:close/>
                  <a:moveTo>
                    <a:pt x="2823" y="0"/>
                  </a:moveTo>
                  <a:cubicBezTo>
                    <a:pt x="2761" y="0"/>
                    <a:pt x="2697" y="10"/>
                    <a:pt x="2634" y="29"/>
                  </a:cubicBezTo>
                  <a:lnTo>
                    <a:pt x="453" y="736"/>
                  </a:lnTo>
                  <a:cubicBezTo>
                    <a:pt x="297" y="786"/>
                    <a:pt x="165" y="893"/>
                    <a:pt x="91" y="1041"/>
                  </a:cubicBezTo>
                  <a:cubicBezTo>
                    <a:pt x="17" y="1189"/>
                    <a:pt x="1" y="1362"/>
                    <a:pt x="50" y="1518"/>
                  </a:cubicBezTo>
                  <a:cubicBezTo>
                    <a:pt x="108" y="1683"/>
                    <a:pt x="215" y="1806"/>
                    <a:pt x="363" y="1888"/>
                  </a:cubicBezTo>
                  <a:cubicBezTo>
                    <a:pt x="453" y="1929"/>
                    <a:pt x="552" y="1954"/>
                    <a:pt x="651" y="1954"/>
                  </a:cubicBezTo>
                  <a:cubicBezTo>
                    <a:pt x="709" y="1954"/>
                    <a:pt x="774" y="1946"/>
                    <a:pt x="840" y="1921"/>
                  </a:cubicBezTo>
                  <a:lnTo>
                    <a:pt x="3021" y="1222"/>
                  </a:lnTo>
                  <a:cubicBezTo>
                    <a:pt x="3177" y="1172"/>
                    <a:pt x="3309" y="1057"/>
                    <a:pt x="3383" y="909"/>
                  </a:cubicBezTo>
                  <a:cubicBezTo>
                    <a:pt x="3465" y="761"/>
                    <a:pt x="3474" y="596"/>
                    <a:pt x="3424" y="432"/>
                  </a:cubicBezTo>
                  <a:cubicBezTo>
                    <a:pt x="3375" y="275"/>
                    <a:pt x="3260" y="144"/>
                    <a:pt x="3111" y="70"/>
                  </a:cubicBezTo>
                  <a:cubicBezTo>
                    <a:pt x="3020" y="24"/>
                    <a:pt x="2923" y="0"/>
                    <a:pt x="2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TextBox 16">
            <a:extLst>
              <a:ext uri="{FF2B5EF4-FFF2-40B4-BE49-F238E27FC236}">
                <a16:creationId xmlns:a16="http://schemas.microsoft.com/office/drawing/2014/main" id="{DC47052C-4A7B-FDFE-A7C7-33F663D21207}"/>
              </a:ext>
            </a:extLst>
          </p:cNvPr>
          <p:cNvSpPr txBox="1"/>
          <p:nvPr/>
        </p:nvSpPr>
        <p:spPr>
          <a:xfrm>
            <a:off x="449905" y="215388"/>
            <a:ext cx="8234395" cy="958660"/>
          </a:xfrm>
          <a:prstGeom prst="rect">
            <a:avLst/>
          </a:prstGeom>
          <a:noFill/>
        </p:spPr>
        <p:txBody>
          <a:bodyPr wrap="square">
            <a:spAutoFit/>
          </a:bodyPr>
          <a:lstStyle/>
          <a:p>
            <a:pPr algn="just">
              <a:lnSpc>
                <a:spcPct val="150000"/>
              </a:lnSpc>
            </a:pPr>
            <a:r>
              <a:rPr lang="vi-VN" sz="2000" b="1" i="1">
                <a:solidFill>
                  <a:srgbClr val="FF0000"/>
                </a:solidFill>
                <a:effectLst/>
                <a:ea typeface="Calibri" panose="020F0502020204030204" pitchFamily="34" charset="0"/>
                <a:cs typeface="Times New Roman" panose="02020603050405020304" pitchFamily="18" charset="0"/>
              </a:rPr>
              <a:t>Câu </a:t>
            </a:r>
            <a:r>
              <a:rPr lang="en-US" sz="2000" b="1" i="1">
                <a:solidFill>
                  <a:srgbClr val="FF0000"/>
                </a:solidFill>
                <a:effectLst/>
                <a:ea typeface="Calibri" panose="020F0502020204030204" pitchFamily="34" charset="0"/>
                <a:cs typeface="Times New Roman" panose="02020603050405020304" pitchFamily="18" charset="0"/>
              </a:rPr>
              <a:t>2</a:t>
            </a:r>
            <a:r>
              <a:rPr lang="vi-VN" sz="2000" b="1" i="1">
                <a:solidFill>
                  <a:srgbClr val="FF0000"/>
                </a:solidFill>
                <a:effectLst/>
                <a:ea typeface="Calibri" panose="020F0502020204030204" pitchFamily="34" charset="0"/>
                <a:cs typeface="Times New Roman" panose="02020603050405020304" pitchFamily="18" charset="0"/>
              </a:rPr>
              <a:t>:</a:t>
            </a:r>
            <a:r>
              <a:rPr lang="vi-VN" sz="2000" i="1">
                <a:solidFill>
                  <a:srgbClr val="FF0000"/>
                </a:solidFill>
                <a:effectLst/>
                <a:ea typeface="Calibri" panose="020F0502020204030204" pitchFamily="34" charset="0"/>
                <a:cs typeface="Times New Roman" panose="02020603050405020304" pitchFamily="18" charset="0"/>
              </a:rPr>
              <a:t> </a:t>
            </a:r>
            <a:r>
              <a:rPr lang="vi-VN" sz="2000"/>
              <a:t>(X) là muối carbonate của kim loại R hoá trị II. (X) có khối lượng phân tử bằng 197 amu.</a:t>
            </a:r>
            <a:endParaRPr lang="en-US" sz="2000"/>
          </a:p>
        </p:txBody>
      </p:sp>
      <p:sp>
        <p:nvSpPr>
          <p:cNvPr id="18" name="Rectangle: Rounded Corners 17">
            <a:extLst>
              <a:ext uri="{FF2B5EF4-FFF2-40B4-BE49-F238E27FC236}">
                <a16:creationId xmlns:a16="http://schemas.microsoft.com/office/drawing/2014/main" id="{E0F2E80B-D7F7-87CA-A7DC-31CF522E895F}"/>
              </a:ext>
            </a:extLst>
          </p:cNvPr>
          <p:cNvSpPr/>
          <p:nvPr/>
        </p:nvSpPr>
        <p:spPr>
          <a:xfrm>
            <a:off x="3586271" y="1267275"/>
            <a:ext cx="1961662" cy="609601"/>
          </a:xfrm>
          <a:prstGeom prst="roundRect">
            <a:avLst/>
          </a:prstGeom>
          <a:solidFill>
            <a:schemeClr val="tx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i="1">
                <a:solidFill>
                  <a:schemeClr val="bg1"/>
                </a:solidFill>
              </a:rPr>
              <a:t>Câu trả lời</a:t>
            </a:r>
          </a:p>
        </p:txBody>
      </p:sp>
      <p:sp>
        <p:nvSpPr>
          <p:cNvPr id="22" name="TextBox 21">
            <a:extLst>
              <a:ext uri="{FF2B5EF4-FFF2-40B4-BE49-F238E27FC236}">
                <a16:creationId xmlns:a16="http://schemas.microsoft.com/office/drawing/2014/main" id="{ADC4D73E-2695-F0E9-3FF5-B98690FD3AB0}"/>
              </a:ext>
            </a:extLst>
          </p:cNvPr>
          <p:cNvSpPr txBox="1"/>
          <p:nvPr/>
        </p:nvSpPr>
        <p:spPr>
          <a:xfrm>
            <a:off x="329354" y="2095800"/>
            <a:ext cx="3368842" cy="2343655"/>
          </a:xfrm>
          <a:prstGeom prst="rect">
            <a:avLst/>
          </a:prstGeom>
          <a:noFill/>
        </p:spPr>
        <p:txBody>
          <a:bodyPr wrap="square">
            <a:spAutoFit/>
          </a:bodyPr>
          <a:lstStyle/>
          <a:p>
            <a:pPr indent="90170" algn="just">
              <a:lnSpc>
                <a:spcPct val="150000"/>
              </a:lnSpc>
              <a:tabLst>
                <a:tab pos="90170" algn="l"/>
              </a:tabLst>
            </a:pPr>
            <a:r>
              <a:rPr lang="vi-VN" sz="2000">
                <a:latin typeface="+mn-lt"/>
                <a:ea typeface="SimSun" panose="02010600030101010101" pitchFamily="2" charset="-122"/>
                <a:cs typeface="Times New Roman" panose="02020603050405020304" pitchFamily="18" charset="0"/>
              </a:rPr>
              <a:t>a) Đặt công thức tổng quát của muối: </a:t>
            </a:r>
            <a:r>
              <a:rPr lang="vi-VN" sz="2000" b="1" i="1">
                <a:solidFill>
                  <a:srgbClr val="FF0000"/>
                </a:solidFill>
                <a:latin typeface="+mn-lt"/>
                <a:ea typeface="SimSun" panose="02010600030101010101" pitchFamily="2" charset="-122"/>
                <a:cs typeface="Times New Roman" panose="02020603050405020304" pitchFamily="18" charset="0"/>
              </a:rPr>
              <a:t>R</a:t>
            </a:r>
            <a:r>
              <a:rPr lang="vi-VN" sz="2000" b="1" i="1">
                <a:latin typeface="+mn-lt"/>
                <a:ea typeface="SimSun" panose="02010600030101010101" pitchFamily="2" charset="-122"/>
                <a:cs typeface="Times New Roman" panose="02020603050405020304" pitchFamily="18" charset="0"/>
              </a:rPr>
              <a:t>CO</a:t>
            </a:r>
            <a:r>
              <a:rPr lang="en-US" sz="2000" b="1" i="1" baseline="-25000">
                <a:latin typeface="+mn-lt"/>
                <a:ea typeface="SimSun" panose="02010600030101010101" pitchFamily="2" charset="-122"/>
                <a:cs typeface="Times New Roman" panose="02020603050405020304" pitchFamily="18" charset="0"/>
              </a:rPr>
              <a:t>3</a:t>
            </a:r>
            <a:r>
              <a:rPr lang="vi-VN" sz="2000">
                <a:latin typeface="+mn-lt"/>
                <a:ea typeface="SimSun" panose="02010600030101010101" pitchFamily="2" charset="-122"/>
                <a:cs typeface="Times New Roman" panose="02020603050405020304" pitchFamily="18" charset="0"/>
              </a:rPr>
              <a:t>.</a:t>
            </a:r>
          </a:p>
          <a:p>
            <a:pPr indent="90170" algn="just">
              <a:lnSpc>
                <a:spcPct val="150000"/>
              </a:lnSpc>
              <a:tabLst>
                <a:tab pos="90170" algn="l"/>
              </a:tabLst>
            </a:pPr>
            <a:r>
              <a:rPr lang="vi-VN" sz="2000">
                <a:latin typeface="+mn-lt"/>
                <a:ea typeface="SimSun" panose="02010600030101010101" pitchFamily="2" charset="-122"/>
                <a:cs typeface="Times New Roman" panose="02020603050405020304" pitchFamily="18" charset="0"/>
              </a:rPr>
              <a:t>Theo bài ra: </a:t>
            </a:r>
            <a:endParaRPr lang="en-US" sz="2000">
              <a:latin typeface="+mn-lt"/>
              <a:ea typeface="SimSun" panose="02010600030101010101" pitchFamily="2" charset="-122"/>
              <a:cs typeface="Times New Roman" panose="02020603050405020304" pitchFamily="18" charset="0"/>
            </a:endParaRPr>
          </a:p>
          <a:p>
            <a:pPr indent="90170" algn="ctr">
              <a:lnSpc>
                <a:spcPct val="150000"/>
              </a:lnSpc>
              <a:tabLst>
                <a:tab pos="90170" algn="l"/>
              </a:tabLst>
            </a:pPr>
            <a:r>
              <a:rPr lang="vi-VN" sz="2000">
                <a:latin typeface="+mn-lt"/>
                <a:ea typeface="SimSun" panose="02010600030101010101" pitchFamily="2" charset="-122"/>
                <a:cs typeface="Times New Roman" panose="02020603050405020304" pitchFamily="18" charset="0"/>
              </a:rPr>
              <a:t>MR + 60 = 197 </a:t>
            </a:r>
            <a:endParaRPr lang="en-US" sz="2000">
              <a:latin typeface="+mn-lt"/>
              <a:ea typeface="SimSun" panose="02010600030101010101" pitchFamily="2" charset="-122"/>
              <a:cs typeface="Times New Roman" panose="02020603050405020304" pitchFamily="18" charset="0"/>
            </a:endParaRPr>
          </a:p>
          <a:p>
            <a:pPr indent="90170" algn="ctr">
              <a:lnSpc>
                <a:spcPct val="150000"/>
              </a:lnSpc>
              <a:tabLst>
                <a:tab pos="90170" algn="l"/>
              </a:tabLst>
            </a:pPr>
            <a:r>
              <a:rPr lang="vi-VN" sz="2000">
                <a:latin typeface="+mn-lt"/>
                <a:ea typeface="SimSun" panose="02010600030101010101" pitchFamily="2" charset="-122"/>
                <a:cs typeface="Times New Roman" panose="02020603050405020304" pitchFamily="18" charset="0"/>
              </a:rPr>
              <a:t>⇒ MR = 137 (amu).</a:t>
            </a:r>
            <a:endParaRPr lang="en-US" sz="2000">
              <a:latin typeface="+mn-lt"/>
              <a:ea typeface="SimSun" panose="02010600030101010101" pitchFamily="2" charset="-122"/>
              <a:cs typeface="Times New Roman" panose="02020603050405020304" pitchFamily="18" charset="0"/>
            </a:endParaRPr>
          </a:p>
        </p:txBody>
      </p:sp>
      <p:grpSp>
        <p:nvGrpSpPr>
          <p:cNvPr id="27" name="Group 26">
            <a:extLst>
              <a:ext uri="{FF2B5EF4-FFF2-40B4-BE49-F238E27FC236}">
                <a16:creationId xmlns:a16="http://schemas.microsoft.com/office/drawing/2014/main" id="{D7EC5D5B-64B3-999D-4787-2040AD381621}"/>
              </a:ext>
            </a:extLst>
          </p:cNvPr>
          <p:cNvGrpSpPr/>
          <p:nvPr/>
        </p:nvGrpSpPr>
        <p:grpSpPr>
          <a:xfrm>
            <a:off x="3789910" y="2326634"/>
            <a:ext cx="5024736" cy="1881990"/>
            <a:chOff x="457811" y="3115126"/>
            <a:chExt cx="5024736" cy="1881990"/>
          </a:xfrm>
        </p:grpSpPr>
        <p:sp>
          <p:nvSpPr>
            <p:cNvPr id="25" name="Arrow: Notched Right 24">
              <a:extLst>
                <a:ext uri="{FF2B5EF4-FFF2-40B4-BE49-F238E27FC236}">
                  <a16:creationId xmlns:a16="http://schemas.microsoft.com/office/drawing/2014/main" id="{DE1296B0-353B-D881-DEBE-888DB0919BEA}"/>
                </a:ext>
              </a:extLst>
            </p:cNvPr>
            <p:cNvSpPr/>
            <p:nvPr/>
          </p:nvSpPr>
          <p:spPr>
            <a:xfrm>
              <a:off x="457811" y="3799447"/>
              <a:ext cx="665747" cy="513347"/>
            </a:xfrm>
            <a:prstGeom prst="notched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60291A5-5E63-A433-29DD-8EA93F753780}"/>
                </a:ext>
              </a:extLst>
            </p:cNvPr>
            <p:cNvSpPr/>
            <p:nvPr/>
          </p:nvSpPr>
          <p:spPr>
            <a:xfrm>
              <a:off x="1180817" y="3115126"/>
              <a:ext cx="4301730" cy="1881990"/>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vi-VN" sz="2000">
                  <a:solidFill>
                    <a:srgbClr val="000000"/>
                  </a:solidFill>
                  <a:latin typeface="Arial" panose="020B0604020202020204" pitchFamily="34" charset="0"/>
                  <a:cs typeface="Arial" panose="020B0604020202020204" pitchFamily="34" charset="0"/>
                </a:rPr>
                <a:t>R là Ba. </a:t>
              </a:r>
              <a:endParaRPr lang="en-US" sz="2000">
                <a:solidFill>
                  <a:srgbClr val="000000"/>
                </a:solidFill>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vi-VN" sz="2000">
                  <a:solidFill>
                    <a:srgbClr val="000000"/>
                  </a:solidFill>
                  <a:latin typeface="Arial" panose="020B0604020202020204" pitchFamily="34" charset="0"/>
                  <a:cs typeface="Arial" panose="020B0604020202020204" pitchFamily="34" charset="0"/>
                </a:rPr>
                <a:t>Công thức hoá học của muối là BaCO</a:t>
              </a:r>
              <a:r>
                <a:rPr lang="en-US" sz="2000" baseline="-25000">
                  <a:solidFill>
                    <a:srgbClr val="000000"/>
                  </a:solidFill>
                  <a:latin typeface="Arial" panose="020B0604020202020204" pitchFamily="34" charset="0"/>
                  <a:cs typeface="Arial" panose="020B0604020202020204" pitchFamily="34" charset="0"/>
                </a:rPr>
                <a:t>3</a:t>
              </a:r>
              <a:r>
                <a:rPr lang="vi-VN" sz="2000">
                  <a:solidFill>
                    <a:srgbClr val="000000"/>
                  </a:solidFill>
                  <a:latin typeface="Arial" panose="020B0604020202020204" pitchFamily="34" charset="0"/>
                  <a:cs typeface="Arial" panose="020B0604020202020204" pitchFamily="34" charset="0"/>
                </a:rPr>
                <a:t>. </a:t>
              </a:r>
              <a:endParaRPr lang="en-US" sz="2000">
                <a:solidFill>
                  <a:srgbClr val="000000"/>
                </a:solidFill>
                <a:latin typeface="Arial" panose="020B0604020202020204" pitchFamily="34" charset="0"/>
                <a:cs typeface="Arial" panose="020B0604020202020204" pitchFamily="34" charset="0"/>
              </a:endParaRPr>
            </a:p>
            <a:p>
              <a:pPr marL="342900" indent="-342900" algn="just">
                <a:lnSpc>
                  <a:spcPct val="150000"/>
                </a:lnSpc>
                <a:buFont typeface="Arial" panose="020B0604020202020204" pitchFamily="34" charset="0"/>
                <a:buChar char="•"/>
              </a:pPr>
              <a:r>
                <a:rPr lang="vi-VN" sz="2000">
                  <a:solidFill>
                    <a:srgbClr val="000000"/>
                  </a:solidFill>
                  <a:latin typeface="Arial" panose="020B0604020202020204" pitchFamily="34" charset="0"/>
                  <a:cs typeface="Arial" panose="020B0604020202020204" pitchFamily="34" charset="0"/>
                </a:rPr>
                <a:t>Muối này không tan trong nước.</a:t>
              </a:r>
              <a:endParaRPr lang="en-US" sz="2000">
                <a:solidFill>
                  <a:srgbClr val="00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2868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inVertic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2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953"/>
        <p:cNvGrpSpPr/>
        <p:nvPr/>
      </p:nvGrpSpPr>
      <p:grpSpPr>
        <a:xfrm>
          <a:off x="0" y="0"/>
          <a:ext cx="0" cy="0"/>
          <a:chOff x="0" y="0"/>
          <a:chExt cx="0" cy="0"/>
        </a:xfrm>
      </p:grpSpPr>
      <p:grpSp>
        <p:nvGrpSpPr>
          <p:cNvPr id="1961" name="Google Shape;1961;p66"/>
          <p:cNvGrpSpPr/>
          <p:nvPr/>
        </p:nvGrpSpPr>
        <p:grpSpPr>
          <a:xfrm rot="2548156">
            <a:off x="8649851" y="74594"/>
            <a:ext cx="480648" cy="668328"/>
            <a:chOff x="754175" y="-2051800"/>
            <a:chExt cx="263975" cy="367050"/>
          </a:xfrm>
        </p:grpSpPr>
        <p:sp>
          <p:nvSpPr>
            <p:cNvPr id="1962" name="Google Shape;1962;p66"/>
            <p:cNvSpPr/>
            <p:nvPr/>
          </p:nvSpPr>
          <p:spPr>
            <a:xfrm>
              <a:off x="754175" y="-2051800"/>
              <a:ext cx="263975" cy="367050"/>
            </a:xfrm>
            <a:custGeom>
              <a:avLst/>
              <a:gdLst/>
              <a:ahLst/>
              <a:cxnLst/>
              <a:rect l="l" t="t" r="r" b="b"/>
              <a:pathLst>
                <a:path w="10559" h="14682" extrusionOk="0">
                  <a:moveTo>
                    <a:pt x="5292" y="1"/>
                  </a:moveTo>
                  <a:cubicBezTo>
                    <a:pt x="4403" y="1"/>
                    <a:pt x="3514" y="240"/>
                    <a:pt x="2733" y="692"/>
                  </a:cubicBezTo>
                  <a:cubicBezTo>
                    <a:pt x="1005" y="1671"/>
                    <a:pt x="1" y="3671"/>
                    <a:pt x="239" y="5654"/>
                  </a:cubicBezTo>
                  <a:cubicBezTo>
                    <a:pt x="461" y="7490"/>
                    <a:pt x="1597" y="9012"/>
                    <a:pt x="3284" y="9728"/>
                  </a:cubicBezTo>
                  <a:cubicBezTo>
                    <a:pt x="3333" y="9744"/>
                    <a:pt x="3358" y="9769"/>
                    <a:pt x="3375" y="9777"/>
                  </a:cubicBezTo>
                  <a:lnTo>
                    <a:pt x="3679" y="10740"/>
                  </a:lnTo>
                  <a:cubicBezTo>
                    <a:pt x="3761" y="10995"/>
                    <a:pt x="3885" y="11226"/>
                    <a:pt x="4049" y="11423"/>
                  </a:cubicBezTo>
                  <a:cubicBezTo>
                    <a:pt x="4066" y="11522"/>
                    <a:pt x="4090" y="11621"/>
                    <a:pt x="4123" y="11719"/>
                  </a:cubicBezTo>
                  <a:cubicBezTo>
                    <a:pt x="4165" y="11859"/>
                    <a:pt x="4230" y="11999"/>
                    <a:pt x="4304" y="12123"/>
                  </a:cubicBezTo>
                  <a:cubicBezTo>
                    <a:pt x="4313" y="12271"/>
                    <a:pt x="4346" y="12419"/>
                    <a:pt x="4395" y="12559"/>
                  </a:cubicBezTo>
                  <a:cubicBezTo>
                    <a:pt x="4527" y="12987"/>
                    <a:pt x="4798" y="13349"/>
                    <a:pt x="5160" y="13596"/>
                  </a:cubicBezTo>
                  <a:cubicBezTo>
                    <a:pt x="5407" y="13925"/>
                    <a:pt x="5720" y="14188"/>
                    <a:pt x="6090" y="14377"/>
                  </a:cubicBezTo>
                  <a:cubicBezTo>
                    <a:pt x="6477" y="14575"/>
                    <a:pt x="6905" y="14682"/>
                    <a:pt x="7333" y="14682"/>
                  </a:cubicBezTo>
                  <a:cubicBezTo>
                    <a:pt x="7613" y="14682"/>
                    <a:pt x="7901" y="14632"/>
                    <a:pt x="8172" y="14550"/>
                  </a:cubicBezTo>
                  <a:lnTo>
                    <a:pt x="8468" y="14451"/>
                  </a:lnTo>
                  <a:cubicBezTo>
                    <a:pt x="9579" y="14098"/>
                    <a:pt x="10320" y="13061"/>
                    <a:pt x="10353" y="11933"/>
                  </a:cubicBezTo>
                  <a:cubicBezTo>
                    <a:pt x="10501" y="11514"/>
                    <a:pt x="10509" y="11061"/>
                    <a:pt x="10378" y="10633"/>
                  </a:cubicBezTo>
                  <a:cubicBezTo>
                    <a:pt x="10328" y="10493"/>
                    <a:pt x="10262" y="10353"/>
                    <a:pt x="10188" y="10230"/>
                  </a:cubicBezTo>
                  <a:cubicBezTo>
                    <a:pt x="10180" y="10082"/>
                    <a:pt x="10147" y="9934"/>
                    <a:pt x="10106" y="9794"/>
                  </a:cubicBezTo>
                  <a:cubicBezTo>
                    <a:pt x="10073" y="9695"/>
                    <a:pt x="10032" y="9604"/>
                    <a:pt x="9991" y="9514"/>
                  </a:cubicBezTo>
                  <a:cubicBezTo>
                    <a:pt x="10007" y="9259"/>
                    <a:pt x="9974" y="8995"/>
                    <a:pt x="9892" y="8740"/>
                  </a:cubicBezTo>
                  <a:lnTo>
                    <a:pt x="9579" y="7778"/>
                  </a:lnTo>
                  <a:cubicBezTo>
                    <a:pt x="9579" y="7761"/>
                    <a:pt x="9596" y="7728"/>
                    <a:pt x="9621" y="7687"/>
                  </a:cubicBezTo>
                  <a:cubicBezTo>
                    <a:pt x="10378" y="6428"/>
                    <a:pt x="10559" y="4914"/>
                    <a:pt x="10114" y="3523"/>
                  </a:cubicBezTo>
                  <a:cubicBezTo>
                    <a:pt x="9645" y="2058"/>
                    <a:pt x="8551" y="906"/>
                    <a:pt x="7119" y="347"/>
                  </a:cubicBezTo>
                  <a:cubicBezTo>
                    <a:pt x="6535" y="116"/>
                    <a:pt x="5917" y="1"/>
                    <a:pt x="5292" y="1"/>
                  </a:cubicBezTo>
                  <a:close/>
                </a:path>
              </a:pathLst>
            </a:custGeom>
            <a:solidFill>
              <a:schemeClr val="lt1"/>
            </a:solidFill>
            <a:ln>
              <a:noFill/>
            </a:ln>
            <a:effectLst>
              <a:outerShdw blurRad="71438" dist="66675" dir="504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66"/>
            <p:cNvSpPr/>
            <p:nvPr/>
          </p:nvSpPr>
          <p:spPr>
            <a:xfrm>
              <a:off x="909700" y="-1764175"/>
              <a:ext cx="68125" cy="40525"/>
            </a:xfrm>
            <a:custGeom>
              <a:avLst/>
              <a:gdLst/>
              <a:ahLst/>
              <a:cxnLst/>
              <a:rect l="l" t="t" r="r" b="b"/>
              <a:pathLst>
                <a:path w="2725" h="1621" extrusionOk="0">
                  <a:moveTo>
                    <a:pt x="2527" y="0"/>
                  </a:moveTo>
                  <a:lnTo>
                    <a:pt x="1" y="815"/>
                  </a:lnTo>
                  <a:cubicBezTo>
                    <a:pt x="160" y="1306"/>
                    <a:pt x="619" y="1620"/>
                    <a:pt x="1114" y="1620"/>
                  </a:cubicBezTo>
                  <a:cubicBezTo>
                    <a:pt x="1233" y="1620"/>
                    <a:pt x="1354" y="1602"/>
                    <a:pt x="1474" y="1564"/>
                  </a:cubicBezTo>
                  <a:lnTo>
                    <a:pt x="1770" y="1473"/>
                  </a:lnTo>
                  <a:cubicBezTo>
                    <a:pt x="2387" y="1276"/>
                    <a:pt x="2725" y="618"/>
                    <a:pt x="2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66"/>
            <p:cNvSpPr/>
            <p:nvPr/>
          </p:nvSpPr>
          <p:spPr>
            <a:xfrm>
              <a:off x="904150" y="-1769950"/>
              <a:ext cx="78625" cy="50850"/>
            </a:xfrm>
            <a:custGeom>
              <a:avLst/>
              <a:gdLst/>
              <a:ahLst/>
              <a:cxnLst/>
              <a:rect l="l" t="t" r="r" b="b"/>
              <a:pathLst>
                <a:path w="3145" h="2034" extrusionOk="0">
                  <a:moveTo>
                    <a:pt x="2618" y="462"/>
                  </a:moveTo>
                  <a:cubicBezTo>
                    <a:pt x="2675" y="923"/>
                    <a:pt x="2395" y="1383"/>
                    <a:pt x="1935" y="1532"/>
                  </a:cubicBezTo>
                  <a:lnTo>
                    <a:pt x="1638" y="1622"/>
                  </a:lnTo>
                  <a:cubicBezTo>
                    <a:pt x="1537" y="1656"/>
                    <a:pt x="1432" y="1673"/>
                    <a:pt x="1326" y="1673"/>
                  </a:cubicBezTo>
                  <a:cubicBezTo>
                    <a:pt x="1174" y="1673"/>
                    <a:pt x="1022" y="1637"/>
                    <a:pt x="881" y="1564"/>
                  </a:cubicBezTo>
                  <a:cubicBezTo>
                    <a:pt x="708" y="1474"/>
                    <a:pt x="560" y="1326"/>
                    <a:pt x="470" y="1153"/>
                  </a:cubicBezTo>
                  <a:lnTo>
                    <a:pt x="2618" y="462"/>
                  </a:lnTo>
                  <a:close/>
                  <a:moveTo>
                    <a:pt x="2864" y="1"/>
                  </a:moveTo>
                  <a:lnTo>
                    <a:pt x="1" y="923"/>
                  </a:lnTo>
                  <a:lnTo>
                    <a:pt x="50" y="1095"/>
                  </a:lnTo>
                  <a:cubicBezTo>
                    <a:pt x="165" y="1441"/>
                    <a:pt x="404" y="1721"/>
                    <a:pt x="717" y="1885"/>
                  </a:cubicBezTo>
                  <a:cubicBezTo>
                    <a:pt x="914" y="1984"/>
                    <a:pt x="1120" y="2034"/>
                    <a:pt x="1334" y="2034"/>
                  </a:cubicBezTo>
                  <a:cubicBezTo>
                    <a:pt x="1474" y="2034"/>
                    <a:pt x="1614" y="2009"/>
                    <a:pt x="1745" y="1968"/>
                  </a:cubicBezTo>
                  <a:lnTo>
                    <a:pt x="2050" y="1869"/>
                  </a:lnTo>
                  <a:cubicBezTo>
                    <a:pt x="2757" y="1647"/>
                    <a:pt x="3144" y="881"/>
                    <a:pt x="2922" y="174"/>
                  </a:cubicBezTo>
                  <a:lnTo>
                    <a:pt x="28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66"/>
            <p:cNvSpPr/>
            <p:nvPr/>
          </p:nvSpPr>
          <p:spPr>
            <a:xfrm>
              <a:off x="794500" y="-2012950"/>
              <a:ext cx="183750" cy="227500"/>
            </a:xfrm>
            <a:custGeom>
              <a:avLst/>
              <a:gdLst/>
              <a:ahLst/>
              <a:cxnLst/>
              <a:rect l="l" t="t" r="r" b="b"/>
              <a:pathLst>
                <a:path w="7350" h="9100" extrusionOk="0">
                  <a:moveTo>
                    <a:pt x="3670" y="0"/>
                  </a:moveTo>
                  <a:cubicBezTo>
                    <a:pt x="3077" y="0"/>
                    <a:pt x="2468" y="151"/>
                    <a:pt x="1893" y="480"/>
                  </a:cubicBezTo>
                  <a:cubicBezTo>
                    <a:pt x="692" y="1163"/>
                    <a:pt x="1" y="2545"/>
                    <a:pt x="165" y="3919"/>
                  </a:cubicBezTo>
                  <a:cubicBezTo>
                    <a:pt x="330" y="5269"/>
                    <a:pt x="1186" y="6281"/>
                    <a:pt x="2280" y="6742"/>
                  </a:cubicBezTo>
                  <a:cubicBezTo>
                    <a:pt x="2724" y="6931"/>
                    <a:pt x="3086" y="7277"/>
                    <a:pt x="3235" y="7738"/>
                  </a:cubicBezTo>
                  <a:lnTo>
                    <a:pt x="3547" y="8717"/>
                  </a:lnTo>
                  <a:cubicBezTo>
                    <a:pt x="3620" y="8948"/>
                    <a:pt x="3841" y="9100"/>
                    <a:pt x="4074" y="9100"/>
                  </a:cubicBezTo>
                  <a:cubicBezTo>
                    <a:pt x="4131" y="9100"/>
                    <a:pt x="4190" y="9090"/>
                    <a:pt x="4247" y="9071"/>
                  </a:cubicBezTo>
                  <a:lnTo>
                    <a:pt x="6444" y="8371"/>
                  </a:lnTo>
                  <a:cubicBezTo>
                    <a:pt x="6732" y="8273"/>
                    <a:pt x="6897" y="7960"/>
                    <a:pt x="6798" y="7664"/>
                  </a:cubicBezTo>
                  <a:lnTo>
                    <a:pt x="6485" y="6684"/>
                  </a:lnTo>
                  <a:cubicBezTo>
                    <a:pt x="6337" y="6232"/>
                    <a:pt x="6428" y="5738"/>
                    <a:pt x="6683" y="5327"/>
                  </a:cubicBezTo>
                  <a:cubicBezTo>
                    <a:pt x="7185" y="4487"/>
                    <a:pt x="7349" y="3450"/>
                    <a:pt x="7020" y="2446"/>
                  </a:cubicBezTo>
                  <a:cubicBezTo>
                    <a:pt x="6543" y="952"/>
                    <a:pt x="5158" y="0"/>
                    <a:pt x="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66"/>
            <p:cNvSpPr/>
            <p:nvPr/>
          </p:nvSpPr>
          <p:spPr>
            <a:xfrm>
              <a:off x="789975" y="-2017450"/>
              <a:ext cx="192575" cy="236625"/>
            </a:xfrm>
            <a:custGeom>
              <a:avLst/>
              <a:gdLst/>
              <a:ahLst/>
              <a:cxnLst/>
              <a:rect l="l" t="t" r="r" b="b"/>
              <a:pathLst>
                <a:path w="7703" h="9465" extrusionOk="0">
                  <a:moveTo>
                    <a:pt x="3860" y="363"/>
                  </a:moveTo>
                  <a:cubicBezTo>
                    <a:pt x="4263" y="363"/>
                    <a:pt x="4675" y="437"/>
                    <a:pt x="5061" y="586"/>
                  </a:cubicBezTo>
                  <a:cubicBezTo>
                    <a:pt x="6008" y="956"/>
                    <a:pt x="6724" y="1721"/>
                    <a:pt x="7036" y="2684"/>
                  </a:cubicBezTo>
                  <a:cubicBezTo>
                    <a:pt x="7324" y="3589"/>
                    <a:pt x="7209" y="4585"/>
                    <a:pt x="6707" y="5416"/>
                  </a:cubicBezTo>
                  <a:cubicBezTo>
                    <a:pt x="6411" y="5902"/>
                    <a:pt x="6337" y="6436"/>
                    <a:pt x="6493" y="6922"/>
                  </a:cubicBezTo>
                  <a:lnTo>
                    <a:pt x="6806" y="7901"/>
                  </a:lnTo>
                  <a:cubicBezTo>
                    <a:pt x="6839" y="8000"/>
                    <a:pt x="6831" y="8099"/>
                    <a:pt x="6790" y="8189"/>
                  </a:cubicBezTo>
                  <a:cubicBezTo>
                    <a:pt x="6740" y="8280"/>
                    <a:pt x="6666" y="8346"/>
                    <a:pt x="6567" y="8379"/>
                  </a:cubicBezTo>
                  <a:lnTo>
                    <a:pt x="4378" y="9086"/>
                  </a:lnTo>
                  <a:cubicBezTo>
                    <a:pt x="4341" y="9097"/>
                    <a:pt x="4303" y="9102"/>
                    <a:pt x="4266" y="9102"/>
                  </a:cubicBezTo>
                  <a:cubicBezTo>
                    <a:pt x="4100" y="9102"/>
                    <a:pt x="3948" y="9001"/>
                    <a:pt x="3901" y="8839"/>
                  </a:cubicBezTo>
                  <a:lnTo>
                    <a:pt x="3580" y="7860"/>
                  </a:lnTo>
                  <a:cubicBezTo>
                    <a:pt x="3424" y="7375"/>
                    <a:pt x="3053" y="6980"/>
                    <a:pt x="2535" y="6757"/>
                  </a:cubicBezTo>
                  <a:cubicBezTo>
                    <a:pt x="1424" y="6288"/>
                    <a:pt x="675" y="5284"/>
                    <a:pt x="527" y="4075"/>
                  </a:cubicBezTo>
                  <a:cubicBezTo>
                    <a:pt x="371" y="2774"/>
                    <a:pt x="1029" y="1466"/>
                    <a:pt x="2157" y="816"/>
                  </a:cubicBezTo>
                  <a:cubicBezTo>
                    <a:pt x="2691" y="520"/>
                    <a:pt x="3276" y="363"/>
                    <a:pt x="3860" y="363"/>
                  </a:cubicBezTo>
                  <a:close/>
                  <a:moveTo>
                    <a:pt x="3860" y="0"/>
                  </a:moveTo>
                  <a:cubicBezTo>
                    <a:pt x="3212" y="0"/>
                    <a:pt x="2565" y="169"/>
                    <a:pt x="1984" y="503"/>
                  </a:cubicBezTo>
                  <a:cubicBezTo>
                    <a:pt x="725" y="1219"/>
                    <a:pt x="0" y="2676"/>
                    <a:pt x="173" y="4116"/>
                  </a:cubicBezTo>
                  <a:cubicBezTo>
                    <a:pt x="330" y="5457"/>
                    <a:pt x="1161" y="6568"/>
                    <a:pt x="2395" y="7095"/>
                  </a:cubicBezTo>
                  <a:cubicBezTo>
                    <a:pt x="2815" y="7268"/>
                    <a:pt x="3119" y="7580"/>
                    <a:pt x="3243" y="7967"/>
                  </a:cubicBezTo>
                  <a:lnTo>
                    <a:pt x="3555" y="8946"/>
                  </a:lnTo>
                  <a:cubicBezTo>
                    <a:pt x="3654" y="9259"/>
                    <a:pt x="3950" y="9465"/>
                    <a:pt x="4255" y="9465"/>
                  </a:cubicBezTo>
                  <a:cubicBezTo>
                    <a:pt x="4337" y="9465"/>
                    <a:pt x="4411" y="9448"/>
                    <a:pt x="4485" y="9424"/>
                  </a:cubicBezTo>
                  <a:lnTo>
                    <a:pt x="6674" y="8724"/>
                  </a:lnTo>
                  <a:cubicBezTo>
                    <a:pt x="6864" y="8658"/>
                    <a:pt x="7020" y="8527"/>
                    <a:pt x="7110" y="8354"/>
                  </a:cubicBezTo>
                  <a:cubicBezTo>
                    <a:pt x="7201" y="8181"/>
                    <a:pt x="7217" y="7975"/>
                    <a:pt x="7152" y="7794"/>
                  </a:cubicBezTo>
                  <a:lnTo>
                    <a:pt x="6839" y="6815"/>
                  </a:lnTo>
                  <a:cubicBezTo>
                    <a:pt x="6715" y="6428"/>
                    <a:pt x="6773" y="5992"/>
                    <a:pt x="7012" y="5597"/>
                  </a:cubicBezTo>
                  <a:cubicBezTo>
                    <a:pt x="7571" y="4684"/>
                    <a:pt x="7703" y="3581"/>
                    <a:pt x="7374" y="2569"/>
                  </a:cubicBezTo>
                  <a:cubicBezTo>
                    <a:pt x="7036" y="1507"/>
                    <a:pt x="6238" y="660"/>
                    <a:pt x="5193" y="248"/>
                  </a:cubicBezTo>
                  <a:cubicBezTo>
                    <a:pt x="4763" y="82"/>
                    <a:pt x="4311"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66"/>
            <p:cNvSpPr/>
            <p:nvPr/>
          </p:nvSpPr>
          <p:spPr>
            <a:xfrm>
              <a:off x="892225" y="-1802950"/>
              <a:ext cx="79425" cy="39925"/>
            </a:xfrm>
            <a:custGeom>
              <a:avLst/>
              <a:gdLst/>
              <a:ahLst/>
              <a:cxnLst/>
              <a:rect l="l" t="t" r="r" b="b"/>
              <a:pathLst>
                <a:path w="3177" h="1597" extrusionOk="0">
                  <a:moveTo>
                    <a:pt x="2675" y="0"/>
                  </a:moveTo>
                  <a:cubicBezTo>
                    <a:pt x="2631" y="0"/>
                    <a:pt x="2587" y="7"/>
                    <a:pt x="2543" y="21"/>
                  </a:cubicBezTo>
                  <a:lnTo>
                    <a:pt x="362" y="728"/>
                  </a:lnTo>
                  <a:cubicBezTo>
                    <a:pt x="132" y="802"/>
                    <a:pt x="0" y="1049"/>
                    <a:pt x="74" y="1288"/>
                  </a:cubicBezTo>
                  <a:cubicBezTo>
                    <a:pt x="134" y="1475"/>
                    <a:pt x="313" y="1597"/>
                    <a:pt x="502" y="1597"/>
                  </a:cubicBezTo>
                  <a:cubicBezTo>
                    <a:pt x="546" y="1597"/>
                    <a:pt x="590" y="1590"/>
                    <a:pt x="634" y="1576"/>
                  </a:cubicBezTo>
                  <a:lnTo>
                    <a:pt x="2815" y="868"/>
                  </a:lnTo>
                  <a:cubicBezTo>
                    <a:pt x="3053" y="794"/>
                    <a:pt x="3177" y="547"/>
                    <a:pt x="3103" y="309"/>
                  </a:cubicBezTo>
                  <a:cubicBezTo>
                    <a:pt x="3043" y="122"/>
                    <a:pt x="2864" y="0"/>
                    <a:pt x="2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66"/>
            <p:cNvSpPr/>
            <p:nvPr/>
          </p:nvSpPr>
          <p:spPr>
            <a:xfrm>
              <a:off x="888525" y="-1807425"/>
              <a:ext cx="86825" cy="48825"/>
            </a:xfrm>
            <a:custGeom>
              <a:avLst/>
              <a:gdLst/>
              <a:ahLst/>
              <a:cxnLst/>
              <a:rect l="l" t="t" r="r" b="b"/>
              <a:pathLst>
                <a:path w="3473" h="1953" extrusionOk="0">
                  <a:moveTo>
                    <a:pt x="2831" y="364"/>
                  </a:moveTo>
                  <a:cubicBezTo>
                    <a:pt x="2872" y="364"/>
                    <a:pt x="2913" y="373"/>
                    <a:pt x="2946" y="389"/>
                  </a:cubicBezTo>
                  <a:cubicBezTo>
                    <a:pt x="3012" y="422"/>
                    <a:pt x="3053" y="480"/>
                    <a:pt x="3078" y="545"/>
                  </a:cubicBezTo>
                  <a:cubicBezTo>
                    <a:pt x="3103" y="611"/>
                    <a:pt x="3094" y="685"/>
                    <a:pt x="3062" y="751"/>
                  </a:cubicBezTo>
                  <a:cubicBezTo>
                    <a:pt x="3029" y="809"/>
                    <a:pt x="2979" y="858"/>
                    <a:pt x="2905" y="875"/>
                  </a:cubicBezTo>
                  <a:lnTo>
                    <a:pt x="724" y="1582"/>
                  </a:lnTo>
                  <a:cubicBezTo>
                    <a:pt x="700" y="1590"/>
                    <a:pt x="675" y="1594"/>
                    <a:pt x="649" y="1594"/>
                  </a:cubicBezTo>
                  <a:cubicBezTo>
                    <a:pt x="539" y="1594"/>
                    <a:pt x="429" y="1523"/>
                    <a:pt x="395" y="1409"/>
                  </a:cubicBezTo>
                  <a:cubicBezTo>
                    <a:pt x="371" y="1344"/>
                    <a:pt x="379" y="1270"/>
                    <a:pt x="412" y="1212"/>
                  </a:cubicBezTo>
                  <a:cubicBezTo>
                    <a:pt x="445" y="1146"/>
                    <a:pt x="502" y="1097"/>
                    <a:pt x="568" y="1080"/>
                  </a:cubicBezTo>
                  <a:lnTo>
                    <a:pt x="2749" y="373"/>
                  </a:lnTo>
                  <a:cubicBezTo>
                    <a:pt x="2773" y="364"/>
                    <a:pt x="2798" y="364"/>
                    <a:pt x="2831" y="364"/>
                  </a:cubicBezTo>
                  <a:close/>
                  <a:moveTo>
                    <a:pt x="2834" y="0"/>
                  </a:moveTo>
                  <a:cubicBezTo>
                    <a:pt x="2768" y="0"/>
                    <a:pt x="2701" y="12"/>
                    <a:pt x="2634" y="35"/>
                  </a:cubicBezTo>
                  <a:lnTo>
                    <a:pt x="453" y="735"/>
                  </a:lnTo>
                  <a:cubicBezTo>
                    <a:pt x="296" y="784"/>
                    <a:pt x="165" y="891"/>
                    <a:pt x="91" y="1047"/>
                  </a:cubicBezTo>
                  <a:cubicBezTo>
                    <a:pt x="17" y="1195"/>
                    <a:pt x="0" y="1360"/>
                    <a:pt x="50" y="1516"/>
                  </a:cubicBezTo>
                  <a:cubicBezTo>
                    <a:pt x="140" y="1788"/>
                    <a:pt x="387" y="1953"/>
                    <a:pt x="650" y="1953"/>
                  </a:cubicBezTo>
                  <a:cubicBezTo>
                    <a:pt x="708" y="1953"/>
                    <a:pt x="774" y="1944"/>
                    <a:pt x="840" y="1920"/>
                  </a:cubicBezTo>
                  <a:lnTo>
                    <a:pt x="3020" y="1220"/>
                  </a:lnTo>
                  <a:cubicBezTo>
                    <a:pt x="3177" y="1171"/>
                    <a:pt x="3308" y="1064"/>
                    <a:pt x="3382" y="916"/>
                  </a:cubicBezTo>
                  <a:cubicBezTo>
                    <a:pt x="3457" y="759"/>
                    <a:pt x="3473" y="595"/>
                    <a:pt x="3424" y="438"/>
                  </a:cubicBezTo>
                  <a:cubicBezTo>
                    <a:pt x="3374" y="274"/>
                    <a:pt x="3259" y="150"/>
                    <a:pt x="3111" y="68"/>
                  </a:cubicBezTo>
                  <a:cubicBezTo>
                    <a:pt x="3023" y="24"/>
                    <a:pt x="2930" y="0"/>
                    <a:pt x="2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66"/>
            <p:cNvSpPr/>
            <p:nvPr/>
          </p:nvSpPr>
          <p:spPr>
            <a:xfrm>
              <a:off x="899000" y="-1781775"/>
              <a:ext cx="79450" cy="39850"/>
            </a:xfrm>
            <a:custGeom>
              <a:avLst/>
              <a:gdLst/>
              <a:ahLst/>
              <a:cxnLst/>
              <a:rect l="l" t="t" r="r" b="b"/>
              <a:pathLst>
                <a:path w="3178" h="1594" extrusionOk="0">
                  <a:moveTo>
                    <a:pt x="2679" y="1"/>
                  </a:moveTo>
                  <a:cubicBezTo>
                    <a:pt x="2634" y="1"/>
                    <a:pt x="2589" y="7"/>
                    <a:pt x="2544" y="21"/>
                  </a:cubicBezTo>
                  <a:lnTo>
                    <a:pt x="363" y="729"/>
                  </a:lnTo>
                  <a:cubicBezTo>
                    <a:pt x="133" y="803"/>
                    <a:pt x="1" y="1050"/>
                    <a:pt x="75" y="1289"/>
                  </a:cubicBezTo>
                  <a:cubicBezTo>
                    <a:pt x="134" y="1472"/>
                    <a:pt x="308" y="1593"/>
                    <a:pt x="493" y="1593"/>
                  </a:cubicBezTo>
                  <a:cubicBezTo>
                    <a:pt x="540" y="1593"/>
                    <a:pt x="588" y="1585"/>
                    <a:pt x="635" y="1568"/>
                  </a:cubicBezTo>
                  <a:lnTo>
                    <a:pt x="2815" y="869"/>
                  </a:lnTo>
                  <a:cubicBezTo>
                    <a:pt x="3054" y="795"/>
                    <a:pt x="3177" y="548"/>
                    <a:pt x="3103" y="309"/>
                  </a:cubicBezTo>
                  <a:cubicBezTo>
                    <a:pt x="3043" y="123"/>
                    <a:pt x="2870" y="1"/>
                    <a:pt x="2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66"/>
            <p:cNvSpPr/>
            <p:nvPr/>
          </p:nvSpPr>
          <p:spPr>
            <a:xfrm>
              <a:off x="895300" y="-1786275"/>
              <a:ext cx="86850" cy="48875"/>
            </a:xfrm>
            <a:custGeom>
              <a:avLst/>
              <a:gdLst/>
              <a:ahLst/>
              <a:cxnLst/>
              <a:rect l="l" t="t" r="r" b="b"/>
              <a:pathLst>
                <a:path w="3474" h="1955" extrusionOk="0">
                  <a:moveTo>
                    <a:pt x="2832" y="366"/>
                  </a:moveTo>
                  <a:cubicBezTo>
                    <a:pt x="2873" y="366"/>
                    <a:pt x="2914" y="374"/>
                    <a:pt x="2947" y="391"/>
                  </a:cubicBezTo>
                  <a:cubicBezTo>
                    <a:pt x="3013" y="424"/>
                    <a:pt x="3062" y="481"/>
                    <a:pt x="3079" y="547"/>
                  </a:cubicBezTo>
                  <a:cubicBezTo>
                    <a:pt x="3103" y="613"/>
                    <a:pt x="3095" y="687"/>
                    <a:pt x="3062" y="744"/>
                  </a:cubicBezTo>
                  <a:cubicBezTo>
                    <a:pt x="3029" y="810"/>
                    <a:pt x="2980" y="860"/>
                    <a:pt x="2914" y="876"/>
                  </a:cubicBezTo>
                  <a:lnTo>
                    <a:pt x="733" y="1584"/>
                  </a:lnTo>
                  <a:cubicBezTo>
                    <a:pt x="707" y="1590"/>
                    <a:pt x="682" y="1592"/>
                    <a:pt x="657" y="1592"/>
                  </a:cubicBezTo>
                  <a:cubicBezTo>
                    <a:pt x="613" y="1592"/>
                    <a:pt x="570" y="1583"/>
                    <a:pt x="527" y="1567"/>
                  </a:cubicBezTo>
                  <a:cubicBezTo>
                    <a:pt x="462" y="1534"/>
                    <a:pt x="420" y="1477"/>
                    <a:pt x="396" y="1411"/>
                  </a:cubicBezTo>
                  <a:cubicBezTo>
                    <a:pt x="371" y="1345"/>
                    <a:pt x="379" y="1271"/>
                    <a:pt x="412" y="1205"/>
                  </a:cubicBezTo>
                  <a:cubicBezTo>
                    <a:pt x="445" y="1148"/>
                    <a:pt x="503" y="1098"/>
                    <a:pt x="569" y="1074"/>
                  </a:cubicBezTo>
                  <a:lnTo>
                    <a:pt x="2749" y="374"/>
                  </a:lnTo>
                  <a:cubicBezTo>
                    <a:pt x="2774" y="366"/>
                    <a:pt x="2799" y="366"/>
                    <a:pt x="2832" y="366"/>
                  </a:cubicBezTo>
                  <a:close/>
                  <a:moveTo>
                    <a:pt x="2823" y="0"/>
                  </a:moveTo>
                  <a:cubicBezTo>
                    <a:pt x="2761" y="0"/>
                    <a:pt x="2697" y="10"/>
                    <a:pt x="2634" y="29"/>
                  </a:cubicBezTo>
                  <a:lnTo>
                    <a:pt x="453" y="736"/>
                  </a:lnTo>
                  <a:cubicBezTo>
                    <a:pt x="297" y="786"/>
                    <a:pt x="165" y="893"/>
                    <a:pt x="91" y="1041"/>
                  </a:cubicBezTo>
                  <a:cubicBezTo>
                    <a:pt x="17" y="1189"/>
                    <a:pt x="1" y="1362"/>
                    <a:pt x="50" y="1518"/>
                  </a:cubicBezTo>
                  <a:cubicBezTo>
                    <a:pt x="108" y="1683"/>
                    <a:pt x="215" y="1806"/>
                    <a:pt x="363" y="1888"/>
                  </a:cubicBezTo>
                  <a:cubicBezTo>
                    <a:pt x="453" y="1929"/>
                    <a:pt x="552" y="1954"/>
                    <a:pt x="651" y="1954"/>
                  </a:cubicBezTo>
                  <a:cubicBezTo>
                    <a:pt x="709" y="1954"/>
                    <a:pt x="774" y="1946"/>
                    <a:pt x="840" y="1921"/>
                  </a:cubicBezTo>
                  <a:lnTo>
                    <a:pt x="3021" y="1222"/>
                  </a:lnTo>
                  <a:cubicBezTo>
                    <a:pt x="3177" y="1172"/>
                    <a:pt x="3309" y="1057"/>
                    <a:pt x="3383" y="909"/>
                  </a:cubicBezTo>
                  <a:cubicBezTo>
                    <a:pt x="3465" y="761"/>
                    <a:pt x="3474" y="596"/>
                    <a:pt x="3424" y="432"/>
                  </a:cubicBezTo>
                  <a:cubicBezTo>
                    <a:pt x="3375" y="275"/>
                    <a:pt x="3260" y="144"/>
                    <a:pt x="3111" y="70"/>
                  </a:cubicBezTo>
                  <a:cubicBezTo>
                    <a:pt x="3020" y="24"/>
                    <a:pt x="2923" y="0"/>
                    <a:pt x="2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TextBox 16">
            <a:extLst>
              <a:ext uri="{FF2B5EF4-FFF2-40B4-BE49-F238E27FC236}">
                <a16:creationId xmlns:a16="http://schemas.microsoft.com/office/drawing/2014/main" id="{DC47052C-4A7B-FDFE-A7C7-33F663D21207}"/>
              </a:ext>
            </a:extLst>
          </p:cNvPr>
          <p:cNvSpPr txBox="1"/>
          <p:nvPr/>
        </p:nvSpPr>
        <p:spPr>
          <a:xfrm>
            <a:off x="449905" y="215388"/>
            <a:ext cx="8234395" cy="958660"/>
          </a:xfrm>
          <a:prstGeom prst="rect">
            <a:avLst/>
          </a:prstGeom>
          <a:noFill/>
        </p:spPr>
        <p:txBody>
          <a:bodyPr wrap="square">
            <a:spAutoFit/>
          </a:bodyPr>
          <a:lstStyle/>
          <a:p>
            <a:pPr algn="just">
              <a:lnSpc>
                <a:spcPct val="150000"/>
              </a:lnSpc>
            </a:pPr>
            <a:r>
              <a:rPr lang="vi-VN" sz="2000" b="1" i="1">
                <a:solidFill>
                  <a:srgbClr val="FF0000"/>
                </a:solidFill>
                <a:effectLst/>
                <a:ea typeface="Calibri" panose="020F0502020204030204" pitchFamily="34" charset="0"/>
                <a:cs typeface="Times New Roman" panose="02020603050405020304" pitchFamily="18" charset="0"/>
              </a:rPr>
              <a:t>Câu </a:t>
            </a:r>
            <a:r>
              <a:rPr lang="en-US" sz="2000" b="1" i="1">
                <a:solidFill>
                  <a:srgbClr val="FF0000"/>
                </a:solidFill>
                <a:effectLst/>
                <a:ea typeface="Calibri" panose="020F0502020204030204" pitchFamily="34" charset="0"/>
                <a:cs typeface="Times New Roman" panose="02020603050405020304" pitchFamily="18" charset="0"/>
              </a:rPr>
              <a:t>2</a:t>
            </a:r>
            <a:r>
              <a:rPr lang="vi-VN" sz="2000" b="1" i="1">
                <a:solidFill>
                  <a:srgbClr val="FF0000"/>
                </a:solidFill>
                <a:effectLst/>
                <a:ea typeface="Calibri" panose="020F0502020204030204" pitchFamily="34" charset="0"/>
                <a:cs typeface="Times New Roman" panose="02020603050405020304" pitchFamily="18" charset="0"/>
              </a:rPr>
              <a:t>:</a:t>
            </a:r>
            <a:r>
              <a:rPr lang="vi-VN" sz="2000" i="1">
                <a:solidFill>
                  <a:srgbClr val="FF0000"/>
                </a:solidFill>
                <a:effectLst/>
                <a:ea typeface="Calibri" panose="020F0502020204030204" pitchFamily="34" charset="0"/>
                <a:cs typeface="Times New Roman" panose="02020603050405020304" pitchFamily="18" charset="0"/>
              </a:rPr>
              <a:t> </a:t>
            </a:r>
            <a:r>
              <a:rPr lang="vi-VN" sz="2000"/>
              <a:t>(X) là muối carbonate của kim loại R hoá trị II. (X) có khối lượng phân tử bằng 197 amu.</a:t>
            </a:r>
            <a:endParaRPr lang="en-US" sz="2000"/>
          </a:p>
        </p:txBody>
      </p:sp>
      <p:sp>
        <p:nvSpPr>
          <p:cNvPr id="18" name="Arrow: Pentagon 17">
            <a:extLst>
              <a:ext uri="{FF2B5EF4-FFF2-40B4-BE49-F238E27FC236}">
                <a16:creationId xmlns:a16="http://schemas.microsoft.com/office/drawing/2014/main" id="{E0F2E80B-D7F7-87CA-A7DC-31CF522E895F}"/>
              </a:ext>
            </a:extLst>
          </p:cNvPr>
          <p:cNvSpPr/>
          <p:nvPr/>
        </p:nvSpPr>
        <p:spPr>
          <a:xfrm>
            <a:off x="0" y="1389437"/>
            <a:ext cx="1961662" cy="609601"/>
          </a:xfrm>
          <a:prstGeom prst="homePlate">
            <a:avLst/>
          </a:prstGeom>
          <a:solidFill>
            <a:schemeClr val="tx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i="1">
                <a:solidFill>
                  <a:schemeClr val="bg1"/>
                </a:solidFill>
              </a:rPr>
              <a:t>Câu trả lời</a:t>
            </a:r>
          </a:p>
        </p:txBody>
      </p:sp>
      <p:grpSp>
        <p:nvGrpSpPr>
          <p:cNvPr id="5" name="Group 4">
            <a:extLst>
              <a:ext uri="{FF2B5EF4-FFF2-40B4-BE49-F238E27FC236}">
                <a16:creationId xmlns:a16="http://schemas.microsoft.com/office/drawing/2014/main" id="{2BF8DD0E-8EB7-24B8-A358-B94CC2C7C526}"/>
              </a:ext>
            </a:extLst>
          </p:cNvPr>
          <p:cNvGrpSpPr/>
          <p:nvPr/>
        </p:nvGrpSpPr>
        <p:grpSpPr>
          <a:xfrm>
            <a:off x="574866" y="2215431"/>
            <a:ext cx="2320720" cy="2712681"/>
            <a:chOff x="3703582" y="1998470"/>
            <a:chExt cx="2320720" cy="2712681"/>
          </a:xfrm>
        </p:grpSpPr>
        <p:pic>
          <p:nvPicPr>
            <p:cNvPr id="3" name="Picture 2" descr="A group of different colors of powder&#10;&#10;Description automatically generated">
              <a:extLst>
                <a:ext uri="{FF2B5EF4-FFF2-40B4-BE49-F238E27FC236}">
                  <a16:creationId xmlns:a16="http://schemas.microsoft.com/office/drawing/2014/main" id="{67D899E9-5DBB-42A4-2EE6-297620C147F7}"/>
                </a:ext>
              </a:extLst>
            </p:cNvPr>
            <p:cNvPicPr>
              <a:picLocks noChangeAspect="1"/>
            </p:cNvPicPr>
            <p:nvPr/>
          </p:nvPicPr>
          <p:blipFill rotWithShape="1">
            <a:blip r:embed="rId3">
              <a:clrChange>
                <a:clrFrom>
                  <a:srgbClr val="FFFFFF"/>
                </a:clrFrom>
                <a:clrTo>
                  <a:srgbClr val="FFFFFF">
                    <a:alpha val="0"/>
                  </a:srgbClr>
                </a:clrTo>
              </a:clrChange>
            </a:blip>
            <a:srcRect l="5019" t="5325" r="6170" b="7498"/>
            <a:stretch/>
          </p:blipFill>
          <p:spPr>
            <a:xfrm>
              <a:off x="3941275" y="1998470"/>
              <a:ext cx="1845334" cy="1811401"/>
            </a:xfrm>
            <a:prstGeom prst="rect">
              <a:avLst/>
            </a:prstGeom>
          </p:spPr>
        </p:pic>
        <p:sp>
          <p:nvSpPr>
            <p:cNvPr id="4" name="TextBox 3">
              <a:extLst>
                <a:ext uri="{FF2B5EF4-FFF2-40B4-BE49-F238E27FC236}">
                  <a16:creationId xmlns:a16="http://schemas.microsoft.com/office/drawing/2014/main" id="{8E2ADBED-98C3-63EC-3E38-B4C37888EDB5}"/>
                </a:ext>
              </a:extLst>
            </p:cNvPr>
            <p:cNvSpPr txBox="1"/>
            <p:nvPr/>
          </p:nvSpPr>
          <p:spPr>
            <a:xfrm>
              <a:off x="3703582" y="3752491"/>
              <a:ext cx="2320720" cy="958660"/>
            </a:xfrm>
            <a:prstGeom prst="rect">
              <a:avLst/>
            </a:prstGeom>
            <a:noFill/>
          </p:spPr>
          <p:txBody>
            <a:bodyPr wrap="square">
              <a:spAutoFit/>
            </a:bodyPr>
            <a:lstStyle/>
            <a:p>
              <a:pPr indent="90170" algn="ctr">
                <a:lnSpc>
                  <a:spcPct val="150000"/>
                </a:lnSpc>
                <a:tabLst>
                  <a:tab pos="90170" algn="l"/>
                </a:tabLst>
              </a:pPr>
              <a:r>
                <a:rPr lang="en-US" sz="2000">
                  <a:latin typeface="+mn-lt"/>
                  <a:ea typeface="SimSun" panose="02010600030101010101" pitchFamily="2" charset="-122"/>
                  <a:cs typeface="Times New Roman" panose="02020603050405020304" pitchFamily="18" charset="0"/>
                </a:rPr>
                <a:t>T</a:t>
              </a:r>
              <a:r>
                <a:rPr lang="vi-VN" sz="2000">
                  <a:latin typeface="+mn-lt"/>
                  <a:ea typeface="SimSun" panose="02010600030101010101" pitchFamily="2" charset="-122"/>
                  <a:cs typeface="Times New Roman" panose="02020603050405020304" pitchFamily="18" charset="0"/>
                </a:rPr>
                <a:t>ạo màu trong công nghệ gốm sứ</a:t>
              </a:r>
              <a:endParaRPr lang="en-US" sz="2000">
                <a:latin typeface="+mn-lt"/>
                <a:ea typeface="SimSun" panose="02010600030101010101" pitchFamily="2" charset="-122"/>
                <a:cs typeface="Times New Roman" panose="02020603050405020304" pitchFamily="18" charset="0"/>
              </a:endParaRPr>
            </a:p>
          </p:txBody>
        </p:sp>
      </p:grpSp>
      <p:grpSp>
        <p:nvGrpSpPr>
          <p:cNvPr id="6" name="Group 5">
            <a:extLst>
              <a:ext uri="{FF2B5EF4-FFF2-40B4-BE49-F238E27FC236}">
                <a16:creationId xmlns:a16="http://schemas.microsoft.com/office/drawing/2014/main" id="{106315A0-20D7-C7B7-9ACC-DF7A559FAD67}"/>
              </a:ext>
            </a:extLst>
          </p:cNvPr>
          <p:cNvGrpSpPr/>
          <p:nvPr/>
        </p:nvGrpSpPr>
        <p:grpSpPr>
          <a:xfrm>
            <a:off x="3014685" y="2215477"/>
            <a:ext cx="2320720" cy="2712635"/>
            <a:chOff x="3703582" y="1998470"/>
            <a:chExt cx="2320720" cy="2712635"/>
          </a:xfrm>
        </p:grpSpPr>
        <p:pic>
          <p:nvPicPr>
            <p:cNvPr id="7" name="Picture 6">
              <a:extLst>
                <a:ext uri="{FF2B5EF4-FFF2-40B4-BE49-F238E27FC236}">
                  <a16:creationId xmlns:a16="http://schemas.microsoft.com/office/drawing/2014/main" id="{67BA4C5C-014F-39C3-0F07-D45BF7D66445}"/>
                </a:ext>
              </a:extLst>
            </p:cNvPr>
            <p:cNvPicPr>
              <a:picLocks noChangeAspect="1"/>
            </p:cNvPicPr>
            <p:nvPr/>
          </p:nvPicPr>
          <p:blipFill>
            <a:blip r:embed="rId4"/>
            <a:srcRect t="919" b="919"/>
            <a:stretch/>
          </p:blipFill>
          <p:spPr>
            <a:xfrm>
              <a:off x="3941275" y="1998470"/>
              <a:ext cx="1845334" cy="1811401"/>
            </a:xfrm>
            <a:prstGeom prst="rect">
              <a:avLst/>
            </a:prstGeom>
          </p:spPr>
        </p:pic>
        <p:sp>
          <p:nvSpPr>
            <p:cNvPr id="8" name="TextBox 7">
              <a:extLst>
                <a:ext uri="{FF2B5EF4-FFF2-40B4-BE49-F238E27FC236}">
                  <a16:creationId xmlns:a16="http://schemas.microsoft.com/office/drawing/2014/main" id="{076664DD-A663-53BB-F5C3-026E25F576C4}"/>
                </a:ext>
              </a:extLst>
            </p:cNvPr>
            <p:cNvSpPr txBox="1"/>
            <p:nvPr/>
          </p:nvSpPr>
          <p:spPr>
            <a:xfrm>
              <a:off x="3703582" y="3752445"/>
              <a:ext cx="2320720" cy="958660"/>
            </a:xfrm>
            <a:prstGeom prst="rect">
              <a:avLst/>
            </a:prstGeom>
            <a:noFill/>
          </p:spPr>
          <p:txBody>
            <a:bodyPr wrap="square">
              <a:spAutoFit/>
            </a:bodyPr>
            <a:lstStyle/>
            <a:p>
              <a:pPr indent="90170" algn="ctr">
                <a:lnSpc>
                  <a:spcPct val="150000"/>
                </a:lnSpc>
                <a:tabLst>
                  <a:tab pos="90170" algn="l"/>
                </a:tabLst>
              </a:pPr>
              <a:r>
                <a:rPr lang="en-US" sz="2000">
                  <a:latin typeface="+mn-lt"/>
                  <a:ea typeface="SimSun" panose="02010600030101010101" pitchFamily="2" charset="-122"/>
                  <a:cs typeface="Times New Roman" panose="02020603050405020304" pitchFamily="18" charset="0"/>
                </a:rPr>
                <a:t>Sản xuất thuốc diệt chuột</a:t>
              </a:r>
            </a:p>
          </p:txBody>
        </p:sp>
      </p:grpSp>
      <p:grpSp>
        <p:nvGrpSpPr>
          <p:cNvPr id="9" name="Group 8">
            <a:extLst>
              <a:ext uri="{FF2B5EF4-FFF2-40B4-BE49-F238E27FC236}">
                <a16:creationId xmlns:a16="http://schemas.microsoft.com/office/drawing/2014/main" id="{777F537D-F86F-CB46-DFEC-086FBA4EC709}"/>
              </a:ext>
            </a:extLst>
          </p:cNvPr>
          <p:cNvGrpSpPr/>
          <p:nvPr/>
        </p:nvGrpSpPr>
        <p:grpSpPr>
          <a:xfrm>
            <a:off x="5454504" y="2215431"/>
            <a:ext cx="3210734" cy="2712681"/>
            <a:chOff x="3228196" y="1998470"/>
            <a:chExt cx="3210734" cy="2712681"/>
          </a:xfrm>
        </p:grpSpPr>
        <p:pic>
          <p:nvPicPr>
            <p:cNvPr id="10" name="Picture 9">
              <a:extLst>
                <a:ext uri="{FF2B5EF4-FFF2-40B4-BE49-F238E27FC236}">
                  <a16:creationId xmlns:a16="http://schemas.microsoft.com/office/drawing/2014/main" id="{10422C50-141F-8DD6-82F4-FBD492408C23}"/>
                </a:ext>
              </a:extLst>
            </p:cNvPr>
            <p:cNvPicPr>
              <a:picLocks noChangeAspect="1"/>
            </p:cNvPicPr>
            <p:nvPr/>
          </p:nvPicPr>
          <p:blipFill>
            <a:blip r:embed="rId5"/>
            <a:srcRect l="16026" r="16026"/>
            <a:stretch/>
          </p:blipFill>
          <p:spPr>
            <a:xfrm>
              <a:off x="3941275" y="1998470"/>
              <a:ext cx="1845334" cy="1811401"/>
            </a:xfrm>
            <a:prstGeom prst="rect">
              <a:avLst/>
            </a:prstGeom>
          </p:spPr>
        </p:pic>
        <p:sp>
          <p:nvSpPr>
            <p:cNvPr id="11" name="TextBox 10">
              <a:extLst>
                <a:ext uri="{FF2B5EF4-FFF2-40B4-BE49-F238E27FC236}">
                  <a16:creationId xmlns:a16="http://schemas.microsoft.com/office/drawing/2014/main" id="{27E37F9E-F134-8FF4-1BED-C40D7A120DCA}"/>
                </a:ext>
              </a:extLst>
            </p:cNvPr>
            <p:cNvSpPr txBox="1"/>
            <p:nvPr/>
          </p:nvSpPr>
          <p:spPr>
            <a:xfrm>
              <a:off x="3228196" y="3752491"/>
              <a:ext cx="3210734" cy="958660"/>
            </a:xfrm>
            <a:prstGeom prst="rect">
              <a:avLst/>
            </a:prstGeom>
            <a:noFill/>
          </p:spPr>
          <p:txBody>
            <a:bodyPr wrap="square">
              <a:spAutoFit/>
            </a:bodyPr>
            <a:lstStyle/>
            <a:p>
              <a:pPr indent="90170" algn="ctr">
                <a:lnSpc>
                  <a:spcPct val="150000"/>
                </a:lnSpc>
                <a:tabLst>
                  <a:tab pos="90170" algn="l"/>
                </a:tabLst>
              </a:pPr>
              <a:r>
                <a:rPr lang="en-US" sz="2000">
                  <a:latin typeface="+mn-lt"/>
                  <a:ea typeface="SimSun" panose="02010600030101010101" pitchFamily="2" charset="-122"/>
                  <a:cs typeface="Times New Roman" panose="02020603050405020304" pitchFamily="18" charset="0"/>
                </a:rPr>
                <a:t>Thêm vào đất sét trong quá trình sản xuất gạch</a:t>
              </a:r>
            </a:p>
          </p:txBody>
        </p:sp>
      </p:grpSp>
      <p:sp>
        <p:nvSpPr>
          <p:cNvPr id="13" name="TextBox 12">
            <a:extLst>
              <a:ext uri="{FF2B5EF4-FFF2-40B4-BE49-F238E27FC236}">
                <a16:creationId xmlns:a16="http://schemas.microsoft.com/office/drawing/2014/main" id="{8797351E-1034-1C66-AEA8-A872AD57A4D8}"/>
              </a:ext>
            </a:extLst>
          </p:cNvPr>
          <p:cNvSpPr txBox="1"/>
          <p:nvPr/>
        </p:nvSpPr>
        <p:spPr>
          <a:xfrm>
            <a:off x="2213811" y="1494182"/>
            <a:ext cx="4211052" cy="400110"/>
          </a:xfrm>
          <a:prstGeom prst="rect">
            <a:avLst/>
          </a:prstGeom>
          <a:noFill/>
        </p:spPr>
        <p:txBody>
          <a:bodyPr wrap="square">
            <a:spAutoFit/>
          </a:bodyPr>
          <a:lstStyle/>
          <a:p>
            <a:r>
              <a:rPr lang="en-US" sz="2000"/>
              <a:t>Một số ứng dụng của muối BaCO</a:t>
            </a:r>
            <a:r>
              <a:rPr lang="en-US" sz="2000" baseline="-25000"/>
              <a:t>3</a:t>
            </a:r>
            <a:endParaRPr lang="en-US" sz="2000"/>
          </a:p>
        </p:txBody>
      </p:sp>
    </p:spTree>
    <p:extLst>
      <p:ext uri="{BB962C8B-B14F-4D97-AF65-F5344CB8AC3E}">
        <p14:creationId xmlns:p14="http://schemas.microsoft.com/office/powerpoint/2010/main" val="26297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365"/>
        <p:cNvGrpSpPr/>
        <p:nvPr/>
      </p:nvGrpSpPr>
      <p:grpSpPr>
        <a:xfrm>
          <a:off x="0" y="0"/>
          <a:ext cx="0" cy="0"/>
          <a:chOff x="0" y="0"/>
          <a:chExt cx="0" cy="0"/>
        </a:xfrm>
      </p:grpSpPr>
      <p:grpSp>
        <p:nvGrpSpPr>
          <p:cNvPr id="1366" name="Google Shape;1366;p52"/>
          <p:cNvGrpSpPr/>
          <p:nvPr/>
        </p:nvGrpSpPr>
        <p:grpSpPr>
          <a:xfrm rot="8979396" flipH="1">
            <a:off x="8587915" y="4534432"/>
            <a:ext cx="584828" cy="547860"/>
            <a:chOff x="1221175" y="-304275"/>
            <a:chExt cx="193000" cy="180800"/>
          </a:xfrm>
        </p:grpSpPr>
        <p:sp>
          <p:nvSpPr>
            <p:cNvPr id="1367" name="Google Shape;1367;p52"/>
            <p:cNvSpPr/>
            <p:nvPr/>
          </p:nvSpPr>
          <p:spPr>
            <a:xfrm>
              <a:off x="1298750" y="-228425"/>
              <a:ext cx="62975" cy="60925"/>
            </a:xfrm>
            <a:custGeom>
              <a:avLst/>
              <a:gdLst/>
              <a:ahLst/>
              <a:cxnLst/>
              <a:rect l="l" t="t" r="r" b="b"/>
              <a:pathLst>
                <a:path w="2519" h="2437" extrusionOk="0">
                  <a:moveTo>
                    <a:pt x="1259" y="297"/>
                  </a:moveTo>
                  <a:cubicBezTo>
                    <a:pt x="1432" y="297"/>
                    <a:pt x="1597" y="347"/>
                    <a:pt x="1745" y="437"/>
                  </a:cubicBezTo>
                  <a:cubicBezTo>
                    <a:pt x="1959" y="569"/>
                    <a:pt x="2099" y="775"/>
                    <a:pt x="2156" y="1013"/>
                  </a:cubicBezTo>
                  <a:cubicBezTo>
                    <a:pt x="2214" y="1252"/>
                    <a:pt x="2173" y="1499"/>
                    <a:pt x="2041" y="1705"/>
                  </a:cubicBezTo>
                  <a:cubicBezTo>
                    <a:pt x="1909" y="1918"/>
                    <a:pt x="1704" y="2058"/>
                    <a:pt x="1465" y="2116"/>
                  </a:cubicBezTo>
                  <a:cubicBezTo>
                    <a:pt x="1395" y="2133"/>
                    <a:pt x="1323" y="2141"/>
                    <a:pt x="1253" y="2141"/>
                  </a:cubicBezTo>
                  <a:cubicBezTo>
                    <a:pt x="1084" y="2141"/>
                    <a:pt x="919" y="2094"/>
                    <a:pt x="774" y="2001"/>
                  </a:cubicBezTo>
                  <a:cubicBezTo>
                    <a:pt x="560" y="1869"/>
                    <a:pt x="420" y="1663"/>
                    <a:pt x="362" y="1425"/>
                  </a:cubicBezTo>
                  <a:cubicBezTo>
                    <a:pt x="305" y="1186"/>
                    <a:pt x="346" y="939"/>
                    <a:pt x="478" y="733"/>
                  </a:cubicBezTo>
                  <a:cubicBezTo>
                    <a:pt x="609" y="520"/>
                    <a:pt x="815" y="380"/>
                    <a:pt x="1054" y="322"/>
                  </a:cubicBezTo>
                  <a:cubicBezTo>
                    <a:pt x="1119" y="306"/>
                    <a:pt x="1193" y="297"/>
                    <a:pt x="1259" y="297"/>
                  </a:cubicBezTo>
                  <a:close/>
                  <a:moveTo>
                    <a:pt x="1272" y="1"/>
                  </a:moveTo>
                  <a:cubicBezTo>
                    <a:pt x="1177" y="1"/>
                    <a:pt x="1082" y="12"/>
                    <a:pt x="988" y="34"/>
                  </a:cubicBezTo>
                  <a:cubicBezTo>
                    <a:pt x="667" y="100"/>
                    <a:pt x="403" y="297"/>
                    <a:pt x="231" y="569"/>
                  </a:cubicBezTo>
                  <a:cubicBezTo>
                    <a:pt x="58" y="849"/>
                    <a:pt x="0" y="1178"/>
                    <a:pt x="74" y="1491"/>
                  </a:cubicBezTo>
                  <a:cubicBezTo>
                    <a:pt x="148" y="1812"/>
                    <a:pt x="338" y="2075"/>
                    <a:pt x="617" y="2248"/>
                  </a:cubicBezTo>
                  <a:cubicBezTo>
                    <a:pt x="807" y="2371"/>
                    <a:pt x="1029" y="2437"/>
                    <a:pt x="1259" y="2437"/>
                  </a:cubicBezTo>
                  <a:cubicBezTo>
                    <a:pt x="1350" y="2437"/>
                    <a:pt x="1440" y="2429"/>
                    <a:pt x="1531" y="2404"/>
                  </a:cubicBezTo>
                  <a:cubicBezTo>
                    <a:pt x="1852" y="2330"/>
                    <a:pt x="2123" y="2141"/>
                    <a:pt x="2296" y="1861"/>
                  </a:cubicBezTo>
                  <a:cubicBezTo>
                    <a:pt x="2469" y="1589"/>
                    <a:pt x="2518" y="1260"/>
                    <a:pt x="2444" y="947"/>
                  </a:cubicBezTo>
                  <a:cubicBezTo>
                    <a:pt x="2370" y="627"/>
                    <a:pt x="2181" y="355"/>
                    <a:pt x="1909" y="182"/>
                  </a:cubicBezTo>
                  <a:cubicBezTo>
                    <a:pt x="1714" y="61"/>
                    <a:pt x="1493" y="1"/>
                    <a:pt x="1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2"/>
            <p:cNvSpPr/>
            <p:nvPr/>
          </p:nvSpPr>
          <p:spPr>
            <a:xfrm>
              <a:off x="1300800" y="-283125"/>
              <a:ext cx="23075" cy="61325"/>
            </a:xfrm>
            <a:custGeom>
              <a:avLst/>
              <a:gdLst/>
              <a:ahLst/>
              <a:cxnLst/>
              <a:rect l="l" t="t" r="r" b="b"/>
              <a:pathLst>
                <a:path w="923" h="2453" extrusionOk="0">
                  <a:moveTo>
                    <a:pt x="289" y="0"/>
                  </a:moveTo>
                  <a:lnTo>
                    <a:pt x="1" y="74"/>
                  </a:lnTo>
                  <a:lnTo>
                    <a:pt x="634" y="2452"/>
                  </a:lnTo>
                  <a:lnTo>
                    <a:pt x="922" y="2378"/>
                  </a:lnTo>
                  <a:lnTo>
                    <a:pt x="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2"/>
            <p:cNvSpPr/>
            <p:nvPr/>
          </p:nvSpPr>
          <p:spPr>
            <a:xfrm>
              <a:off x="1351000" y="-186850"/>
              <a:ext cx="37675" cy="27375"/>
            </a:xfrm>
            <a:custGeom>
              <a:avLst/>
              <a:gdLst/>
              <a:ahLst/>
              <a:cxnLst/>
              <a:rect l="l" t="t" r="r" b="b"/>
              <a:pathLst>
                <a:path w="1507" h="1095" extrusionOk="0">
                  <a:moveTo>
                    <a:pt x="157" y="0"/>
                  </a:moveTo>
                  <a:lnTo>
                    <a:pt x="0" y="247"/>
                  </a:lnTo>
                  <a:lnTo>
                    <a:pt x="1350" y="1095"/>
                  </a:lnTo>
                  <a:lnTo>
                    <a:pt x="1506" y="840"/>
                  </a:lnTo>
                  <a:lnTo>
                    <a:pt x="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2"/>
            <p:cNvSpPr/>
            <p:nvPr/>
          </p:nvSpPr>
          <p:spPr>
            <a:xfrm>
              <a:off x="1249150" y="-190150"/>
              <a:ext cx="58875" cy="43650"/>
            </a:xfrm>
            <a:custGeom>
              <a:avLst/>
              <a:gdLst/>
              <a:ahLst/>
              <a:cxnLst/>
              <a:rect l="l" t="t" r="r" b="b"/>
              <a:pathLst>
                <a:path w="2355" h="1746" extrusionOk="0">
                  <a:moveTo>
                    <a:pt x="2182" y="1"/>
                  </a:moveTo>
                  <a:lnTo>
                    <a:pt x="1" y="1507"/>
                  </a:lnTo>
                  <a:lnTo>
                    <a:pt x="166" y="1745"/>
                  </a:lnTo>
                  <a:lnTo>
                    <a:pt x="2355" y="248"/>
                  </a:lnTo>
                  <a:lnTo>
                    <a:pt x="21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2"/>
            <p:cNvSpPr/>
            <p:nvPr/>
          </p:nvSpPr>
          <p:spPr>
            <a:xfrm>
              <a:off x="1223450" y="-159700"/>
              <a:ext cx="36850" cy="32525"/>
            </a:xfrm>
            <a:custGeom>
              <a:avLst/>
              <a:gdLst/>
              <a:ahLst/>
              <a:cxnLst/>
              <a:rect l="l" t="t" r="r" b="b"/>
              <a:pathLst>
                <a:path w="1474" h="1301" extrusionOk="0">
                  <a:moveTo>
                    <a:pt x="735" y="1"/>
                  </a:moveTo>
                  <a:cubicBezTo>
                    <a:pt x="521" y="1"/>
                    <a:pt x="312" y="108"/>
                    <a:pt x="190" y="305"/>
                  </a:cubicBezTo>
                  <a:cubicBezTo>
                    <a:pt x="0" y="610"/>
                    <a:pt x="91" y="1013"/>
                    <a:pt x="395" y="1202"/>
                  </a:cubicBezTo>
                  <a:cubicBezTo>
                    <a:pt x="503" y="1269"/>
                    <a:pt x="622" y="1301"/>
                    <a:pt x="738" y="1301"/>
                  </a:cubicBezTo>
                  <a:cubicBezTo>
                    <a:pt x="953" y="1301"/>
                    <a:pt x="1162" y="1193"/>
                    <a:pt x="1284" y="996"/>
                  </a:cubicBezTo>
                  <a:cubicBezTo>
                    <a:pt x="1473" y="692"/>
                    <a:pt x="1383" y="289"/>
                    <a:pt x="1078" y="99"/>
                  </a:cubicBezTo>
                  <a:cubicBezTo>
                    <a:pt x="971" y="33"/>
                    <a:pt x="852" y="1"/>
                    <a:pt x="7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2"/>
            <p:cNvSpPr/>
            <p:nvPr/>
          </p:nvSpPr>
          <p:spPr>
            <a:xfrm>
              <a:off x="1221175" y="-163350"/>
              <a:ext cx="41375" cy="39875"/>
            </a:xfrm>
            <a:custGeom>
              <a:avLst/>
              <a:gdLst/>
              <a:ahLst/>
              <a:cxnLst/>
              <a:rect l="l" t="t" r="r" b="b"/>
              <a:pathLst>
                <a:path w="1655" h="1595" extrusionOk="0">
                  <a:moveTo>
                    <a:pt x="832" y="295"/>
                  </a:moveTo>
                  <a:cubicBezTo>
                    <a:pt x="922" y="295"/>
                    <a:pt x="1013" y="328"/>
                    <a:pt x="1095" y="377"/>
                  </a:cubicBezTo>
                  <a:cubicBezTo>
                    <a:pt x="1326" y="517"/>
                    <a:pt x="1400" y="830"/>
                    <a:pt x="1252" y="1060"/>
                  </a:cubicBezTo>
                  <a:cubicBezTo>
                    <a:pt x="1178" y="1175"/>
                    <a:pt x="1071" y="1258"/>
                    <a:pt x="939" y="1282"/>
                  </a:cubicBezTo>
                  <a:cubicBezTo>
                    <a:pt x="901" y="1292"/>
                    <a:pt x="862" y="1297"/>
                    <a:pt x="824" y="1297"/>
                  </a:cubicBezTo>
                  <a:cubicBezTo>
                    <a:pt x="732" y="1297"/>
                    <a:pt x="642" y="1269"/>
                    <a:pt x="560" y="1216"/>
                  </a:cubicBezTo>
                  <a:cubicBezTo>
                    <a:pt x="453" y="1151"/>
                    <a:pt x="371" y="1035"/>
                    <a:pt x="338" y="912"/>
                  </a:cubicBezTo>
                  <a:cubicBezTo>
                    <a:pt x="314" y="780"/>
                    <a:pt x="330" y="649"/>
                    <a:pt x="404" y="533"/>
                  </a:cubicBezTo>
                  <a:cubicBezTo>
                    <a:pt x="478" y="418"/>
                    <a:pt x="585" y="344"/>
                    <a:pt x="717" y="311"/>
                  </a:cubicBezTo>
                  <a:cubicBezTo>
                    <a:pt x="750" y="303"/>
                    <a:pt x="791" y="295"/>
                    <a:pt x="832" y="295"/>
                  </a:cubicBezTo>
                  <a:close/>
                  <a:moveTo>
                    <a:pt x="837" y="1"/>
                  </a:moveTo>
                  <a:cubicBezTo>
                    <a:pt x="775" y="1"/>
                    <a:pt x="713" y="8"/>
                    <a:pt x="651" y="23"/>
                  </a:cubicBezTo>
                  <a:cubicBezTo>
                    <a:pt x="445" y="73"/>
                    <a:pt x="264" y="196"/>
                    <a:pt x="149" y="377"/>
                  </a:cubicBezTo>
                  <a:cubicBezTo>
                    <a:pt x="42" y="558"/>
                    <a:pt x="1" y="772"/>
                    <a:pt x="50" y="978"/>
                  </a:cubicBezTo>
                  <a:cubicBezTo>
                    <a:pt x="100" y="1184"/>
                    <a:pt x="223" y="1356"/>
                    <a:pt x="404" y="1472"/>
                  </a:cubicBezTo>
                  <a:cubicBezTo>
                    <a:pt x="536" y="1554"/>
                    <a:pt x="676" y="1595"/>
                    <a:pt x="824" y="1595"/>
                  </a:cubicBezTo>
                  <a:cubicBezTo>
                    <a:pt x="890" y="1595"/>
                    <a:pt x="947" y="1587"/>
                    <a:pt x="1005" y="1570"/>
                  </a:cubicBezTo>
                  <a:cubicBezTo>
                    <a:pt x="1211" y="1529"/>
                    <a:pt x="1392" y="1397"/>
                    <a:pt x="1499" y="1216"/>
                  </a:cubicBezTo>
                  <a:cubicBezTo>
                    <a:pt x="1614" y="1035"/>
                    <a:pt x="1655" y="830"/>
                    <a:pt x="1606" y="616"/>
                  </a:cubicBezTo>
                  <a:cubicBezTo>
                    <a:pt x="1556" y="410"/>
                    <a:pt x="1433" y="237"/>
                    <a:pt x="1252" y="122"/>
                  </a:cubicBezTo>
                  <a:cubicBezTo>
                    <a:pt x="1125" y="41"/>
                    <a:pt x="982" y="1"/>
                    <a:pt x="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2"/>
            <p:cNvSpPr/>
            <p:nvPr/>
          </p:nvSpPr>
          <p:spPr>
            <a:xfrm>
              <a:off x="1373000" y="-175850"/>
              <a:ext cx="37075" cy="32425"/>
            </a:xfrm>
            <a:custGeom>
              <a:avLst/>
              <a:gdLst/>
              <a:ahLst/>
              <a:cxnLst/>
              <a:rect l="l" t="t" r="r" b="b"/>
              <a:pathLst>
                <a:path w="1483" h="1297" extrusionOk="0">
                  <a:moveTo>
                    <a:pt x="740" y="1"/>
                  </a:moveTo>
                  <a:cubicBezTo>
                    <a:pt x="524" y="1"/>
                    <a:pt x="312" y="110"/>
                    <a:pt x="190" y="301"/>
                  </a:cubicBezTo>
                  <a:cubicBezTo>
                    <a:pt x="1" y="605"/>
                    <a:pt x="91" y="1009"/>
                    <a:pt x="396" y="1198"/>
                  </a:cubicBezTo>
                  <a:cubicBezTo>
                    <a:pt x="503" y="1265"/>
                    <a:pt x="622" y="1297"/>
                    <a:pt x="739" y="1297"/>
                  </a:cubicBezTo>
                  <a:cubicBezTo>
                    <a:pt x="954" y="1297"/>
                    <a:pt x="1162" y="1189"/>
                    <a:pt x="1285" y="992"/>
                  </a:cubicBezTo>
                  <a:cubicBezTo>
                    <a:pt x="1482" y="688"/>
                    <a:pt x="1383" y="293"/>
                    <a:pt x="1087" y="104"/>
                  </a:cubicBezTo>
                  <a:cubicBezTo>
                    <a:pt x="979" y="34"/>
                    <a:pt x="859" y="1"/>
                    <a:pt x="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2"/>
            <p:cNvSpPr/>
            <p:nvPr/>
          </p:nvSpPr>
          <p:spPr>
            <a:xfrm>
              <a:off x="1370950" y="-179550"/>
              <a:ext cx="43225" cy="39825"/>
            </a:xfrm>
            <a:custGeom>
              <a:avLst/>
              <a:gdLst/>
              <a:ahLst/>
              <a:cxnLst/>
              <a:rect l="l" t="t" r="r" b="b"/>
              <a:pathLst>
                <a:path w="1729" h="1593" extrusionOk="0">
                  <a:moveTo>
                    <a:pt x="824" y="301"/>
                  </a:moveTo>
                  <a:cubicBezTo>
                    <a:pt x="914" y="301"/>
                    <a:pt x="1005" y="326"/>
                    <a:pt x="1087" y="375"/>
                  </a:cubicBezTo>
                  <a:cubicBezTo>
                    <a:pt x="1317" y="523"/>
                    <a:pt x="1391" y="828"/>
                    <a:pt x="1243" y="1058"/>
                  </a:cubicBezTo>
                  <a:cubicBezTo>
                    <a:pt x="1177" y="1173"/>
                    <a:pt x="1062" y="1255"/>
                    <a:pt x="931" y="1280"/>
                  </a:cubicBezTo>
                  <a:cubicBezTo>
                    <a:pt x="894" y="1290"/>
                    <a:pt x="855" y="1295"/>
                    <a:pt x="817" y="1295"/>
                  </a:cubicBezTo>
                  <a:cubicBezTo>
                    <a:pt x="727" y="1295"/>
                    <a:pt x="635" y="1269"/>
                    <a:pt x="560" y="1223"/>
                  </a:cubicBezTo>
                  <a:cubicBezTo>
                    <a:pt x="445" y="1148"/>
                    <a:pt x="363" y="1042"/>
                    <a:pt x="338" y="910"/>
                  </a:cubicBezTo>
                  <a:cubicBezTo>
                    <a:pt x="305" y="778"/>
                    <a:pt x="330" y="647"/>
                    <a:pt x="396" y="531"/>
                  </a:cubicBezTo>
                  <a:cubicBezTo>
                    <a:pt x="470" y="416"/>
                    <a:pt x="577" y="342"/>
                    <a:pt x="708" y="309"/>
                  </a:cubicBezTo>
                  <a:cubicBezTo>
                    <a:pt x="750" y="301"/>
                    <a:pt x="782" y="301"/>
                    <a:pt x="824" y="301"/>
                  </a:cubicBezTo>
                  <a:close/>
                  <a:moveTo>
                    <a:pt x="819" y="0"/>
                  </a:moveTo>
                  <a:cubicBezTo>
                    <a:pt x="760" y="0"/>
                    <a:pt x="701" y="7"/>
                    <a:pt x="643" y="21"/>
                  </a:cubicBezTo>
                  <a:cubicBezTo>
                    <a:pt x="437" y="70"/>
                    <a:pt x="264" y="194"/>
                    <a:pt x="149" y="375"/>
                  </a:cubicBezTo>
                  <a:cubicBezTo>
                    <a:pt x="34" y="556"/>
                    <a:pt x="1" y="770"/>
                    <a:pt x="50" y="976"/>
                  </a:cubicBezTo>
                  <a:cubicBezTo>
                    <a:pt x="91" y="1181"/>
                    <a:pt x="223" y="1362"/>
                    <a:pt x="396" y="1469"/>
                  </a:cubicBezTo>
                  <a:cubicBezTo>
                    <a:pt x="527" y="1552"/>
                    <a:pt x="675" y="1593"/>
                    <a:pt x="824" y="1593"/>
                  </a:cubicBezTo>
                  <a:cubicBezTo>
                    <a:pt x="881" y="1593"/>
                    <a:pt x="939" y="1585"/>
                    <a:pt x="996" y="1576"/>
                  </a:cubicBezTo>
                  <a:cubicBezTo>
                    <a:pt x="1210" y="1527"/>
                    <a:pt x="1383" y="1395"/>
                    <a:pt x="1498" y="1223"/>
                  </a:cubicBezTo>
                  <a:cubicBezTo>
                    <a:pt x="1729" y="844"/>
                    <a:pt x="1614" y="358"/>
                    <a:pt x="1243" y="120"/>
                  </a:cubicBezTo>
                  <a:cubicBezTo>
                    <a:pt x="1114" y="43"/>
                    <a:pt x="967"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2"/>
            <p:cNvSpPr/>
            <p:nvPr/>
          </p:nvSpPr>
          <p:spPr>
            <a:xfrm>
              <a:off x="1282500" y="-300625"/>
              <a:ext cx="37050" cy="32525"/>
            </a:xfrm>
            <a:custGeom>
              <a:avLst/>
              <a:gdLst/>
              <a:ahLst/>
              <a:cxnLst/>
              <a:rect l="l" t="t" r="r" b="b"/>
              <a:pathLst>
                <a:path w="1482" h="1301" extrusionOk="0">
                  <a:moveTo>
                    <a:pt x="741" y="1"/>
                  </a:moveTo>
                  <a:cubicBezTo>
                    <a:pt x="524" y="1"/>
                    <a:pt x="312" y="108"/>
                    <a:pt x="189" y="305"/>
                  </a:cubicBezTo>
                  <a:cubicBezTo>
                    <a:pt x="0" y="610"/>
                    <a:pt x="91" y="1013"/>
                    <a:pt x="395" y="1202"/>
                  </a:cubicBezTo>
                  <a:cubicBezTo>
                    <a:pt x="503" y="1269"/>
                    <a:pt x="622" y="1301"/>
                    <a:pt x="741" y="1301"/>
                  </a:cubicBezTo>
                  <a:cubicBezTo>
                    <a:pt x="958" y="1301"/>
                    <a:pt x="1170" y="1193"/>
                    <a:pt x="1292" y="996"/>
                  </a:cubicBezTo>
                  <a:cubicBezTo>
                    <a:pt x="1481" y="692"/>
                    <a:pt x="1391" y="289"/>
                    <a:pt x="1086" y="99"/>
                  </a:cubicBezTo>
                  <a:cubicBezTo>
                    <a:pt x="979" y="33"/>
                    <a:pt x="859" y="1"/>
                    <a:pt x="7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2"/>
            <p:cNvSpPr/>
            <p:nvPr/>
          </p:nvSpPr>
          <p:spPr>
            <a:xfrm>
              <a:off x="1280425" y="-304275"/>
              <a:ext cx="43225" cy="39875"/>
            </a:xfrm>
            <a:custGeom>
              <a:avLst/>
              <a:gdLst/>
              <a:ahLst/>
              <a:cxnLst/>
              <a:rect l="l" t="t" r="r" b="b"/>
              <a:pathLst>
                <a:path w="1729" h="1595" extrusionOk="0">
                  <a:moveTo>
                    <a:pt x="824" y="295"/>
                  </a:moveTo>
                  <a:cubicBezTo>
                    <a:pt x="914" y="295"/>
                    <a:pt x="1005" y="319"/>
                    <a:pt x="1087" y="377"/>
                  </a:cubicBezTo>
                  <a:cubicBezTo>
                    <a:pt x="1318" y="517"/>
                    <a:pt x="1392" y="830"/>
                    <a:pt x="1243" y="1060"/>
                  </a:cubicBezTo>
                  <a:cubicBezTo>
                    <a:pt x="1153" y="1209"/>
                    <a:pt x="989" y="1293"/>
                    <a:pt x="823" y="1293"/>
                  </a:cubicBezTo>
                  <a:cubicBezTo>
                    <a:pt x="733" y="1293"/>
                    <a:pt x="641" y="1269"/>
                    <a:pt x="560" y="1216"/>
                  </a:cubicBezTo>
                  <a:cubicBezTo>
                    <a:pt x="445" y="1151"/>
                    <a:pt x="371" y="1035"/>
                    <a:pt x="338" y="912"/>
                  </a:cubicBezTo>
                  <a:cubicBezTo>
                    <a:pt x="305" y="780"/>
                    <a:pt x="330" y="649"/>
                    <a:pt x="404" y="533"/>
                  </a:cubicBezTo>
                  <a:cubicBezTo>
                    <a:pt x="495" y="377"/>
                    <a:pt x="659" y="295"/>
                    <a:pt x="824" y="295"/>
                  </a:cubicBezTo>
                  <a:close/>
                  <a:moveTo>
                    <a:pt x="829" y="1"/>
                  </a:moveTo>
                  <a:cubicBezTo>
                    <a:pt x="767" y="1"/>
                    <a:pt x="704" y="8"/>
                    <a:pt x="643" y="23"/>
                  </a:cubicBezTo>
                  <a:cubicBezTo>
                    <a:pt x="437" y="73"/>
                    <a:pt x="264" y="196"/>
                    <a:pt x="149" y="377"/>
                  </a:cubicBezTo>
                  <a:cubicBezTo>
                    <a:pt x="34" y="558"/>
                    <a:pt x="1" y="772"/>
                    <a:pt x="50" y="978"/>
                  </a:cubicBezTo>
                  <a:cubicBezTo>
                    <a:pt x="100" y="1184"/>
                    <a:pt x="223" y="1356"/>
                    <a:pt x="404" y="1472"/>
                  </a:cubicBezTo>
                  <a:cubicBezTo>
                    <a:pt x="536" y="1554"/>
                    <a:pt x="676" y="1595"/>
                    <a:pt x="824" y="1595"/>
                  </a:cubicBezTo>
                  <a:cubicBezTo>
                    <a:pt x="1087" y="1595"/>
                    <a:pt x="1350" y="1463"/>
                    <a:pt x="1499" y="1216"/>
                  </a:cubicBezTo>
                  <a:cubicBezTo>
                    <a:pt x="1729" y="846"/>
                    <a:pt x="1622" y="352"/>
                    <a:pt x="1243" y="122"/>
                  </a:cubicBezTo>
                  <a:cubicBezTo>
                    <a:pt x="1117" y="41"/>
                    <a:pt x="974" y="1"/>
                    <a:pt x="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1" name="Google Shape;1381;p52"/>
          <p:cNvGrpSpPr/>
          <p:nvPr/>
        </p:nvGrpSpPr>
        <p:grpSpPr>
          <a:xfrm rot="-770093">
            <a:off x="-195491" y="3907772"/>
            <a:ext cx="1158575" cy="1250563"/>
            <a:chOff x="713225" y="-1539100"/>
            <a:chExt cx="414375" cy="447275"/>
          </a:xfrm>
        </p:grpSpPr>
        <p:sp>
          <p:nvSpPr>
            <p:cNvPr id="1382" name="Google Shape;1382;p52"/>
            <p:cNvSpPr/>
            <p:nvPr/>
          </p:nvSpPr>
          <p:spPr>
            <a:xfrm>
              <a:off x="838325" y="-1397775"/>
              <a:ext cx="164400" cy="164600"/>
            </a:xfrm>
            <a:custGeom>
              <a:avLst/>
              <a:gdLst/>
              <a:ahLst/>
              <a:cxnLst/>
              <a:rect l="l" t="t" r="r" b="b"/>
              <a:pathLst>
                <a:path w="6576" h="6584" extrusionOk="0">
                  <a:moveTo>
                    <a:pt x="3284" y="0"/>
                  </a:moveTo>
                  <a:cubicBezTo>
                    <a:pt x="1473" y="0"/>
                    <a:pt x="0" y="1482"/>
                    <a:pt x="0" y="3292"/>
                  </a:cubicBezTo>
                  <a:cubicBezTo>
                    <a:pt x="0" y="5111"/>
                    <a:pt x="1473" y="6584"/>
                    <a:pt x="3284" y="6584"/>
                  </a:cubicBezTo>
                  <a:cubicBezTo>
                    <a:pt x="5102" y="6584"/>
                    <a:pt x="6575" y="5111"/>
                    <a:pt x="6575" y="3292"/>
                  </a:cubicBezTo>
                  <a:cubicBezTo>
                    <a:pt x="6575" y="1482"/>
                    <a:pt x="5102" y="0"/>
                    <a:pt x="3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2"/>
            <p:cNvSpPr/>
            <p:nvPr/>
          </p:nvSpPr>
          <p:spPr>
            <a:xfrm>
              <a:off x="716525" y="-1535625"/>
              <a:ext cx="407775" cy="440500"/>
            </a:xfrm>
            <a:custGeom>
              <a:avLst/>
              <a:gdLst/>
              <a:ahLst/>
              <a:cxnLst/>
              <a:rect l="l" t="t" r="r" b="b"/>
              <a:pathLst>
                <a:path w="16311" h="17620" extrusionOk="0">
                  <a:moveTo>
                    <a:pt x="3844" y="5547"/>
                  </a:moveTo>
                  <a:lnTo>
                    <a:pt x="3844" y="5547"/>
                  </a:lnTo>
                  <a:cubicBezTo>
                    <a:pt x="3794" y="5803"/>
                    <a:pt x="3753" y="6058"/>
                    <a:pt x="3720" y="6321"/>
                  </a:cubicBezTo>
                  <a:cubicBezTo>
                    <a:pt x="3547" y="5975"/>
                    <a:pt x="3490" y="5728"/>
                    <a:pt x="3482" y="5605"/>
                  </a:cubicBezTo>
                  <a:cubicBezTo>
                    <a:pt x="3547" y="5580"/>
                    <a:pt x="3671" y="5556"/>
                    <a:pt x="3844" y="5547"/>
                  </a:cubicBezTo>
                  <a:close/>
                  <a:moveTo>
                    <a:pt x="12476" y="5547"/>
                  </a:moveTo>
                  <a:lnTo>
                    <a:pt x="12476" y="5547"/>
                  </a:lnTo>
                  <a:cubicBezTo>
                    <a:pt x="12649" y="5556"/>
                    <a:pt x="12772" y="5580"/>
                    <a:pt x="12838" y="5605"/>
                  </a:cubicBezTo>
                  <a:cubicBezTo>
                    <a:pt x="12830" y="5728"/>
                    <a:pt x="12772" y="5975"/>
                    <a:pt x="12600" y="6321"/>
                  </a:cubicBezTo>
                  <a:cubicBezTo>
                    <a:pt x="12567" y="6058"/>
                    <a:pt x="12525" y="5803"/>
                    <a:pt x="12476" y="5547"/>
                  </a:cubicBezTo>
                  <a:close/>
                  <a:moveTo>
                    <a:pt x="8164" y="7029"/>
                  </a:moveTo>
                  <a:cubicBezTo>
                    <a:pt x="8444" y="7193"/>
                    <a:pt x="8732" y="7374"/>
                    <a:pt x="9012" y="7564"/>
                  </a:cubicBezTo>
                  <a:cubicBezTo>
                    <a:pt x="9226" y="7712"/>
                    <a:pt x="9431" y="7868"/>
                    <a:pt x="9645" y="8024"/>
                  </a:cubicBezTo>
                  <a:cubicBezTo>
                    <a:pt x="9653" y="8288"/>
                    <a:pt x="9662" y="8551"/>
                    <a:pt x="9662" y="8806"/>
                  </a:cubicBezTo>
                  <a:cubicBezTo>
                    <a:pt x="9662" y="9069"/>
                    <a:pt x="9653" y="9325"/>
                    <a:pt x="9645" y="9588"/>
                  </a:cubicBezTo>
                  <a:cubicBezTo>
                    <a:pt x="9431" y="9744"/>
                    <a:pt x="9226" y="9901"/>
                    <a:pt x="9012" y="10049"/>
                  </a:cubicBezTo>
                  <a:cubicBezTo>
                    <a:pt x="8732" y="10238"/>
                    <a:pt x="8444" y="10419"/>
                    <a:pt x="8164" y="10592"/>
                  </a:cubicBezTo>
                  <a:cubicBezTo>
                    <a:pt x="7876" y="10419"/>
                    <a:pt x="7588" y="10238"/>
                    <a:pt x="7308" y="10049"/>
                  </a:cubicBezTo>
                  <a:cubicBezTo>
                    <a:pt x="7094" y="9901"/>
                    <a:pt x="6888" y="9744"/>
                    <a:pt x="6675" y="9588"/>
                  </a:cubicBezTo>
                  <a:cubicBezTo>
                    <a:pt x="6666" y="9325"/>
                    <a:pt x="6658" y="9069"/>
                    <a:pt x="6658" y="8806"/>
                  </a:cubicBezTo>
                  <a:cubicBezTo>
                    <a:pt x="6658" y="8551"/>
                    <a:pt x="6666" y="8288"/>
                    <a:pt x="6675" y="8024"/>
                  </a:cubicBezTo>
                  <a:cubicBezTo>
                    <a:pt x="6888" y="7868"/>
                    <a:pt x="7094" y="7712"/>
                    <a:pt x="7308" y="7564"/>
                  </a:cubicBezTo>
                  <a:cubicBezTo>
                    <a:pt x="7588" y="7374"/>
                    <a:pt x="7876" y="7193"/>
                    <a:pt x="8164" y="7029"/>
                  </a:cubicBezTo>
                  <a:close/>
                  <a:moveTo>
                    <a:pt x="3720" y="11291"/>
                  </a:moveTo>
                  <a:cubicBezTo>
                    <a:pt x="3728" y="11374"/>
                    <a:pt x="3737" y="11456"/>
                    <a:pt x="3753" y="11538"/>
                  </a:cubicBezTo>
                  <a:cubicBezTo>
                    <a:pt x="3712" y="11522"/>
                    <a:pt x="3671" y="11505"/>
                    <a:pt x="3621" y="11497"/>
                  </a:cubicBezTo>
                  <a:cubicBezTo>
                    <a:pt x="3654" y="11431"/>
                    <a:pt x="3679" y="11365"/>
                    <a:pt x="3720" y="11291"/>
                  </a:cubicBezTo>
                  <a:close/>
                  <a:moveTo>
                    <a:pt x="12484" y="12040"/>
                  </a:moveTo>
                  <a:cubicBezTo>
                    <a:pt x="12484" y="12048"/>
                    <a:pt x="12493" y="12057"/>
                    <a:pt x="12501" y="12065"/>
                  </a:cubicBezTo>
                  <a:lnTo>
                    <a:pt x="12476" y="12065"/>
                  </a:lnTo>
                  <a:cubicBezTo>
                    <a:pt x="12476" y="12057"/>
                    <a:pt x="12476" y="12048"/>
                    <a:pt x="12484" y="12040"/>
                  </a:cubicBezTo>
                  <a:close/>
                  <a:moveTo>
                    <a:pt x="8156" y="14098"/>
                  </a:moveTo>
                  <a:cubicBezTo>
                    <a:pt x="8238" y="14130"/>
                    <a:pt x="8320" y="14172"/>
                    <a:pt x="8411" y="14204"/>
                  </a:cubicBezTo>
                  <a:cubicBezTo>
                    <a:pt x="8304" y="14344"/>
                    <a:pt x="8222" y="14435"/>
                    <a:pt x="8156" y="14476"/>
                  </a:cubicBezTo>
                  <a:cubicBezTo>
                    <a:pt x="8098" y="14435"/>
                    <a:pt x="8016" y="14344"/>
                    <a:pt x="7909" y="14204"/>
                  </a:cubicBezTo>
                  <a:cubicBezTo>
                    <a:pt x="7991" y="14172"/>
                    <a:pt x="8073" y="14130"/>
                    <a:pt x="8156" y="14098"/>
                  </a:cubicBezTo>
                  <a:close/>
                  <a:moveTo>
                    <a:pt x="8156" y="1"/>
                  </a:moveTo>
                  <a:cubicBezTo>
                    <a:pt x="7341" y="1"/>
                    <a:pt x="5917" y="355"/>
                    <a:pt x="4831" y="2503"/>
                  </a:cubicBezTo>
                  <a:cubicBezTo>
                    <a:pt x="4527" y="2461"/>
                    <a:pt x="4230" y="2437"/>
                    <a:pt x="3959" y="2437"/>
                  </a:cubicBezTo>
                  <a:cubicBezTo>
                    <a:pt x="2206" y="2437"/>
                    <a:pt x="1326" y="3194"/>
                    <a:pt x="889" y="3828"/>
                  </a:cubicBezTo>
                  <a:cubicBezTo>
                    <a:pt x="1" y="5128"/>
                    <a:pt x="264" y="6905"/>
                    <a:pt x="1581" y="8806"/>
                  </a:cubicBezTo>
                  <a:cubicBezTo>
                    <a:pt x="264" y="10715"/>
                    <a:pt x="1" y="12493"/>
                    <a:pt x="889" y="13785"/>
                  </a:cubicBezTo>
                  <a:cubicBezTo>
                    <a:pt x="947" y="13867"/>
                    <a:pt x="1013" y="13949"/>
                    <a:pt x="1079" y="14023"/>
                  </a:cubicBezTo>
                  <a:cubicBezTo>
                    <a:pt x="1326" y="14879"/>
                    <a:pt x="2116" y="15505"/>
                    <a:pt x="3045" y="15505"/>
                  </a:cubicBezTo>
                  <a:cubicBezTo>
                    <a:pt x="3440" y="15505"/>
                    <a:pt x="3827" y="15381"/>
                    <a:pt x="4148" y="15167"/>
                  </a:cubicBezTo>
                  <a:cubicBezTo>
                    <a:pt x="4370" y="15167"/>
                    <a:pt x="4593" y="15143"/>
                    <a:pt x="4831" y="15118"/>
                  </a:cubicBezTo>
                  <a:cubicBezTo>
                    <a:pt x="5917" y="17266"/>
                    <a:pt x="7341" y="17620"/>
                    <a:pt x="8156" y="17620"/>
                  </a:cubicBezTo>
                  <a:cubicBezTo>
                    <a:pt x="8979" y="17620"/>
                    <a:pt x="10394" y="17266"/>
                    <a:pt x="11489" y="15118"/>
                  </a:cubicBezTo>
                  <a:cubicBezTo>
                    <a:pt x="11785" y="15159"/>
                    <a:pt x="12073" y="15176"/>
                    <a:pt x="12353" y="15176"/>
                  </a:cubicBezTo>
                  <a:cubicBezTo>
                    <a:pt x="14105" y="15176"/>
                    <a:pt x="14994" y="14418"/>
                    <a:pt x="15430" y="13785"/>
                  </a:cubicBezTo>
                  <a:cubicBezTo>
                    <a:pt x="15735" y="13340"/>
                    <a:pt x="16031" y="12624"/>
                    <a:pt x="15924" y="11621"/>
                  </a:cubicBezTo>
                  <a:cubicBezTo>
                    <a:pt x="16048" y="11349"/>
                    <a:pt x="16113" y="11061"/>
                    <a:pt x="16113" y="10756"/>
                  </a:cubicBezTo>
                  <a:cubicBezTo>
                    <a:pt x="16113" y="9868"/>
                    <a:pt x="15546" y="9111"/>
                    <a:pt x="14756" y="8823"/>
                  </a:cubicBezTo>
                  <a:lnTo>
                    <a:pt x="14739" y="8806"/>
                  </a:lnTo>
                  <a:cubicBezTo>
                    <a:pt x="16056" y="6905"/>
                    <a:pt x="16311" y="5128"/>
                    <a:pt x="15430" y="3828"/>
                  </a:cubicBezTo>
                  <a:cubicBezTo>
                    <a:pt x="14994" y="3194"/>
                    <a:pt x="14105" y="2437"/>
                    <a:pt x="12353" y="2437"/>
                  </a:cubicBezTo>
                  <a:cubicBezTo>
                    <a:pt x="12089" y="2437"/>
                    <a:pt x="11826" y="2453"/>
                    <a:pt x="11546" y="2486"/>
                  </a:cubicBezTo>
                  <a:cubicBezTo>
                    <a:pt x="11546" y="2453"/>
                    <a:pt x="11546" y="2412"/>
                    <a:pt x="11546" y="2379"/>
                  </a:cubicBezTo>
                  <a:cubicBezTo>
                    <a:pt x="11546" y="1252"/>
                    <a:pt x="10633" y="338"/>
                    <a:pt x="9514" y="330"/>
                  </a:cubicBezTo>
                  <a:cubicBezTo>
                    <a:pt x="9077" y="108"/>
                    <a:pt x="8625" y="1"/>
                    <a:pt x="8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2"/>
            <p:cNvSpPr/>
            <p:nvPr/>
          </p:nvSpPr>
          <p:spPr>
            <a:xfrm>
              <a:off x="713225" y="-1539100"/>
              <a:ext cx="414375" cy="447275"/>
            </a:xfrm>
            <a:custGeom>
              <a:avLst/>
              <a:gdLst/>
              <a:ahLst/>
              <a:cxnLst/>
              <a:rect l="l" t="t" r="r" b="b"/>
              <a:pathLst>
                <a:path w="16575" h="17891" extrusionOk="0">
                  <a:moveTo>
                    <a:pt x="3811" y="5843"/>
                  </a:moveTo>
                  <a:cubicBezTo>
                    <a:pt x="3803" y="5876"/>
                    <a:pt x="3795" y="5909"/>
                    <a:pt x="3786" y="5942"/>
                  </a:cubicBezTo>
                  <a:cubicBezTo>
                    <a:pt x="3778" y="5909"/>
                    <a:pt x="3770" y="5876"/>
                    <a:pt x="3770" y="5851"/>
                  </a:cubicBezTo>
                  <a:cubicBezTo>
                    <a:pt x="3778" y="5843"/>
                    <a:pt x="3795" y="5843"/>
                    <a:pt x="3811" y="5843"/>
                  </a:cubicBezTo>
                  <a:close/>
                  <a:moveTo>
                    <a:pt x="12814" y="5843"/>
                  </a:moveTo>
                  <a:cubicBezTo>
                    <a:pt x="12814" y="5876"/>
                    <a:pt x="12806" y="5909"/>
                    <a:pt x="12789" y="5942"/>
                  </a:cubicBezTo>
                  <a:cubicBezTo>
                    <a:pt x="12789" y="5909"/>
                    <a:pt x="12781" y="5876"/>
                    <a:pt x="12773" y="5843"/>
                  </a:cubicBezTo>
                  <a:close/>
                  <a:moveTo>
                    <a:pt x="8288" y="14385"/>
                  </a:moveTo>
                  <a:cubicBezTo>
                    <a:pt x="8296" y="14393"/>
                    <a:pt x="8312" y="14393"/>
                    <a:pt x="8321" y="14401"/>
                  </a:cubicBezTo>
                  <a:cubicBezTo>
                    <a:pt x="8312" y="14409"/>
                    <a:pt x="8304" y="14426"/>
                    <a:pt x="8288" y="14434"/>
                  </a:cubicBezTo>
                  <a:cubicBezTo>
                    <a:pt x="8280" y="14426"/>
                    <a:pt x="8271" y="14409"/>
                    <a:pt x="8263" y="14401"/>
                  </a:cubicBezTo>
                  <a:cubicBezTo>
                    <a:pt x="8271" y="14393"/>
                    <a:pt x="8280" y="14393"/>
                    <a:pt x="8288" y="14385"/>
                  </a:cubicBezTo>
                  <a:close/>
                  <a:moveTo>
                    <a:pt x="8288" y="0"/>
                  </a:moveTo>
                  <a:cubicBezTo>
                    <a:pt x="7498" y="0"/>
                    <a:pt x="6017" y="329"/>
                    <a:pt x="4881" y="2493"/>
                  </a:cubicBezTo>
                  <a:cubicBezTo>
                    <a:pt x="4609" y="2461"/>
                    <a:pt x="4338" y="2444"/>
                    <a:pt x="4091" y="2444"/>
                  </a:cubicBezTo>
                  <a:cubicBezTo>
                    <a:pt x="2280" y="2444"/>
                    <a:pt x="1359" y="3226"/>
                    <a:pt x="906" y="3892"/>
                  </a:cubicBezTo>
                  <a:cubicBezTo>
                    <a:pt x="1" y="5217"/>
                    <a:pt x="231" y="7003"/>
                    <a:pt x="1548" y="8945"/>
                  </a:cubicBezTo>
                  <a:cubicBezTo>
                    <a:pt x="231" y="10887"/>
                    <a:pt x="1" y="12681"/>
                    <a:pt x="914" y="13998"/>
                  </a:cubicBezTo>
                  <a:cubicBezTo>
                    <a:pt x="964" y="14080"/>
                    <a:pt x="1021" y="14162"/>
                    <a:pt x="1087" y="14237"/>
                  </a:cubicBezTo>
                  <a:cubicBezTo>
                    <a:pt x="1367" y="15142"/>
                    <a:pt x="2223" y="15775"/>
                    <a:pt x="3177" y="15775"/>
                  </a:cubicBezTo>
                  <a:cubicBezTo>
                    <a:pt x="3581" y="15775"/>
                    <a:pt x="3976" y="15660"/>
                    <a:pt x="4330" y="15446"/>
                  </a:cubicBezTo>
                  <a:cubicBezTo>
                    <a:pt x="4502" y="15438"/>
                    <a:pt x="4692" y="15422"/>
                    <a:pt x="4881" y="15405"/>
                  </a:cubicBezTo>
                  <a:cubicBezTo>
                    <a:pt x="6017" y="17569"/>
                    <a:pt x="7498" y="17890"/>
                    <a:pt x="8288" y="17890"/>
                  </a:cubicBezTo>
                  <a:cubicBezTo>
                    <a:pt x="9078" y="17890"/>
                    <a:pt x="10567" y="17569"/>
                    <a:pt x="11703" y="15405"/>
                  </a:cubicBezTo>
                  <a:cubicBezTo>
                    <a:pt x="11966" y="15438"/>
                    <a:pt x="12230" y="15454"/>
                    <a:pt x="12485" y="15454"/>
                  </a:cubicBezTo>
                  <a:cubicBezTo>
                    <a:pt x="14295" y="15454"/>
                    <a:pt x="15217" y="14664"/>
                    <a:pt x="15669" y="13998"/>
                  </a:cubicBezTo>
                  <a:cubicBezTo>
                    <a:pt x="15974" y="13562"/>
                    <a:pt x="16303" y="12829"/>
                    <a:pt x="16196" y="11784"/>
                  </a:cubicBezTo>
                  <a:cubicBezTo>
                    <a:pt x="16319" y="11504"/>
                    <a:pt x="16385" y="11200"/>
                    <a:pt x="16385" y="10895"/>
                  </a:cubicBezTo>
                  <a:cubicBezTo>
                    <a:pt x="16385" y="10023"/>
                    <a:pt x="15867" y="9241"/>
                    <a:pt x="15077" y="8896"/>
                  </a:cubicBezTo>
                  <a:cubicBezTo>
                    <a:pt x="16361" y="6970"/>
                    <a:pt x="16575" y="5201"/>
                    <a:pt x="15669" y="3892"/>
                  </a:cubicBezTo>
                  <a:cubicBezTo>
                    <a:pt x="15217" y="3226"/>
                    <a:pt x="14295" y="2436"/>
                    <a:pt x="12485" y="2436"/>
                  </a:cubicBezTo>
                  <a:cubicBezTo>
                    <a:pt x="12271" y="2436"/>
                    <a:pt x="12049" y="2452"/>
                    <a:pt x="11818" y="2477"/>
                  </a:cubicBezTo>
                  <a:cubicBezTo>
                    <a:pt x="11793" y="1300"/>
                    <a:pt x="10847" y="354"/>
                    <a:pt x="9679" y="337"/>
                  </a:cubicBezTo>
                  <a:cubicBezTo>
                    <a:pt x="9234" y="115"/>
                    <a:pt x="8765" y="0"/>
                    <a:pt x="8288" y="0"/>
                  </a:cubicBezTo>
                  <a:close/>
                </a:path>
              </a:pathLst>
            </a:custGeom>
            <a:solidFill>
              <a:schemeClr val="lt1"/>
            </a:solidFill>
            <a:ln>
              <a:noFill/>
            </a:ln>
            <a:effectLst>
              <a:outerShdw blurRad="85725" dist="76200" dir="4980000" algn="bl" rotWithShape="0">
                <a:schemeClr val="dk1">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2"/>
            <p:cNvSpPr/>
            <p:nvPr/>
          </p:nvSpPr>
          <p:spPr>
            <a:xfrm>
              <a:off x="875775" y="-1360325"/>
              <a:ext cx="89500" cy="89725"/>
            </a:xfrm>
            <a:custGeom>
              <a:avLst/>
              <a:gdLst/>
              <a:ahLst/>
              <a:cxnLst/>
              <a:rect l="l" t="t" r="r" b="b"/>
              <a:pathLst>
                <a:path w="3580" h="3589" extrusionOk="0">
                  <a:moveTo>
                    <a:pt x="1786" y="0"/>
                  </a:moveTo>
                  <a:cubicBezTo>
                    <a:pt x="798" y="0"/>
                    <a:pt x="0" y="807"/>
                    <a:pt x="0" y="1794"/>
                  </a:cubicBezTo>
                  <a:cubicBezTo>
                    <a:pt x="0" y="2782"/>
                    <a:pt x="798" y="3588"/>
                    <a:pt x="1786" y="3588"/>
                  </a:cubicBezTo>
                  <a:cubicBezTo>
                    <a:pt x="2782" y="3588"/>
                    <a:pt x="3580" y="2782"/>
                    <a:pt x="3580" y="1794"/>
                  </a:cubicBezTo>
                  <a:cubicBezTo>
                    <a:pt x="3580" y="807"/>
                    <a:pt x="2782" y="0"/>
                    <a:pt x="17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2"/>
            <p:cNvSpPr/>
            <p:nvPr/>
          </p:nvSpPr>
          <p:spPr>
            <a:xfrm>
              <a:off x="872475" y="-1363425"/>
              <a:ext cx="96100" cy="95900"/>
            </a:xfrm>
            <a:custGeom>
              <a:avLst/>
              <a:gdLst/>
              <a:ahLst/>
              <a:cxnLst/>
              <a:rect l="l" t="t" r="r" b="b"/>
              <a:pathLst>
                <a:path w="3844" h="3836" extrusionOk="0">
                  <a:moveTo>
                    <a:pt x="1918" y="256"/>
                  </a:moveTo>
                  <a:cubicBezTo>
                    <a:pt x="2839" y="256"/>
                    <a:pt x="3588" y="996"/>
                    <a:pt x="3588" y="1918"/>
                  </a:cubicBezTo>
                  <a:cubicBezTo>
                    <a:pt x="3588" y="2840"/>
                    <a:pt x="2839" y="3589"/>
                    <a:pt x="1918" y="3589"/>
                  </a:cubicBezTo>
                  <a:cubicBezTo>
                    <a:pt x="1004" y="3589"/>
                    <a:pt x="255" y="2840"/>
                    <a:pt x="255" y="1918"/>
                  </a:cubicBezTo>
                  <a:cubicBezTo>
                    <a:pt x="255" y="996"/>
                    <a:pt x="1004" y="256"/>
                    <a:pt x="1918" y="256"/>
                  </a:cubicBezTo>
                  <a:close/>
                  <a:moveTo>
                    <a:pt x="1918" y="1"/>
                  </a:moveTo>
                  <a:cubicBezTo>
                    <a:pt x="864" y="1"/>
                    <a:pt x="0" y="865"/>
                    <a:pt x="0" y="1918"/>
                  </a:cubicBezTo>
                  <a:cubicBezTo>
                    <a:pt x="0" y="2980"/>
                    <a:pt x="864" y="3836"/>
                    <a:pt x="1918" y="3836"/>
                  </a:cubicBezTo>
                  <a:cubicBezTo>
                    <a:pt x="2979" y="3836"/>
                    <a:pt x="3843" y="2980"/>
                    <a:pt x="3843" y="1918"/>
                  </a:cubicBezTo>
                  <a:cubicBezTo>
                    <a:pt x="3843" y="865"/>
                    <a:pt x="2979" y="1"/>
                    <a:pt x="1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2"/>
            <p:cNvSpPr/>
            <p:nvPr/>
          </p:nvSpPr>
          <p:spPr>
            <a:xfrm>
              <a:off x="839550" y="-1501475"/>
              <a:ext cx="161950" cy="372000"/>
            </a:xfrm>
            <a:custGeom>
              <a:avLst/>
              <a:gdLst/>
              <a:ahLst/>
              <a:cxnLst/>
              <a:rect l="l" t="t" r="r" b="b"/>
              <a:pathLst>
                <a:path w="6478" h="14880" extrusionOk="0">
                  <a:moveTo>
                    <a:pt x="3235" y="363"/>
                  </a:moveTo>
                  <a:cubicBezTo>
                    <a:pt x="4798" y="363"/>
                    <a:pt x="6115" y="3605"/>
                    <a:pt x="6115" y="7440"/>
                  </a:cubicBezTo>
                  <a:cubicBezTo>
                    <a:pt x="6115" y="11275"/>
                    <a:pt x="4798" y="14517"/>
                    <a:pt x="3235" y="14517"/>
                  </a:cubicBezTo>
                  <a:cubicBezTo>
                    <a:pt x="1679" y="14517"/>
                    <a:pt x="363" y="11275"/>
                    <a:pt x="363" y="7440"/>
                  </a:cubicBezTo>
                  <a:cubicBezTo>
                    <a:pt x="363" y="3605"/>
                    <a:pt x="1679" y="363"/>
                    <a:pt x="3235" y="363"/>
                  </a:cubicBezTo>
                  <a:close/>
                  <a:moveTo>
                    <a:pt x="3235" y="1"/>
                  </a:moveTo>
                  <a:cubicBezTo>
                    <a:pt x="1424" y="1"/>
                    <a:pt x="1" y="3268"/>
                    <a:pt x="1" y="7440"/>
                  </a:cubicBezTo>
                  <a:cubicBezTo>
                    <a:pt x="1" y="11612"/>
                    <a:pt x="1424" y="14879"/>
                    <a:pt x="3235" y="14879"/>
                  </a:cubicBezTo>
                  <a:cubicBezTo>
                    <a:pt x="5053" y="14879"/>
                    <a:pt x="6477" y="11612"/>
                    <a:pt x="6477" y="7440"/>
                  </a:cubicBezTo>
                  <a:cubicBezTo>
                    <a:pt x="6477" y="3268"/>
                    <a:pt x="5053" y="1"/>
                    <a:pt x="3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2"/>
            <p:cNvSpPr/>
            <p:nvPr/>
          </p:nvSpPr>
          <p:spPr>
            <a:xfrm>
              <a:off x="741425" y="-1440500"/>
              <a:ext cx="358200" cy="249925"/>
            </a:xfrm>
            <a:custGeom>
              <a:avLst/>
              <a:gdLst/>
              <a:ahLst/>
              <a:cxnLst/>
              <a:rect l="l" t="t" r="r" b="b"/>
              <a:pathLst>
                <a:path w="14328" h="9997" extrusionOk="0">
                  <a:moveTo>
                    <a:pt x="11381" y="368"/>
                  </a:moveTo>
                  <a:cubicBezTo>
                    <a:pt x="12130" y="368"/>
                    <a:pt x="12706" y="574"/>
                    <a:pt x="13002" y="1002"/>
                  </a:cubicBezTo>
                  <a:cubicBezTo>
                    <a:pt x="13883" y="2286"/>
                    <a:pt x="11949" y="5207"/>
                    <a:pt x="8789" y="7371"/>
                  </a:cubicBezTo>
                  <a:cubicBezTo>
                    <a:pt x="7209" y="8457"/>
                    <a:pt x="5547" y="9214"/>
                    <a:pt x="4115" y="9511"/>
                  </a:cubicBezTo>
                  <a:cubicBezTo>
                    <a:pt x="3703" y="9593"/>
                    <a:pt x="3322" y="9634"/>
                    <a:pt x="2980" y="9634"/>
                  </a:cubicBezTo>
                  <a:cubicBezTo>
                    <a:pt x="2194" y="9634"/>
                    <a:pt x="1612" y="9419"/>
                    <a:pt x="1325" y="9001"/>
                  </a:cubicBezTo>
                  <a:cubicBezTo>
                    <a:pt x="445" y="7717"/>
                    <a:pt x="2370" y="4795"/>
                    <a:pt x="5539" y="2631"/>
                  </a:cubicBezTo>
                  <a:cubicBezTo>
                    <a:pt x="7654" y="1183"/>
                    <a:pt x="9875" y="368"/>
                    <a:pt x="11381" y="368"/>
                  </a:cubicBezTo>
                  <a:close/>
                  <a:moveTo>
                    <a:pt x="11356" y="1"/>
                  </a:moveTo>
                  <a:cubicBezTo>
                    <a:pt x="9769" y="1"/>
                    <a:pt x="7537" y="821"/>
                    <a:pt x="5333" y="2335"/>
                  </a:cubicBezTo>
                  <a:cubicBezTo>
                    <a:pt x="1893" y="4688"/>
                    <a:pt x="0" y="7709"/>
                    <a:pt x="1029" y="9206"/>
                  </a:cubicBezTo>
                  <a:cubicBezTo>
                    <a:pt x="1383" y="9725"/>
                    <a:pt x="2058" y="9996"/>
                    <a:pt x="2963" y="9996"/>
                  </a:cubicBezTo>
                  <a:cubicBezTo>
                    <a:pt x="3333" y="9996"/>
                    <a:pt x="3745" y="9955"/>
                    <a:pt x="4189" y="9865"/>
                  </a:cubicBezTo>
                  <a:cubicBezTo>
                    <a:pt x="5670" y="9560"/>
                    <a:pt x="7374" y="8778"/>
                    <a:pt x="8995" y="7667"/>
                  </a:cubicBezTo>
                  <a:cubicBezTo>
                    <a:pt x="12435" y="5314"/>
                    <a:pt x="14327" y="2294"/>
                    <a:pt x="13299" y="796"/>
                  </a:cubicBezTo>
                  <a:cubicBezTo>
                    <a:pt x="12932" y="258"/>
                    <a:pt x="12245" y="1"/>
                    <a:pt x="11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2"/>
            <p:cNvSpPr/>
            <p:nvPr/>
          </p:nvSpPr>
          <p:spPr>
            <a:xfrm>
              <a:off x="741425" y="-1440350"/>
              <a:ext cx="358200" cy="249775"/>
            </a:xfrm>
            <a:custGeom>
              <a:avLst/>
              <a:gdLst/>
              <a:ahLst/>
              <a:cxnLst/>
              <a:rect l="l" t="t" r="r" b="b"/>
              <a:pathLst>
                <a:path w="14328" h="9991" extrusionOk="0">
                  <a:moveTo>
                    <a:pt x="2971" y="362"/>
                  </a:moveTo>
                  <a:cubicBezTo>
                    <a:pt x="3317" y="362"/>
                    <a:pt x="3695" y="403"/>
                    <a:pt x="4115" y="494"/>
                  </a:cubicBezTo>
                  <a:cubicBezTo>
                    <a:pt x="5547" y="782"/>
                    <a:pt x="7209" y="1539"/>
                    <a:pt x="8789" y="2625"/>
                  </a:cubicBezTo>
                  <a:cubicBezTo>
                    <a:pt x="11949" y="4789"/>
                    <a:pt x="13883" y="7711"/>
                    <a:pt x="13002" y="8995"/>
                  </a:cubicBezTo>
                  <a:cubicBezTo>
                    <a:pt x="12709" y="9422"/>
                    <a:pt x="12134" y="9625"/>
                    <a:pt x="11380" y="9625"/>
                  </a:cubicBezTo>
                  <a:cubicBezTo>
                    <a:pt x="9873" y="9625"/>
                    <a:pt x="7651" y="8813"/>
                    <a:pt x="5539" y="7365"/>
                  </a:cubicBezTo>
                  <a:cubicBezTo>
                    <a:pt x="2370" y="5201"/>
                    <a:pt x="445" y="2280"/>
                    <a:pt x="1325" y="996"/>
                  </a:cubicBezTo>
                  <a:cubicBezTo>
                    <a:pt x="1613" y="576"/>
                    <a:pt x="2189" y="362"/>
                    <a:pt x="2971" y="362"/>
                  </a:cubicBezTo>
                  <a:close/>
                  <a:moveTo>
                    <a:pt x="2958" y="0"/>
                  </a:moveTo>
                  <a:cubicBezTo>
                    <a:pt x="2054" y="0"/>
                    <a:pt x="1385" y="271"/>
                    <a:pt x="1029" y="790"/>
                  </a:cubicBezTo>
                  <a:cubicBezTo>
                    <a:pt x="0" y="2288"/>
                    <a:pt x="1893" y="5308"/>
                    <a:pt x="5333" y="7661"/>
                  </a:cubicBezTo>
                  <a:cubicBezTo>
                    <a:pt x="7538" y="9176"/>
                    <a:pt x="9768" y="9990"/>
                    <a:pt x="11357" y="9990"/>
                  </a:cubicBezTo>
                  <a:cubicBezTo>
                    <a:pt x="12245" y="9990"/>
                    <a:pt x="12928" y="9735"/>
                    <a:pt x="13299" y="9200"/>
                  </a:cubicBezTo>
                  <a:cubicBezTo>
                    <a:pt x="14327" y="7703"/>
                    <a:pt x="12435" y="4682"/>
                    <a:pt x="8995" y="2329"/>
                  </a:cubicBezTo>
                  <a:cubicBezTo>
                    <a:pt x="7374" y="1218"/>
                    <a:pt x="5670" y="444"/>
                    <a:pt x="4189" y="140"/>
                  </a:cubicBezTo>
                  <a:cubicBezTo>
                    <a:pt x="3742" y="46"/>
                    <a:pt x="3330" y="0"/>
                    <a:pt x="2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2"/>
            <p:cNvSpPr/>
            <p:nvPr/>
          </p:nvSpPr>
          <p:spPr>
            <a:xfrm>
              <a:off x="1054550" y="-1280500"/>
              <a:ext cx="27375" cy="27375"/>
            </a:xfrm>
            <a:custGeom>
              <a:avLst/>
              <a:gdLst/>
              <a:ahLst/>
              <a:cxnLst/>
              <a:rect l="l" t="t" r="r" b="b"/>
              <a:pathLst>
                <a:path w="1095" h="1095" extrusionOk="0">
                  <a:moveTo>
                    <a:pt x="552" y="0"/>
                  </a:moveTo>
                  <a:cubicBezTo>
                    <a:pt x="247" y="0"/>
                    <a:pt x="0" y="247"/>
                    <a:pt x="0" y="551"/>
                  </a:cubicBezTo>
                  <a:cubicBezTo>
                    <a:pt x="0" y="856"/>
                    <a:pt x="247" y="1095"/>
                    <a:pt x="552" y="1095"/>
                  </a:cubicBezTo>
                  <a:cubicBezTo>
                    <a:pt x="848" y="1095"/>
                    <a:pt x="1095" y="856"/>
                    <a:pt x="1095" y="551"/>
                  </a:cubicBezTo>
                  <a:cubicBezTo>
                    <a:pt x="1095" y="247"/>
                    <a:pt x="848" y="0"/>
                    <a:pt x="5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2"/>
            <p:cNvSpPr/>
            <p:nvPr/>
          </p:nvSpPr>
          <p:spPr>
            <a:xfrm>
              <a:off x="1051450" y="-1283600"/>
              <a:ext cx="33575" cy="33775"/>
            </a:xfrm>
            <a:custGeom>
              <a:avLst/>
              <a:gdLst/>
              <a:ahLst/>
              <a:cxnLst/>
              <a:rect l="l" t="t" r="r" b="b"/>
              <a:pathLst>
                <a:path w="1343" h="1351" extrusionOk="0">
                  <a:moveTo>
                    <a:pt x="676" y="256"/>
                  </a:moveTo>
                  <a:cubicBezTo>
                    <a:pt x="906" y="256"/>
                    <a:pt x="1095" y="445"/>
                    <a:pt x="1095" y="675"/>
                  </a:cubicBezTo>
                  <a:cubicBezTo>
                    <a:pt x="1095" y="906"/>
                    <a:pt x="906" y="1095"/>
                    <a:pt x="676" y="1095"/>
                  </a:cubicBezTo>
                  <a:cubicBezTo>
                    <a:pt x="437" y="1095"/>
                    <a:pt x="248" y="906"/>
                    <a:pt x="248" y="675"/>
                  </a:cubicBezTo>
                  <a:cubicBezTo>
                    <a:pt x="248" y="445"/>
                    <a:pt x="437" y="256"/>
                    <a:pt x="676" y="256"/>
                  </a:cubicBezTo>
                  <a:close/>
                  <a:moveTo>
                    <a:pt x="676" y="1"/>
                  </a:moveTo>
                  <a:cubicBezTo>
                    <a:pt x="297" y="1"/>
                    <a:pt x="1" y="305"/>
                    <a:pt x="1" y="675"/>
                  </a:cubicBezTo>
                  <a:cubicBezTo>
                    <a:pt x="1" y="1046"/>
                    <a:pt x="297" y="1350"/>
                    <a:pt x="676" y="1350"/>
                  </a:cubicBezTo>
                  <a:cubicBezTo>
                    <a:pt x="1046" y="1350"/>
                    <a:pt x="1342" y="1046"/>
                    <a:pt x="1342" y="675"/>
                  </a:cubicBezTo>
                  <a:cubicBezTo>
                    <a:pt x="1342" y="305"/>
                    <a:pt x="1046" y="1"/>
                    <a:pt x="6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2"/>
            <p:cNvSpPr/>
            <p:nvPr/>
          </p:nvSpPr>
          <p:spPr>
            <a:xfrm>
              <a:off x="778875" y="-1213025"/>
              <a:ext cx="27375" cy="27575"/>
            </a:xfrm>
            <a:custGeom>
              <a:avLst/>
              <a:gdLst/>
              <a:ahLst/>
              <a:cxnLst/>
              <a:rect l="l" t="t" r="r" b="b"/>
              <a:pathLst>
                <a:path w="1095" h="1103" extrusionOk="0">
                  <a:moveTo>
                    <a:pt x="551" y="0"/>
                  </a:moveTo>
                  <a:cubicBezTo>
                    <a:pt x="247" y="0"/>
                    <a:pt x="0" y="247"/>
                    <a:pt x="0" y="552"/>
                  </a:cubicBezTo>
                  <a:cubicBezTo>
                    <a:pt x="0" y="856"/>
                    <a:pt x="247" y="1103"/>
                    <a:pt x="551" y="1103"/>
                  </a:cubicBezTo>
                  <a:cubicBezTo>
                    <a:pt x="848" y="1103"/>
                    <a:pt x="1095" y="856"/>
                    <a:pt x="1095" y="552"/>
                  </a:cubicBezTo>
                  <a:cubicBezTo>
                    <a:pt x="1095" y="247"/>
                    <a:pt x="848"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2"/>
            <p:cNvSpPr/>
            <p:nvPr/>
          </p:nvSpPr>
          <p:spPr>
            <a:xfrm>
              <a:off x="775775" y="-1216125"/>
              <a:ext cx="33575" cy="33775"/>
            </a:xfrm>
            <a:custGeom>
              <a:avLst/>
              <a:gdLst/>
              <a:ahLst/>
              <a:cxnLst/>
              <a:rect l="l" t="t" r="r" b="b"/>
              <a:pathLst>
                <a:path w="1343" h="1351" extrusionOk="0">
                  <a:moveTo>
                    <a:pt x="675" y="256"/>
                  </a:moveTo>
                  <a:cubicBezTo>
                    <a:pt x="906" y="256"/>
                    <a:pt x="1095" y="445"/>
                    <a:pt x="1095" y="676"/>
                  </a:cubicBezTo>
                  <a:cubicBezTo>
                    <a:pt x="1095" y="906"/>
                    <a:pt x="906" y="1095"/>
                    <a:pt x="675" y="1095"/>
                  </a:cubicBezTo>
                  <a:cubicBezTo>
                    <a:pt x="437" y="1095"/>
                    <a:pt x="248" y="906"/>
                    <a:pt x="248" y="676"/>
                  </a:cubicBezTo>
                  <a:cubicBezTo>
                    <a:pt x="248" y="445"/>
                    <a:pt x="437" y="256"/>
                    <a:pt x="675" y="256"/>
                  </a:cubicBezTo>
                  <a:close/>
                  <a:moveTo>
                    <a:pt x="675" y="1"/>
                  </a:moveTo>
                  <a:cubicBezTo>
                    <a:pt x="297" y="1"/>
                    <a:pt x="1" y="305"/>
                    <a:pt x="1" y="676"/>
                  </a:cubicBezTo>
                  <a:cubicBezTo>
                    <a:pt x="1" y="1046"/>
                    <a:pt x="297" y="1350"/>
                    <a:pt x="675" y="1350"/>
                  </a:cubicBezTo>
                  <a:cubicBezTo>
                    <a:pt x="1046" y="1350"/>
                    <a:pt x="1342" y="1046"/>
                    <a:pt x="1342" y="676"/>
                  </a:cubicBezTo>
                  <a:cubicBezTo>
                    <a:pt x="1342" y="305"/>
                    <a:pt x="1046" y="1"/>
                    <a:pt x="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2"/>
            <p:cNvSpPr/>
            <p:nvPr/>
          </p:nvSpPr>
          <p:spPr>
            <a:xfrm>
              <a:off x="940375" y="-1489950"/>
              <a:ext cx="27375" cy="27400"/>
            </a:xfrm>
            <a:custGeom>
              <a:avLst/>
              <a:gdLst/>
              <a:ahLst/>
              <a:cxnLst/>
              <a:rect l="l" t="t" r="r" b="b"/>
              <a:pathLst>
                <a:path w="1095" h="1096" extrusionOk="0">
                  <a:moveTo>
                    <a:pt x="551" y="1"/>
                  </a:moveTo>
                  <a:cubicBezTo>
                    <a:pt x="247" y="1"/>
                    <a:pt x="0" y="248"/>
                    <a:pt x="0" y="552"/>
                  </a:cubicBezTo>
                  <a:cubicBezTo>
                    <a:pt x="0" y="848"/>
                    <a:pt x="247" y="1095"/>
                    <a:pt x="551" y="1095"/>
                  </a:cubicBezTo>
                  <a:cubicBezTo>
                    <a:pt x="856" y="1095"/>
                    <a:pt x="1094" y="848"/>
                    <a:pt x="1094" y="552"/>
                  </a:cubicBezTo>
                  <a:cubicBezTo>
                    <a:pt x="1094" y="248"/>
                    <a:pt x="856" y="1"/>
                    <a:pt x="5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2"/>
            <p:cNvSpPr/>
            <p:nvPr/>
          </p:nvSpPr>
          <p:spPr>
            <a:xfrm>
              <a:off x="937275" y="-1493025"/>
              <a:ext cx="33775" cy="33750"/>
            </a:xfrm>
            <a:custGeom>
              <a:avLst/>
              <a:gdLst/>
              <a:ahLst/>
              <a:cxnLst/>
              <a:rect l="l" t="t" r="r" b="b"/>
              <a:pathLst>
                <a:path w="1351" h="1350" extrusionOk="0">
                  <a:moveTo>
                    <a:pt x="675" y="255"/>
                  </a:moveTo>
                  <a:cubicBezTo>
                    <a:pt x="906" y="255"/>
                    <a:pt x="1095" y="445"/>
                    <a:pt x="1095" y="675"/>
                  </a:cubicBezTo>
                  <a:cubicBezTo>
                    <a:pt x="1095" y="906"/>
                    <a:pt x="906" y="1095"/>
                    <a:pt x="675" y="1095"/>
                  </a:cubicBezTo>
                  <a:cubicBezTo>
                    <a:pt x="445" y="1095"/>
                    <a:pt x="256" y="906"/>
                    <a:pt x="256" y="675"/>
                  </a:cubicBezTo>
                  <a:cubicBezTo>
                    <a:pt x="256" y="445"/>
                    <a:pt x="445" y="255"/>
                    <a:pt x="675" y="255"/>
                  </a:cubicBezTo>
                  <a:close/>
                  <a:moveTo>
                    <a:pt x="675" y="0"/>
                  </a:moveTo>
                  <a:cubicBezTo>
                    <a:pt x="305" y="0"/>
                    <a:pt x="1" y="305"/>
                    <a:pt x="1" y="675"/>
                  </a:cubicBezTo>
                  <a:cubicBezTo>
                    <a:pt x="1" y="1045"/>
                    <a:pt x="305" y="1350"/>
                    <a:pt x="675" y="1350"/>
                  </a:cubicBezTo>
                  <a:cubicBezTo>
                    <a:pt x="1046" y="1350"/>
                    <a:pt x="1350" y="1045"/>
                    <a:pt x="1350" y="675"/>
                  </a:cubicBezTo>
                  <a:cubicBezTo>
                    <a:pt x="1350" y="305"/>
                    <a:pt x="1046" y="0"/>
                    <a:pt x="6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6" name="Google Shape;1396;p52"/>
          <p:cNvGrpSpPr/>
          <p:nvPr/>
        </p:nvGrpSpPr>
        <p:grpSpPr>
          <a:xfrm rot="325937">
            <a:off x="-475407" y="3230198"/>
            <a:ext cx="667820" cy="928622"/>
            <a:chOff x="754175" y="-2051800"/>
            <a:chExt cx="263975" cy="367050"/>
          </a:xfrm>
        </p:grpSpPr>
        <p:sp>
          <p:nvSpPr>
            <p:cNvPr id="1397" name="Google Shape;1397;p52"/>
            <p:cNvSpPr/>
            <p:nvPr/>
          </p:nvSpPr>
          <p:spPr>
            <a:xfrm>
              <a:off x="754175" y="-2051800"/>
              <a:ext cx="263975" cy="367050"/>
            </a:xfrm>
            <a:custGeom>
              <a:avLst/>
              <a:gdLst/>
              <a:ahLst/>
              <a:cxnLst/>
              <a:rect l="l" t="t" r="r" b="b"/>
              <a:pathLst>
                <a:path w="10559" h="14682" extrusionOk="0">
                  <a:moveTo>
                    <a:pt x="5292" y="1"/>
                  </a:moveTo>
                  <a:cubicBezTo>
                    <a:pt x="4403" y="1"/>
                    <a:pt x="3514" y="240"/>
                    <a:pt x="2733" y="692"/>
                  </a:cubicBezTo>
                  <a:cubicBezTo>
                    <a:pt x="1005" y="1671"/>
                    <a:pt x="1" y="3671"/>
                    <a:pt x="239" y="5654"/>
                  </a:cubicBezTo>
                  <a:cubicBezTo>
                    <a:pt x="461" y="7490"/>
                    <a:pt x="1597" y="9012"/>
                    <a:pt x="3284" y="9728"/>
                  </a:cubicBezTo>
                  <a:cubicBezTo>
                    <a:pt x="3333" y="9744"/>
                    <a:pt x="3358" y="9769"/>
                    <a:pt x="3375" y="9777"/>
                  </a:cubicBezTo>
                  <a:lnTo>
                    <a:pt x="3679" y="10740"/>
                  </a:lnTo>
                  <a:cubicBezTo>
                    <a:pt x="3761" y="10995"/>
                    <a:pt x="3885" y="11226"/>
                    <a:pt x="4049" y="11423"/>
                  </a:cubicBezTo>
                  <a:cubicBezTo>
                    <a:pt x="4066" y="11522"/>
                    <a:pt x="4090" y="11621"/>
                    <a:pt x="4123" y="11719"/>
                  </a:cubicBezTo>
                  <a:cubicBezTo>
                    <a:pt x="4165" y="11859"/>
                    <a:pt x="4230" y="11999"/>
                    <a:pt x="4304" y="12123"/>
                  </a:cubicBezTo>
                  <a:cubicBezTo>
                    <a:pt x="4313" y="12271"/>
                    <a:pt x="4346" y="12419"/>
                    <a:pt x="4395" y="12559"/>
                  </a:cubicBezTo>
                  <a:cubicBezTo>
                    <a:pt x="4527" y="12987"/>
                    <a:pt x="4798" y="13349"/>
                    <a:pt x="5160" y="13596"/>
                  </a:cubicBezTo>
                  <a:cubicBezTo>
                    <a:pt x="5407" y="13925"/>
                    <a:pt x="5720" y="14188"/>
                    <a:pt x="6090" y="14377"/>
                  </a:cubicBezTo>
                  <a:cubicBezTo>
                    <a:pt x="6477" y="14575"/>
                    <a:pt x="6905" y="14682"/>
                    <a:pt x="7333" y="14682"/>
                  </a:cubicBezTo>
                  <a:cubicBezTo>
                    <a:pt x="7613" y="14682"/>
                    <a:pt x="7901" y="14632"/>
                    <a:pt x="8172" y="14550"/>
                  </a:cubicBezTo>
                  <a:lnTo>
                    <a:pt x="8468" y="14451"/>
                  </a:lnTo>
                  <a:cubicBezTo>
                    <a:pt x="9579" y="14098"/>
                    <a:pt x="10320" y="13061"/>
                    <a:pt x="10353" y="11933"/>
                  </a:cubicBezTo>
                  <a:cubicBezTo>
                    <a:pt x="10501" y="11514"/>
                    <a:pt x="10509" y="11061"/>
                    <a:pt x="10378" y="10633"/>
                  </a:cubicBezTo>
                  <a:cubicBezTo>
                    <a:pt x="10328" y="10493"/>
                    <a:pt x="10262" y="10353"/>
                    <a:pt x="10188" y="10230"/>
                  </a:cubicBezTo>
                  <a:cubicBezTo>
                    <a:pt x="10180" y="10082"/>
                    <a:pt x="10147" y="9934"/>
                    <a:pt x="10106" y="9794"/>
                  </a:cubicBezTo>
                  <a:cubicBezTo>
                    <a:pt x="10073" y="9695"/>
                    <a:pt x="10032" y="9604"/>
                    <a:pt x="9991" y="9514"/>
                  </a:cubicBezTo>
                  <a:cubicBezTo>
                    <a:pt x="10007" y="9259"/>
                    <a:pt x="9974" y="8995"/>
                    <a:pt x="9892" y="8740"/>
                  </a:cubicBezTo>
                  <a:lnTo>
                    <a:pt x="9579" y="7778"/>
                  </a:lnTo>
                  <a:cubicBezTo>
                    <a:pt x="9579" y="7761"/>
                    <a:pt x="9596" y="7728"/>
                    <a:pt x="9621" y="7687"/>
                  </a:cubicBezTo>
                  <a:cubicBezTo>
                    <a:pt x="10378" y="6428"/>
                    <a:pt x="10559" y="4914"/>
                    <a:pt x="10114" y="3523"/>
                  </a:cubicBezTo>
                  <a:cubicBezTo>
                    <a:pt x="9645" y="2058"/>
                    <a:pt x="8551" y="906"/>
                    <a:pt x="7119" y="347"/>
                  </a:cubicBezTo>
                  <a:cubicBezTo>
                    <a:pt x="6535" y="116"/>
                    <a:pt x="5917" y="1"/>
                    <a:pt x="5292" y="1"/>
                  </a:cubicBezTo>
                  <a:close/>
                </a:path>
              </a:pathLst>
            </a:custGeom>
            <a:solidFill>
              <a:schemeClr val="lt1"/>
            </a:solidFill>
            <a:ln>
              <a:noFill/>
            </a:ln>
            <a:effectLst>
              <a:outerShdw blurRad="71438" dist="66675" dir="504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2"/>
            <p:cNvSpPr/>
            <p:nvPr/>
          </p:nvSpPr>
          <p:spPr>
            <a:xfrm>
              <a:off x="909700" y="-1764175"/>
              <a:ext cx="68125" cy="40525"/>
            </a:xfrm>
            <a:custGeom>
              <a:avLst/>
              <a:gdLst/>
              <a:ahLst/>
              <a:cxnLst/>
              <a:rect l="l" t="t" r="r" b="b"/>
              <a:pathLst>
                <a:path w="2725" h="1621" extrusionOk="0">
                  <a:moveTo>
                    <a:pt x="2527" y="0"/>
                  </a:moveTo>
                  <a:lnTo>
                    <a:pt x="1" y="815"/>
                  </a:lnTo>
                  <a:cubicBezTo>
                    <a:pt x="160" y="1306"/>
                    <a:pt x="619" y="1620"/>
                    <a:pt x="1114" y="1620"/>
                  </a:cubicBezTo>
                  <a:cubicBezTo>
                    <a:pt x="1233" y="1620"/>
                    <a:pt x="1354" y="1602"/>
                    <a:pt x="1474" y="1564"/>
                  </a:cubicBezTo>
                  <a:lnTo>
                    <a:pt x="1770" y="1473"/>
                  </a:lnTo>
                  <a:cubicBezTo>
                    <a:pt x="2387" y="1276"/>
                    <a:pt x="2725" y="618"/>
                    <a:pt x="2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2"/>
            <p:cNvSpPr/>
            <p:nvPr/>
          </p:nvSpPr>
          <p:spPr>
            <a:xfrm>
              <a:off x="904150" y="-1769950"/>
              <a:ext cx="78625" cy="50850"/>
            </a:xfrm>
            <a:custGeom>
              <a:avLst/>
              <a:gdLst/>
              <a:ahLst/>
              <a:cxnLst/>
              <a:rect l="l" t="t" r="r" b="b"/>
              <a:pathLst>
                <a:path w="3145" h="2034" extrusionOk="0">
                  <a:moveTo>
                    <a:pt x="2618" y="462"/>
                  </a:moveTo>
                  <a:cubicBezTo>
                    <a:pt x="2675" y="923"/>
                    <a:pt x="2395" y="1383"/>
                    <a:pt x="1935" y="1532"/>
                  </a:cubicBezTo>
                  <a:lnTo>
                    <a:pt x="1638" y="1622"/>
                  </a:lnTo>
                  <a:cubicBezTo>
                    <a:pt x="1537" y="1656"/>
                    <a:pt x="1432" y="1673"/>
                    <a:pt x="1326" y="1673"/>
                  </a:cubicBezTo>
                  <a:cubicBezTo>
                    <a:pt x="1174" y="1673"/>
                    <a:pt x="1022" y="1637"/>
                    <a:pt x="881" y="1564"/>
                  </a:cubicBezTo>
                  <a:cubicBezTo>
                    <a:pt x="708" y="1474"/>
                    <a:pt x="560" y="1326"/>
                    <a:pt x="470" y="1153"/>
                  </a:cubicBezTo>
                  <a:lnTo>
                    <a:pt x="2618" y="462"/>
                  </a:lnTo>
                  <a:close/>
                  <a:moveTo>
                    <a:pt x="2864" y="1"/>
                  </a:moveTo>
                  <a:lnTo>
                    <a:pt x="1" y="923"/>
                  </a:lnTo>
                  <a:lnTo>
                    <a:pt x="50" y="1095"/>
                  </a:lnTo>
                  <a:cubicBezTo>
                    <a:pt x="165" y="1441"/>
                    <a:pt x="404" y="1721"/>
                    <a:pt x="717" y="1885"/>
                  </a:cubicBezTo>
                  <a:cubicBezTo>
                    <a:pt x="914" y="1984"/>
                    <a:pt x="1120" y="2034"/>
                    <a:pt x="1334" y="2034"/>
                  </a:cubicBezTo>
                  <a:cubicBezTo>
                    <a:pt x="1474" y="2034"/>
                    <a:pt x="1614" y="2009"/>
                    <a:pt x="1745" y="1968"/>
                  </a:cubicBezTo>
                  <a:lnTo>
                    <a:pt x="2050" y="1869"/>
                  </a:lnTo>
                  <a:cubicBezTo>
                    <a:pt x="2757" y="1647"/>
                    <a:pt x="3144" y="881"/>
                    <a:pt x="2922" y="174"/>
                  </a:cubicBezTo>
                  <a:lnTo>
                    <a:pt x="28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2"/>
            <p:cNvSpPr/>
            <p:nvPr/>
          </p:nvSpPr>
          <p:spPr>
            <a:xfrm>
              <a:off x="794500" y="-2012950"/>
              <a:ext cx="183750" cy="227500"/>
            </a:xfrm>
            <a:custGeom>
              <a:avLst/>
              <a:gdLst/>
              <a:ahLst/>
              <a:cxnLst/>
              <a:rect l="l" t="t" r="r" b="b"/>
              <a:pathLst>
                <a:path w="7350" h="9100" extrusionOk="0">
                  <a:moveTo>
                    <a:pt x="3670" y="0"/>
                  </a:moveTo>
                  <a:cubicBezTo>
                    <a:pt x="3077" y="0"/>
                    <a:pt x="2468" y="151"/>
                    <a:pt x="1893" y="480"/>
                  </a:cubicBezTo>
                  <a:cubicBezTo>
                    <a:pt x="692" y="1163"/>
                    <a:pt x="1" y="2545"/>
                    <a:pt x="165" y="3919"/>
                  </a:cubicBezTo>
                  <a:cubicBezTo>
                    <a:pt x="330" y="5269"/>
                    <a:pt x="1186" y="6281"/>
                    <a:pt x="2280" y="6742"/>
                  </a:cubicBezTo>
                  <a:cubicBezTo>
                    <a:pt x="2724" y="6931"/>
                    <a:pt x="3086" y="7277"/>
                    <a:pt x="3235" y="7738"/>
                  </a:cubicBezTo>
                  <a:lnTo>
                    <a:pt x="3547" y="8717"/>
                  </a:lnTo>
                  <a:cubicBezTo>
                    <a:pt x="3620" y="8948"/>
                    <a:pt x="3841" y="9100"/>
                    <a:pt x="4074" y="9100"/>
                  </a:cubicBezTo>
                  <a:cubicBezTo>
                    <a:pt x="4131" y="9100"/>
                    <a:pt x="4190" y="9090"/>
                    <a:pt x="4247" y="9071"/>
                  </a:cubicBezTo>
                  <a:lnTo>
                    <a:pt x="6444" y="8371"/>
                  </a:lnTo>
                  <a:cubicBezTo>
                    <a:pt x="6732" y="8273"/>
                    <a:pt x="6897" y="7960"/>
                    <a:pt x="6798" y="7664"/>
                  </a:cubicBezTo>
                  <a:lnTo>
                    <a:pt x="6485" y="6684"/>
                  </a:lnTo>
                  <a:cubicBezTo>
                    <a:pt x="6337" y="6232"/>
                    <a:pt x="6428" y="5738"/>
                    <a:pt x="6683" y="5327"/>
                  </a:cubicBezTo>
                  <a:cubicBezTo>
                    <a:pt x="7185" y="4487"/>
                    <a:pt x="7349" y="3450"/>
                    <a:pt x="7020" y="2446"/>
                  </a:cubicBezTo>
                  <a:cubicBezTo>
                    <a:pt x="6543" y="952"/>
                    <a:pt x="5158" y="0"/>
                    <a:pt x="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2"/>
            <p:cNvSpPr/>
            <p:nvPr/>
          </p:nvSpPr>
          <p:spPr>
            <a:xfrm>
              <a:off x="789975" y="-2017450"/>
              <a:ext cx="192575" cy="236625"/>
            </a:xfrm>
            <a:custGeom>
              <a:avLst/>
              <a:gdLst/>
              <a:ahLst/>
              <a:cxnLst/>
              <a:rect l="l" t="t" r="r" b="b"/>
              <a:pathLst>
                <a:path w="7703" h="9465" extrusionOk="0">
                  <a:moveTo>
                    <a:pt x="3860" y="363"/>
                  </a:moveTo>
                  <a:cubicBezTo>
                    <a:pt x="4263" y="363"/>
                    <a:pt x="4675" y="437"/>
                    <a:pt x="5061" y="586"/>
                  </a:cubicBezTo>
                  <a:cubicBezTo>
                    <a:pt x="6008" y="956"/>
                    <a:pt x="6724" y="1721"/>
                    <a:pt x="7036" y="2684"/>
                  </a:cubicBezTo>
                  <a:cubicBezTo>
                    <a:pt x="7324" y="3589"/>
                    <a:pt x="7209" y="4585"/>
                    <a:pt x="6707" y="5416"/>
                  </a:cubicBezTo>
                  <a:cubicBezTo>
                    <a:pt x="6411" y="5902"/>
                    <a:pt x="6337" y="6436"/>
                    <a:pt x="6493" y="6922"/>
                  </a:cubicBezTo>
                  <a:lnTo>
                    <a:pt x="6806" y="7901"/>
                  </a:lnTo>
                  <a:cubicBezTo>
                    <a:pt x="6839" y="8000"/>
                    <a:pt x="6831" y="8099"/>
                    <a:pt x="6790" y="8189"/>
                  </a:cubicBezTo>
                  <a:cubicBezTo>
                    <a:pt x="6740" y="8280"/>
                    <a:pt x="6666" y="8346"/>
                    <a:pt x="6567" y="8379"/>
                  </a:cubicBezTo>
                  <a:lnTo>
                    <a:pt x="4378" y="9086"/>
                  </a:lnTo>
                  <a:cubicBezTo>
                    <a:pt x="4341" y="9097"/>
                    <a:pt x="4303" y="9102"/>
                    <a:pt x="4266" y="9102"/>
                  </a:cubicBezTo>
                  <a:cubicBezTo>
                    <a:pt x="4100" y="9102"/>
                    <a:pt x="3948" y="9001"/>
                    <a:pt x="3901" y="8839"/>
                  </a:cubicBezTo>
                  <a:lnTo>
                    <a:pt x="3580" y="7860"/>
                  </a:lnTo>
                  <a:cubicBezTo>
                    <a:pt x="3424" y="7375"/>
                    <a:pt x="3053" y="6980"/>
                    <a:pt x="2535" y="6757"/>
                  </a:cubicBezTo>
                  <a:cubicBezTo>
                    <a:pt x="1424" y="6288"/>
                    <a:pt x="675" y="5284"/>
                    <a:pt x="527" y="4075"/>
                  </a:cubicBezTo>
                  <a:cubicBezTo>
                    <a:pt x="371" y="2774"/>
                    <a:pt x="1029" y="1466"/>
                    <a:pt x="2157" y="816"/>
                  </a:cubicBezTo>
                  <a:cubicBezTo>
                    <a:pt x="2691" y="520"/>
                    <a:pt x="3276" y="363"/>
                    <a:pt x="3860" y="363"/>
                  </a:cubicBezTo>
                  <a:close/>
                  <a:moveTo>
                    <a:pt x="3860" y="0"/>
                  </a:moveTo>
                  <a:cubicBezTo>
                    <a:pt x="3212" y="0"/>
                    <a:pt x="2565" y="169"/>
                    <a:pt x="1984" y="503"/>
                  </a:cubicBezTo>
                  <a:cubicBezTo>
                    <a:pt x="725" y="1219"/>
                    <a:pt x="0" y="2676"/>
                    <a:pt x="173" y="4116"/>
                  </a:cubicBezTo>
                  <a:cubicBezTo>
                    <a:pt x="330" y="5457"/>
                    <a:pt x="1161" y="6568"/>
                    <a:pt x="2395" y="7095"/>
                  </a:cubicBezTo>
                  <a:cubicBezTo>
                    <a:pt x="2815" y="7268"/>
                    <a:pt x="3119" y="7580"/>
                    <a:pt x="3243" y="7967"/>
                  </a:cubicBezTo>
                  <a:lnTo>
                    <a:pt x="3555" y="8946"/>
                  </a:lnTo>
                  <a:cubicBezTo>
                    <a:pt x="3654" y="9259"/>
                    <a:pt x="3950" y="9465"/>
                    <a:pt x="4255" y="9465"/>
                  </a:cubicBezTo>
                  <a:cubicBezTo>
                    <a:pt x="4337" y="9465"/>
                    <a:pt x="4411" y="9448"/>
                    <a:pt x="4485" y="9424"/>
                  </a:cubicBezTo>
                  <a:lnTo>
                    <a:pt x="6674" y="8724"/>
                  </a:lnTo>
                  <a:cubicBezTo>
                    <a:pt x="6864" y="8658"/>
                    <a:pt x="7020" y="8527"/>
                    <a:pt x="7110" y="8354"/>
                  </a:cubicBezTo>
                  <a:cubicBezTo>
                    <a:pt x="7201" y="8181"/>
                    <a:pt x="7217" y="7975"/>
                    <a:pt x="7152" y="7794"/>
                  </a:cubicBezTo>
                  <a:lnTo>
                    <a:pt x="6839" y="6815"/>
                  </a:lnTo>
                  <a:cubicBezTo>
                    <a:pt x="6715" y="6428"/>
                    <a:pt x="6773" y="5992"/>
                    <a:pt x="7012" y="5597"/>
                  </a:cubicBezTo>
                  <a:cubicBezTo>
                    <a:pt x="7571" y="4684"/>
                    <a:pt x="7703" y="3581"/>
                    <a:pt x="7374" y="2569"/>
                  </a:cubicBezTo>
                  <a:cubicBezTo>
                    <a:pt x="7036" y="1507"/>
                    <a:pt x="6238" y="660"/>
                    <a:pt x="5193" y="248"/>
                  </a:cubicBezTo>
                  <a:cubicBezTo>
                    <a:pt x="4763" y="82"/>
                    <a:pt x="4311"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2"/>
            <p:cNvSpPr/>
            <p:nvPr/>
          </p:nvSpPr>
          <p:spPr>
            <a:xfrm>
              <a:off x="892225" y="-1802950"/>
              <a:ext cx="79425" cy="39925"/>
            </a:xfrm>
            <a:custGeom>
              <a:avLst/>
              <a:gdLst/>
              <a:ahLst/>
              <a:cxnLst/>
              <a:rect l="l" t="t" r="r" b="b"/>
              <a:pathLst>
                <a:path w="3177" h="1597" extrusionOk="0">
                  <a:moveTo>
                    <a:pt x="2675" y="0"/>
                  </a:moveTo>
                  <a:cubicBezTo>
                    <a:pt x="2631" y="0"/>
                    <a:pt x="2587" y="7"/>
                    <a:pt x="2543" y="21"/>
                  </a:cubicBezTo>
                  <a:lnTo>
                    <a:pt x="362" y="728"/>
                  </a:lnTo>
                  <a:cubicBezTo>
                    <a:pt x="132" y="802"/>
                    <a:pt x="0" y="1049"/>
                    <a:pt x="74" y="1288"/>
                  </a:cubicBezTo>
                  <a:cubicBezTo>
                    <a:pt x="134" y="1475"/>
                    <a:pt x="313" y="1597"/>
                    <a:pt x="502" y="1597"/>
                  </a:cubicBezTo>
                  <a:cubicBezTo>
                    <a:pt x="546" y="1597"/>
                    <a:pt x="590" y="1590"/>
                    <a:pt x="634" y="1576"/>
                  </a:cubicBezTo>
                  <a:lnTo>
                    <a:pt x="2815" y="868"/>
                  </a:lnTo>
                  <a:cubicBezTo>
                    <a:pt x="3053" y="794"/>
                    <a:pt x="3177" y="547"/>
                    <a:pt x="3103" y="309"/>
                  </a:cubicBezTo>
                  <a:cubicBezTo>
                    <a:pt x="3043" y="122"/>
                    <a:pt x="2864" y="0"/>
                    <a:pt x="2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2"/>
            <p:cNvSpPr/>
            <p:nvPr/>
          </p:nvSpPr>
          <p:spPr>
            <a:xfrm>
              <a:off x="888525" y="-1807425"/>
              <a:ext cx="86825" cy="48825"/>
            </a:xfrm>
            <a:custGeom>
              <a:avLst/>
              <a:gdLst/>
              <a:ahLst/>
              <a:cxnLst/>
              <a:rect l="l" t="t" r="r" b="b"/>
              <a:pathLst>
                <a:path w="3473" h="1953" extrusionOk="0">
                  <a:moveTo>
                    <a:pt x="2831" y="364"/>
                  </a:moveTo>
                  <a:cubicBezTo>
                    <a:pt x="2872" y="364"/>
                    <a:pt x="2913" y="373"/>
                    <a:pt x="2946" y="389"/>
                  </a:cubicBezTo>
                  <a:cubicBezTo>
                    <a:pt x="3012" y="422"/>
                    <a:pt x="3053" y="480"/>
                    <a:pt x="3078" y="545"/>
                  </a:cubicBezTo>
                  <a:cubicBezTo>
                    <a:pt x="3103" y="611"/>
                    <a:pt x="3094" y="685"/>
                    <a:pt x="3062" y="751"/>
                  </a:cubicBezTo>
                  <a:cubicBezTo>
                    <a:pt x="3029" y="809"/>
                    <a:pt x="2979" y="858"/>
                    <a:pt x="2905" y="875"/>
                  </a:cubicBezTo>
                  <a:lnTo>
                    <a:pt x="724" y="1582"/>
                  </a:lnTo>
                  <a:cubicBezTo>
                    <a:pt x="700" y="1590"/>
                    <a:pt x="675" y="1594"/>
                    <a:pt x="649" y="1594"/>
                  </a:cubicBezTo>
                  <a:cubicBezTo>
                    <a:pt x="539" y="1594"/>
                    <a:pt x="429" y="1523"/>
                    <a:pt x="395" y="1409"/>
                  </a:cubicBezTo>
                  <a:cubicBezTo>
                    <a:pt x="371" y="1344"/>
                    <a:pt x="379" y="1270"/>
                    <a:pt x="412" y="1212"/>
                  </a:cubicBezTo>
                  <a:cubicBezTo>
                    <a:pt x="445" y="1146"/>
                    <a:pt x="502" y="1097"/>
                    <a:pt x="568" y="1080"/>
                  </a:cubicBezTo>
                  <a:lnTo>
                    <a:pt x="2749" y="373"/>
                  </a:lnTo>
                  <a:cubicBezTo>
                    <a:pt x="2773" y="364"/>
                    <a:pt x="2798" y="364"/>
                    <a:pt x="2831" y="364"/>
                  </a:cubicBezTo>
                  <a:close/>
                  <a:moveTo>
                    <a:pt x="2834" y="0"/>
                  </a:moveTo>
                  <a:cubicBezTo>
                    <a:pt x="2768" y="0"/>
                    <a:pt x="2701" y="12"/>
                    <a:pt x="2634" y="35"/>
                  </a:cubicBezTo>
                  <a:lnTo>
                    <a:pt x="453" y="735"/>
                  </a:lnTo>
                  <a:cubicBezTo>
                    <a:pt x="296" y="784"/>
                    <a:pt x="165" y="891"/>
                    <a:pt x="91" y="1047"/>
                  </a:cubicBezTo>
                  <a:cubicBezTo>
                    <a:pt x="17" y="1195"/>
                    <a:pt x="0" y="1360"/>
                    <a:pt x="50" y="1516"/>
                  </a:cubicBezTo>
                  <a:cubicBezTo>
                    <a:pt x="140" y="1788"/>
                    <a:pt x="387" y="1953"/>
                    <a:pt x="650" y="1953"/>
                  </a:cubicBezTo>
                  <a:cubicBezTo>
                    <a:pt x="708" y="1953"/>
                    <a:pt x="774" y="1944"/>
                    <a:pt x="840" y="1920"/>
                  </a:cubicBezTo>
                  <a:lnTo>
                    <a:pt x="3020" y="1220"/>
                  </a:lnTo>
                  <a:cubicBezTo>
                    <a:pt x="3177" y="1171"/>
                    <a:pt x="3308" y="1064"/>
                    <a:pt x="3382" y="916"/>
                  </a:cubicBezTo>
                  <a:cubicBezTo>
                    <a:pt x="3457" y="759"/>
                    <a:pt x="3473" y="595"/>
                    <a:pt x="3424" y="438"/>
                  </a:cubicBezTo>
                  <a:cubicBezTo>
                    <a:pt x="3374" y="274"/>
                    <a:pt x="3259" y="150"/>
                    <a:pt x="3111" y="68"/>
                  </a:cubicBezTo>
                  <a:cubicBezTo>
                    <a:pt x="3023" y="24"/>
                    <a:pt x="2930" y="0"/>
                    <a:pt x="2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2"/>
            <p:cNvSpPr/>
            <p:nvPr/>
          </p:nvSpPr>
          <p:spPr>
            <a:xfrm>
              <a:off x="899000" y="-1781775"/>
              <a:ext cx="79450" cy="39850"/>
            </a:xfrm>
            <a:custGeom>
              <a:avLst/>
              <a:gdLst/>
              <a:ahLst/>
              <a:cxnLst/>
              <a:rect l="l" t="t" r="r" b="b"/>
              <a:pathLst>
                <a:path w="3178" h="1594" extrusionOk="0">
                  <a:moveTo>
                    <a:pt x="2679" y="1"/>
                  </a:moveTo>
                  <a:cubicBezTo>
                    <a:pt x="2634" y="1"/>
                    <a:pt x="2589" y="7"/>
                    <a:pt x="2544" y="21"/>
                  </a:cubicBezTo>
                  <a:lnTo>
                    <a:pt x="363" y="729"/>
                  </a:lnTo>
                  <a:cubicBezTo>
                    <a:pt x="133" y="803"/>
                    <a:pt x="1" y="1050"/>
                    <a:pt x="75" y="1289"/>
                  </a:cubicBezTo>
                  <a:cubicBezTo>
                    <a:pt x="134" y="1472"/>
                    <a:pt x="308" y="1593"/>
                    <a:pt x="493" y="1593"/>
                  </a:cubicBezTo>
                  <a:cubicBezTo>
                    <a:pt x="540" y="1593"/>
                    <a:pt x="588" y="1585"/>
                    <a:pt x="635" y="1568"/>
                  </a:cubicBezTo>
                  <a:lnTo>
                    <a:pt x="2815" y="869"/>
                  </a:lnTo>
                  <a:cubicBezTo>
                    <a:pt x="3054" y="795"/>
                    <a:pt x="3177" y="548"/>
                    <a:pt x="3103" y="309"/>
                  </a:cubicBezTo>
                  <a:cubicBezTo>
                    <a:pt x="3043" y="123"/>
                    <a:pt x="2870" y="1"/>
                    <a:pt x="2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2"/>
            <p:cNvSpPr/>
            <p:nvPr/>
          </p:nvSpPr>
          <p:spPr>
            <a:xfrm>
              <a:off x="895300" y="-1786275"/>
              <a:ext cx="86850" cy="48875"/>
            </a:xfrm>
            <a:custGeom>
              <a:avLst/>
              <a:gdLst/>
              <a:ahLst/>
              <a:cxnLst/>
              <a:rect l="l" t="t" r="r" b="b"/>
              <a:pathLst>
                <a:path w="3474" h="1955" extrusionOk="0">
                  <a:moveTo>
                    <a:pt x="2832" y="366"/>
                  </a:moveTo>
                  <a:cubicBezTo>
                    <a:pt x="2873" y="366"/>
                    <a:pt x="2914" y="374"/>
                    <a:pt x="2947" y="391"/>
                  </a:cubicBezTo>
                  <a:cubicBezTo>
                    <a:pt x="3013" y="424"/>
                    <a:pt x="3062" y="481"/>
                    <a:pt x="3079" y="547"/>
                  </a:cubicBezTo>
                  <a:cubicBezTo>
                    <a:pt x="3103" y="613"/>
                    <a:pt x="3095" y="687"/>
                    <a:pt x="3062" y="744"/>
                  </a:cubicBezTo>
                  <a:cubicBezTo>
                    <a:pt x="3029" y="810"/>
                    <a:pt x="2980" y="860"/>
                    <a:pt x="2914" y="876"/>
                  </a:cubicBezTo>
                  <a:lnTo>
                    <a:pt x="733" y="1584"/>
                  </a:lnTo>
                  <a:cubicBezTo>
                    <a:pt x="707" y="1590"/>
                    <a:pt x="682" y="1592"/>
                    <a:pt x="657" y="1592"/>
                  </a:cubicBezTo>
                  <a:cubicBezTo>
                    <a:pt x="613" y="1592"/>
                    <a:pt x="570" y="1583"/>
                    <a:pt x="527" y="1567"/>
                  </a:cubicBezTo>
                  <a:cubicBezTo>
                    <a:pt x="462" y="1534"/>
                    <a:pt x="420" y="1477"/>
                    <a:pt x="396" y="1411"/>
                  </a:cubicBezTo>
                  <a:cubicBezTo>
                    <a:pt x="371" y="1345"/>
                    <a:pt x="379" y="1271"/>
                    <a:pt x="412" y="1205"/>
                  </a:cubicBezTo>
                  <a:cubicBezTo>
                    <a:pt x="445" y="1148"/>
                    <a:pt x="503" y="1098"/>
                    <a:pt x="569" y="1074"/>
                  </a:cubicBezTo>
                  <a:lnTo>
                    <a:pt x="2749" y="374"/>
                  </a:lnTo>
                  <a:cubicBezTo>
                    <a:pt x="2774" y="366"/>
                    <a:pt x="2799" y="366"/>
                    <a:pt x="2832" y="366"/>
                  </a:cubicBezTo>
                  <a:close/>
                  <a:moveTo>
                    <a:pt x="2823" y="0"/>
                  </a:moveTo>
                  <a:cubicBezTo>
                    <a:pt x="2761" y="0"/>
                    <a:pt x="2697" y="10"/>
                    <a:pt x="2634" y="29"/>
                  </a:cubicBezTo>
                  <a:lnTo>
                    <a:pt x="453" y="736"/>
                  </a:lnTo>
                  <a:cubicBezTo>
                    <a:pt x="297" y="786"/>
                    <a:pt x="165" y="893"/>
                    <a:pt x="91" y="1041"/>
                  </a:cubicBezTo>
                  <a:cubicBezTo>
                    <a:pt x="17" y="1189"/>
                    <a:pt x="1" y="1362"/>
                    <a:pt x="50" y="1518"/>
                  </a:cubicBezTo>
                  <a:cubicBezTo>
                    <a:pt x="108" y="1683"/>
                    <a:pt x="215" y="1806"/>
                    <a:pt x="363" y="1888"/>
                  </a:cubicBezTo>
                  <a:cubicBezTo>
                    <a:pt x="453" y="1929"/>
                    <a:pt x="552" y="1954"/>
                    <a:pt x="651" y="1954"/>
                  </a:cubicBezTo>
                  <a:cubicBezTo>
                    <a:pt x="709" y="1954"/>
                    <a:pt x="774" y="1946"/>
                    <a:pt x="840" y="1921"/>
                  </a:cubicBezTo>
                  <a:lnTo>
                    <a:pt x="3021" y="1222"/>
                  </a:lnTo>
                  <a:cubicBezTo>
                    <a:pt x="3177" y="1172"/>
                    <a:pt x="3309" y="1057"/>
                    <a:pt x="3383" y="909"/>
                  </a:cubicBezTo>
                  <a:cubicBezTo>
                    <a:pt x="3465" y="761"/>
                    <a:pt x="3474" y="596"/>
                    <a:pt x="3424" y="432"/>
                  </a:cubicBezTo>
                  <a:cubicBezTo>
                    <a:pt x="3375" y="275"/>
                    <a:pt x="3260" y="144"/>
                    <a:pt x="3111" y="70"/>
                  </a:cubicBezTo>
                  <a:cubicBezTo>
                    <a:pt x="3020" y="24"/>
                    <a:pt x="2923" y="0"/>
                    <a:pt x="2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7" name="Google Shape;1407;p52"/>
          <p:cNvGrpSpPr/>
          <p:nvPr/>
        </p:nvGrpSpPr>
        <p:grpSpPr>
          <a:xfrm rot="746031">
            <a:off x="8660851" y="392094"/>
            <a:ext cx="438957" cy="581127"/>
            <a:chOff x="1634870" y="-5372769"/>
            <a:chExt cx="3048801" cy="4036247"/>
          </a:xfrm>
        </p:grpSpPr>
        <p:sp>
          <p:nvSpPr>
            <p:cNvPr id="1408" name="Google Shape;1408;p52"/>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9" name="Google Shape;1409;p52"/>
            <p:cNvGrpSpPr/>
            <p:nvPr/>
          </p:nvGrpSpPr>
          <p:grpSpPr>
            <a:xfrm>
              <a:off x="2350651" y="-4726440"/>
              <a:ext cx="1617712" cy="2740755"/>
              <a:chOff x="1279825" y="-1982000"/>
              <a:chExt cx="85600" cy="145025"/>
            </a:xfrm>
          </p:grpSpPr>
          <p:sp>
            <p:nvSpPr>
              <p:cNvPr id="1410" name="Google Shape;1410;p52"/>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2"/>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52"/>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52"/>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16" name="Google Shape;1416;p52"/>
          <p:cNvGrpSpPr/>
          <p:nvPr/>
        </p:nvGrpSpPr>
        <p:grpSpPr>
          <a:xfrm rot="-2343850" flipH="1">
            <a:off x="8201597" y="-95801"/>
            <a:ext cx="371067" cy="491249"/>
            <a:chOff x="1634870" y="-5372769"/>
            <a:chExt cx="3048801" cy="4036247"/>
          </a:xfrm>
        </p:grpSpPr>
        <p:sp>
          <p:nvSpPr>
            <p:cNvPr id="1417" name="Google Shape;1417;p52"/>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8" name="Google Shape;1418;p52"/>
            <p:cNvGrpSpPr/>
            <p:nvPr/>
          </p:nvGrpSpPr>
          <p:grpSpPr>
            <a:xfrm>
              <a:off x="2350651" y="-4726440"/>
              <a:ext cx="1617712" cy="2740755"/>
              <a:chOff x="1279825" y="-1982000"/>
              <a:chExt cx="85600" cy="145025"/>
            </a:xfrm>
          </p:grpSpPr>
          <p:sp>
            <p:nvSpPr>
              <p:cNvPr id="1419" name="Google Shape;1419;p52"/>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2"/>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2"/>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2"/>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659FAC39-61E1-4AAF-7207-B8AD9A2B1A28}"/>
                  </a:ext>
                </a:extLst>
              </p:cNvPr>
              <p:cNvSpPr/>
              <p:nvPr/>
            </p:nvSpPr>
            <p:spPr>
              <a:xfrm>
                <a:off x="390769" y="591038"/>
                <a:ext cx="8362462" cy="4368800"/>
              </a:xfrm>
              <a:prstGeom prst="roundRect">
                <a:avLst>
                  <a:gd name="adj" fmla="val 2880"/>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just">
                  <a:lnSpc>
                    <a:spcPct val="150000"/>
                  </a:lnSpc>
                  <a:buFont typeface="Wingdings" panose="05000000000000000000" pitchFamily="2" charset="2"/>
                  <a:buChar char="§"/>
                </a:pPr>
                <a:r>
                  <a:rPr lang="en-US" sz="2000">
                    <a:solidFill>
                      <a:srgbClr val="000000"/>
                    </a:solidFill>
                  </a:rPr>
                  <a:t>Muối là hợp chất được hình thành từ sự thay thế ion H</a:t>
                </a:r>
                <a:r>
                  <a:rPr lang="en-US" sz="2000" baseline="30000">
                    <a:solidFill>
                      <a:srgbClr val="000000"/>
                    </a:solidFill>
                  </a:rPr>
                  <a:t>+</a:t>
                </a:r>
                <a:r>
                  <a:rPr lang="en-US" sz="2000">
                    <a:solidFill>
                      <a:srgbClr val="000000"/>
                    </a:solidFill>
                  </a:rPr>
                  <a:t> </a:t>
                </a:r>
                <a:r>
                  <a:rPr lang="vi-VN" sz="2000">
                    <a:solidFill>
                      <a:srgbClr val="000000"/>
                    </a:solidFill>
                  </a:rPr>
                  <a:t>của acid bằng ion kim loại hoặc ion ammonium</a:t>
                </a:r>
                <a:r>
                  <a:rPr lang="en-US" sz="2000">
                    <a:solidFill>
                      <a:srgbClr val="000000"/>
                    </a:solidFill>
                  </a:rPr>
                  <a:t> </a:t>
                </a:r>
                <a:r>
                  <a:rPr lang="vi-VN" sz="2000">
                    <a:solidFill>
                      <a:srgbClr val="000000"/>
                    </a:solidFill>
                    <a:latin typeface="Arial" panose="020B0604020202020204" pitchFamily="34" charset="0"/>
                    <a:cs typeface="Arial" panose="020B0604020202020204" pitchFamily="34" charset="0"/>
                  </a:rPr>
                  <a:t>(</a:t>
                </a:r>
                <a14:m>
                  <m:oMath xmlns:m="http://schemas.openxmlformats.org/officeDocument/2006/math">
                    <m:sSubSup>
                      <m:sSubSupPr>
                        <m:ctrlPr>
                          <a:rPr lang="vi-VN" sz="2000" i="1" smtClean="0">
                            <a:solidFill>
                              <a:srgbClr val="000000"/>
                            </a:solidFill>
                            <a:latin typeface="Cambria Math" panose="02040503050406030204" pitchFamily="18" charset="0"/>
                          </a:rPr>
                        </m:ctrlPr>
                      </m:sSubSupPr>
                      <m:e>
                        <m:r>
                          <m:rPr>
                            <m:sty m:val="p"/>
                          </m:rPr>
                          <a:rPr lang="en-US" sz="2000" b="0" i="0" smtClean="0">
                            <a:solidFill>
                              <a:srgbClr val="000000"/>
                            </a:solidFill>
                            <a:latin typeface="Cambria Math" panose="02040503050406030204" pitchFamily="18" charset="0"/>
                          </a:rPr>
                          <m:t>NH</m:t>
                        </m:r>
                      </m:e>
                      <m:sub>
                        <m:r>
                          <a:rPr lang="en-US" sz="2000" b="0" i="0" smtClean="0">
                            <a:solidFill>
                              <a:srgbClr val="000000"/>
                            </a:solidFill>
                            <a:latin typeface="Cambria Math" panose="02040503050406030204" pitchFamily="18" charset="0"/>
                          </a:rPr>
                          <m:t>4</m:t>
                        </m:r>
                      </m:sub>
                      <m:sup>
                        <m:r>
                          <a:rPr lang="en-US" sz="2000" b="0" i="0" smtClean="0">
                            <a:solidFill>
                              <a:srgbClr val="000000"/>
                            </a:solidFill>
                            <a:latin typeface="Cambria Math" panose="02040503050406030204" pitchFamily="18" charset="0"/>
                          </a:rPr>
                          <m:t>+</m:t>
                        </m:r>
                      </m:sup>
                    </m:sSubSup>
                  </m:oMath>
                </a14:m>
                <a:r>
                  <a:rPr lang="vi-VN" sz="2000">
                    <a:solidFill>
                      <a:srgbClr val="000000"/>
                    </a:solidFill>
                    <a:latin typeface="Arial" panose="020B0604020202020204" pitchFamily="34" charset="0"/>
                    <a:cs typeface="Arial" panose="020B0604020202020204" pitchFamily="34" charset="0"/>
                  </a:rPr>
                  <a:t>).</a:t>
                </a:r>
              </a:p>
              <a:p>
                <a:pPr marL="285750" indent="-285750" algn="just">
                  <a:lnSpc>
                    <a:spcPct val="150000"/>
                  </a:lnSpc>
                  <a:buFont typeface="Wingdings" panose="05000000000000000000" pitchFamily="2" charset="2"/>
                  <a:buChar char="§"/>
                </a:pPr>
                <a:r>
                  <a:rPr lang="vi-VN" sz="2000">
                    <a:solidFill>
                      <a:srgbClr val="000000"/>
                    </a:solidFill>
                  </a:rPr>
                  <a:t>Các muối có khả năng tan trong nước khác nhau, có</a:t>
                </a:r>
                <a:r>
                  <a:rPr lang="en-US" sz="2000">
                    <a:solidFill>
                      <a:srgbClr val="000000"/>
                    </a:solidFill>
                  </a:rPr>
                  <a:t> </a:t>
                </a:r>
                <a:r>
                  <a:rPr lang="vi-VN" sz="2000">
                    <a:solidFill>
                      <a:srgbClr val="000000"/>
                    </a:solidFill>
                  </a:rPr>
                  <a:t>muối tan nhiều, muối tan ít, muối không tan.</a:t>
                </a:r>
              </a:p>
              <a:p>
                <a:pPr marL="285750" indent="-285750" algn="just">
                  <a:lnSpc>
                    <a:spcPct val="150000"/>
                  </a:lnSpc>
                  <a:buFont typeface="Wingdings" panose="05000000000000000000" pitchFamily="2" charset="2"/>
                  <a:buChar char="§"/>
                </a:pPr>
                <a:r>
                  <a:rPr lang="vi-VN" sz="2000">
                    <a:solidFill>
                      <a:srgbClr val="000000"/>
                    </a:solidFill>
                  </a:rPr>
                  <a:t>Tên muối (chứa cation kim loại): tên kim loại (thêm</a:t>
                </a:r>
                <a:r>
                  <a:rPr lang="en-US" sz="2000">
                    <a:solidFill>
                      <a:srgbClr val="000000"/>
                    </a:solidFill>
                  </a:rPr>
                  <a:t> </a:t>
                </a:r>
                <a:r>
                  <a:rPr lang="vi-VN" sz="2000">
                    <a:solidFill>
                      <a:srgbClr val="000000"/>
                    </a:solidFill>
                  </a:rPr>
                  <a:t>hoá trị nếu kim loại có nhiều hoá trị) + tên gốc acid.</a:t>
                </a:r>
              </a:p>
              <a:p>
                <a:pPr marL="285750" indent="-285750" algn="just">
                  <a:lnSpc>
                    <a:spcPct val="150000"/>
                  </a:lnSpc>
                  <a:buFont typeface="Wingdings" panose="05000000000000000000" pitchFamily="2" charset="2"/>
                  <a:buChar char="§"/>
                </a:pPr>
                <a:r>
                  <a:rPr lang="vi-VN" sz="2000">
                    <a:solidFill>
                      <a:srgbClr val="000000"/>
                    </a:solidFill>
                  </a:rPr>
                  <a:t>Tính chất hoá học của muối: phản ứng với kim loại,</a:t>
                </a:r>
                <a:r>
                  <a:rPr lang="en-US" sz="2000">
                    <a:solidFill>
                      <a:srgbClr val="000000"/>
                    </a:solidFill>
                  </a:rPr>
                  <a:t> </a:t>
                </a:r>
                <a:r>
                  <a:rPr lang="vi-VN" sz="2000">
                    <a:solidFill>
                      <a:srgbClr val="000000"/>
                    </a:solidFill>
                  </a:rPr>
                  <a:t>acid, muối, base.</a:t>
                </a:r>
              </a:p>
              <a:p>
                <a:pPr marL="285750" indent="-285750" algn="just">
                  <a:lnSpc>
                    <a:spcPct val="150000"/>
                  </a:lnSpc>
                  <a:buFont typeface="Wingdings" panose="05000000000000000000" pitchFamily="2" charset="2"/>
                  <a:buChar char="§"/>
                </a:pPr>
                <a:r>
                  <a:rPr lang="vi-VN" sz="2000">
                    <a:solidFill>
                      <a:srgbClr val="000000"/>
                    </a:solidFill>
                  </a:rPr>
                  <a:t>Các hợp chất vô cơ có thể chuyển đổi hoá học thành</a:t>
                </a:r>
                <a:r>
                  <a:rPr lang="en-US" sz="2000">
                    <a:solidFill>
                      <a:srgbClr val="000000"/>
                    </a:solidFill>
                  </a:rPr>
                  <a:t> </a:t>
                </a:r>
                <a:r>
                  <a:rPr lang="vi-VN" sz="2000">
                    <a:solidFill>
                      <a:srgbClr val="000000"/>
                    </a:solidFill>
                  </a:rPr>
                  <a:t>các hợp chất vô cơ khác.</a:t>
                </a:r>
                <a:endParaRPr lang="en-US" sz="2000">
                  <a:solidFill>
                    <a:srgbClr val="000000"/>
                  </a:solidFill>
                </a:endParaRPr>
              </a:p>
            </p:txBody>
          </p:sp>
        </mc:Choice>
        <mc:Fallback xmlns="">
          <p:sp>
            <p:nvSpPr>
              <p:cNvPr id="6" name="Rectangle: Rounded Corners 5">
                <a:extLst>
                  <a:ext uri="{FF2B5EF4-FFF2-40B4-BE49-F238E27FC236}">
                    <a16:creationId xmlns:a16="http://schemas.microsoft.com/office/drawing/2014/main" id="{659FAC39-61E1-4AAF-7207-B8AD9A2B1A28}"/>
                  </a:ext>
                </a:extLst>
              </p:cNvPr>
              <p:cNvSpPr>
                <a:spLocks noRot="1" noChangeAspect="1" noMove="1" noResize="1" noEditPoints="1" noAdjustHandles="1" noChangeArrowheads="1" noChangeShapeType="1" noTextEdit="1"/>
              </p:cNvSpPr>
              <p:nvPr/>
            </p:nvSpPr>
            <p:spPr>
              <a:xfrm>
                <a:off x="390769" y="591038"/>
                <a:ext cx="8362462" cy="4368800"/>
              </a:xfrm>
              <a:prstGeom prst="roundRect">
                <a:avLst>
                  <a:gd name="adj" fmla="val 2880"/>
                </a:avLst>
              </a:prstGeom>
              <a:blipFill>
                <a:blip r:embed="rId3"/>
                <a:stretch>
                  <a:fillRect l="-219" r="-364"/>
                </a:stretch>
              </a:blipFill>
              <a:ln>
                <a:noFill/>
              </a:ln>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3BE246B1-CAA9-1922-75FC-2FF497FEC5AD}"/>
              </a:ext>
            </a:extLst>
          </p:cNvPr>
          <p:cNvSpPr/>
          <p:nvPr/>
        </p:nvSpPr>
        <p:spPr>
          <a:xfrm>
            <a:off x="3313723" y="265722"/>
            <a:ext cx="2516554" cy="508001"/>
          </a:xfrm>
          <a:prstGeom prst="roundRect">
            <a:avLst>
              <a:gd name="adj" fmla="val 50000"/>
            </a:avLst>
          </a:prstGeom>
          <a:solidFill>
            <a:srgbClr val="1288A7"/>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EM ĐÃ HỌC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grpSp>
        <p:nvGrpSpPr>
          <p:cNvPr id="540" name="Google Shape;540;p37"/>
          <p:cNvGrpSpPr/>
          <p:nvPr/>
        </p:nvGrpSpPr>
        <p:grpSpPr>
          <a:xfrm>
            <a:off x="713220" y="988185"/>
            <a:ext cx="1219382" cy="1219011"/>
            <a:chOff x="3478075" y="1668425"/>
            <a:chExt cx="985200" cy="984900"/>
          </a:xfrm>
        </p:grpSpPr>
        <p:sp>
          <p:nvSpPr>
            <p:cNvPr id="541" name="Google Shape;541;p37"/>
            <p:cNvSpPr/>
            <p:nvPr/>
          </p:nvSpPr>
          <p:spPr>
            <a:xfrm>
              <a:off x="3478075" y="1668425"/>
              <a:ext cx="985200" cy="984900"/>
            </a:xfrm>
            <a:prstGeom prst="ellipse">
              <a:avLst/>
            </a:prstGeom>
            <a:solidFill>
              <a:schemeClr val="lt1"/>
            </a:solidFill>
            <a:ln>
              <a:noFill/>
            </a:ln>
            <a:effectLst>
              <a:outerShdw blurRad="85725" dist="76200" dir="4560000" algn="bl" rotWithShape="0">
                <a:schemeClr val="dk1">
                  <a:alpha val="27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6600" b="1">
                  <a:solidFill>
                    <a:srgbClr val="008FE9"/>
                  </a:solidFill>
                </a:rPr>
                <a:t>I</a:t>
              </a:r>
              <a:endParaRPr sz="6600" b="1">
                <a:solidFill>
                  <a:srgbClr val="008FE9"/>
                </a:solidFill>
              </a:endParaRPr>
            </a:p>
          </p:txBody>
        </p:sp>
        <p:sp>
          <p:nvSpPr>
            <p:cNvPr id="542" name="Google Shape;542;p37"/>
            <p:cNvSpPr/>
            <p:nvPr/>
          </p:nvSpPr>
          <p:spPr>
            <a:xfrm>
              <a:off x="3542965" y="1733300"/>
              <a:ext cx="855600" cy="8553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6600" b="1">
                <a:solidFill>
                  <a:srgbClr val="008FE9"/>
                </a:solidFill>
              </a:endParaRPr>
            </a:p>
          </p:txBody>
        </p:sp>
      </p:grpSp>
      <p:grpSp>
        <p:nvGrpSpPr>
          <p:cNvPr id="546" name="Google Shape;546;p37"/>
          <p:cNvGrpSpPr/>
          <p:nvPr/>
        </p:nvGrpSpPr>
        <p:grpSpPr>
          <a:xfrm rot="934093" flipH="1">
            <a:off x="6346282" y="555472"/>
            <a:ext cx="1639459" cy="1678473"/>
            <a:chOff x="1823775" y="-1222075"/>
            <a:chExt cx="760600" cy="778700"/>
          </a:xfrm>
        </p:grpSpPr>
        <p:sp>
          <p:nvSpPr>
            <p:cNvPr id="547" name="Google Shape;547;p37"/>
            <p:cNvSpPr/>
            <p:nvPr/>
          </p:nvSpPr>
          <p:spPr>
            <a:xfrm>
              <a:off x="1827250" y="-1218575"/>
              <a:ext cx="753625" cy="771700"/>
            </a:xfrm>
            <a:custGeom>
              <a:avLst/>
              <a:gdLst/>
              <a:ahLst/>
              <a:cxnLst/>
              <a:rect l="l" t="t" r="r" b="b"/>
              <a:pathLst>
                <a:path w="30145" h="30868" extrusionOk="0">
                  <a:moveTo>
                    <a:pt x="16369" y="11389"/>
                  </a:moveTo>
                  <a:cubicBezTo>
                    <a:pt x="16402" y="11389"/>
                    <a:pt x="16426" y="11397"/>
                    <a:pt x="16459" y="11414"/>
                  </a:cubicBezTo>
                  <a:lnTo>
                    <a:pt x="16772" y="11595"/>
                  </a:lnTo>
                  <a:lnTo>
                    <a:pt x="16665" y="11784"/>
                  </a:lnTo>
                  <a:cubicBezTo>
                    <a:pt x="16344" y="11817"/>
                    <a:pt x="16048" y="11957"/>
                    <a:pt x="15809" y="12163"/>
                  </a:cubicBezTo>
                  <a:lnTo>
                    <a:pt x="16212" y="11480"/>
                  </a:lnTo>
                  <a:cubicBezTo>
                    <a:pt x="16237" y="11430"/>
                    <a:pt x="16270" y="11406"/>
                    <a:pt x="16319" y="11389"/>
                  </a:cubicBezTo>
                  <a:close/>
                  <a:moveTo>
                    <a:pt x="14707" y="14064"/>
                  </a:moveTo>
                  <a:cubicBezTo>
                    <a:pt x="14657" y="14302"/>
                    <a:pt x="14665" y="14541"/>
                    <a:pt x="14731" y="14780"/>
                  </a:cubicBezTo>
                  <a:cubicBezTo>
                    <a:pt x="14748" y="14854"/>
                    <a:pt x="14772" y="14920"/>
                    <a:pt x="14797" y="14994"/>
                  </a:cubicBezTo>
                  <a:lnTo>
                    <a:pt x="14600" y="15339"/>
                  </a:lnTo>
                  <a:cubicBezTo>
                    <a:pt x="14394" y="15693"/>
                    <a:pt x="14336" y="16113"/>
                    <a:pt x="14443" y="16516"/>
                  </a:cubicBezTo>
                  <a:cubicBezTo>
                    <a:pt x="14443" y="16532"/>
                    <a:pt x="14451" y="16549"/>
                    <a:pt x="14451" y="16565"/>
                  </a:cubicBezTo>
                  <a:lnTo>
                    <a:pt x="13735" y="16154"/>
                  </a:lnTo>
                  <a:cubicBezTo>
                    <a:pt x="13678" y="16113"/>
                    <a:pt x="13612" y="16088"/>
                    <a:pt x="13554" y="16063"/>
                  </a:cubicBezTo>
                  <a:lnTo>
                    <a:pt x="14707" y="14064"/>
                  </a:lnTo>
                  <a:close/>
                  <a:moveTo>
                    <a:pt x="23676" y="0"/>
                  </a:moveTo>
                  <a:cubicBezTo>
                    <a:pt x="23125" y="0"/>
                    <a:pt x="22607" y="296"/>
                    <a:pt x="22335" y="774"/>
                  </a:cubicBezTo>
                  <a:lnTo>
                    <a:pt x="21718" y="1835"/>
                  </a:lnTo>
                  <a:cubicBezTo>
                    <a:pt x="21553" y="2115"/>
                    <a:pt x="21479" y="2444"/>
                    <a:pt x="21512" y="2765"/>
                  </a:cubicBezTo>
                  <a:cubicBezTo>
                    <a:pt x="21224" y="2897"/>
                    <a:pt x="20969" y="3119"/>
                    <a:pt x="20804" y="3407"/>
                  </a:cubicBezTo>
                  <a:lnTo>
                    <a:pt x="20195" y="4460"/>
                  </a:lnTo>
                  <a:cubicBezTo>
                    <a:pt x="20162" y="4518"/>
                    <a:pt x="20130" y="4576"/>
                    <a:pt x="20105" y="4625"/>
                  </a:cubicBezTo>
                  <a:cubicBezTo>
                    <a:pt x="19809" y="4682"/>
                    <a:pt x="19512" y="4773"/>
                    <a:pt x="19241" y="4905"/>
                  </a:cubicBezTo>
                  <a:lnTo>
                    <a:pt x="17760" y="4041"/>
                  </a:lnTo>
                  <a:cubicBezTo>
                    <a:pt x="16920" y="3555"/>
                    <a:pt x="15966" y="3300"/>
                    <a:pt x="15003" y="3300"/>
                  </a:cubicBezTo>
                  <a:cubicBezTo>
                    <a:pt x="14525" y="3300"/>
                    <a:pt x="14048" y="3358"/>
                    <a:pt x="13587" y="3481"/>
                  </a:cubicBezTo>
                  <a:cubicBezTo>
                    <a:pt x="12172" y="3860"/>
                    <a:pt x="10979" y="4765"/>
                    <a:pt x="10246" y="6040"/>
                  </a:cubicBezTo>
                  <a:lnTo>
                    <a:pt x="6033" y="13290"/>
                  </a:lnTo>
                  <a:cubicBezTo>
                    <a:pt x="5301" y="14566"/>
                    <a:pt x="5095" y="16039"/>
                    <a:pt x="5473" y="17462"/>
                  </a:cubicBezTo>
                  <a:cubicBezTo>
                    <a:pt x="5597" y="17931"/>
                    <a:pt x="5786" y="18376"/>
                    <a:pt x="6017" y="18787"/>
                  </a:cubicBezTo>
                  <a:lnTo>
                    <a:pt x="3260" y="17183"/>
                  </a:lnTo>
                  <a:cubicBezTo>
                    <a:pt x="3021" y="17051"/>
                    <a:pt x="2750" y="16977"/>
                    <a:pt x="2478" y="16977"/>
                  </a:cubicBezTo>
                  <a:cubicBezTo>
                    <a:pt x="1927" y="16977"/>
                    <a:pt x="1408" y="17273"/>
                    <a:pt x="1137" y="17750"/>
                  </a:cubicBezTo>
                  <a:lnTo>
                    <a:pt x="264" y="19248"/>
                  </a:lnTo>
                  <a:cubicBezTo>
                    <a:pt x="59" y="19602"/>
                    <a:pt x="1" y="20022"/>
                    <a:pt x="108" y="20425"/>
                  </a:cubicBezTo>
                  <a:cubicBezTo>
                    <a:pt x="207" y="20820"/>
                    <a:pt x="470" y="21166"/>
                    <a:pt x="824" y="21371"/>
                  </a:cubicBezTo>
                  <a:lnTo>
                    <a:pt x="16830" y="30654"/>
                  </a:lnTo>
                  <a:cubicBezTo>
                    <a:pt x="17068" y="30794"/>
                    <a:pt x="17332" y="30868"/>
                    <a:pt x="17611" y="30868"/>
                  </a:cubicBezTo>
                  <a:cubicBezTo>
                    <a:pt x="18163" y="30868"/>
                    <a:pt x="18673" y="30571"/>
                    <a:pt x="18953" y="30094"/>
                  </a:cubicBezTo>
                  <a:lnTo>
                    <a:pt x="19825" y="28596"/>
                  </a:lnTo>
                  <a:cubicBezTo>
                    <a:pt x="20031" y="28243"/>
                    <a:pt x="20088" y="27823"/>
                    <a:pt x="19981" y="27420"/>
                  </a:cubicBezTo>
                  <a:cubicBezTo>
                    <a:pt x="19874" y="27025"/>
                    <a:pt x="19611" y="26679"/>
                    <a:pt x="19257" y="26473"/>
                  </a:cubicBezTo>
                  <a:lnTo>
                    <a:pt x="17208" y="25280"/>
                  </a:lnTo>
                  <a:cubicBezTo>
                    <a:pt x="17455" y="25148"/>
                    <a:pt x="17669" y="24943"/>
                    <a:pt x="17817" y="24696"/>
                  </a:cubicBezTo>
                  <a:lnTo>
                    <a:pt x="18401" y="23692"/>
                  </a:lnTo>
                  <a:cubicBezTo>
                    <a:pt x="18640" y="23774"/>
                    <a:pt x="18895" y="23824"/>
                    <a:pt x="19159" y="23824"/>
                  </a:cubicBezTo>
                  <a:cubicBezTo>
                    <a:pt x="19348" y="23824"/>
                    <a:pt x="19545" y="23799"/>
                    <a:pt x="19726" y="23741"/>
                  </a:cubicBezTo>
                  <a:cubicBezTo>
                    <a:pt x="20311" y="23593"/>
                    <a:pt x="20788" y="23223"/>
                    <a:pt x="21092" y="22704"/>
                  </a:cubicBezTo>
                  <a:lnTo>
                    <a:pt x="21331" y="22293"/>
                  </a:lnTo>
                  <a:cubicBezTo>
                    <a:pt x="21742" y="21577"/>
                    <a:pt x="21504" y="20655"/>
                    <a:pt x="20788" y="20244"/>
                  </a:cubicBezTo>
                  <a:lnTo>
                    <a:pt x="20072" y="19824"/>
                  </a:lnTo>
                  <a:cubicBezTo>
                    <a:pt x="20088" y="19824"/>
                    <a:pt x="20105" y="19824"/>
                    <a:pt x="20121" y="19816"/>
                  </a:cubicBezTo>
                  <a:cubicBezTo>
                    <a:pt x="20516" y="19709"/>
                    <a:pt x="20862" y="19446"/>
                    <a:pt x="21068" y="19092"/>
                  </a:cubicBezTo>
                  <a:lnTo>
                    <a:pt x="21273" y="18746"/>
                  </a:lnTo>
                  <a:cubicBezTo>
                    <a:pt x="21751" y="18689"/>
                    <a:pt x="22187" y="18409"/>
                    <a:pt x="22434" y="17981"/>
                  </a:cubicBezTo>
                  <a:lnTo>
                    <a:pt x="23043" y="16927"/>
                  </a:lnTo>
                  <a:cubicBezTo>
                    <a:pt x="23257" y="16565"/>
                    <a:pt x="23314" y="16146"/>
                    <a:pt x="23207" y="15751"/>
                  </a:cubicBezTo>
                  <a:cubicBezTo>
                    <a:pt x="23183" y="15677"/>
                    <a:pt x="23158" y="15611"/>
                    <a:pt x="23133" y="15537"/>
                  </a:cubicBezTo>
                  <a:lnTo>
                    <a:pt x="26573" y="9604"/>
                  </a:lnTo>
                  <a:cubicBezTo>
                    <a:pt x="27059" y="9546"/>
                    <a:pt x="27495" y="9266"/>
                    <a:pt x="27733" y="8846"/>
                  </a:cubicBezTo>
                  <a:lnTo>
                    <a:pt x="28351" y="7785"/>
                  </a:lnTo>
                  <a:cubicBezTo>
                    <a:pt x="28515" y="7497"/>
                    <a:pt x="28589" y="7176"/>
                    <a:pt x="28556" y="6847"/>
                  </a:cubicBezTo>
                  <a:cubicBezTo>
                    <a:pt x="28844" y="6715"/>
                    <a:pt x="29099" y="6501"/>
                    <a:pt x="29264" y="6213"/>
                  </a:cubicBezTo>
                  <a:lnTo>
                    <a:pt x="29873" y="5152"/>
                  </a:lnTo>
                  <a:cubicBezTo>
                    <a:pt x="30087" y="4798"/>
                    <a:pt x="30144" y="4378"/>
                    <a:pt x="30037" y="3975"/>
                  </a:cubicBezTo>
                  <a:cubicBezTo>
                    <a:pt x="29931" y="3580"/>
                    <a:pt x="29667" y="3234"/>
                    <a:pt x="29313" y="3028"/>
                  </a:cubicBezTo>
                  <a:lnTo>
                    <a:pt x="24458" y="214"/>
                  </a:lnTo>
                  <a:cubicBezTo>
                    <a:pt x="24219" y="74"/>
                    <a:pt x="23948" y="0"/>
                    <a:pt x="23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7"/>
            <p:cNvSpPr/>
            <p:nvPr/>
          </p:nvSpPr>
          <p:spPr>
            <a:xfrm>
              <a:off x="1823775" y="-1222075"/>
              <a:ext cx="760600" cy="778700"/>
            </a:xfrm>
            <a:custGeom>
              <a:avLst/>
              <a:gdLst/>
              <a:ahLst/>
              <a:cxnLst/>
              <a:rect l="l" t="t" r="r" b="b"/>
              <a:pathLst>
                <a:path w="30424" h="31148" extrusionOk="0">
                  <a:moveTo>
                    <a:pt x="23815" y="0"/>
                  </a:moveTo>
                  <a:cubicBezTo>
                    <a:pt x="23215" y="0"/>
                    <a:pt x="22655" y="329"/>
                    <a:pt x="22351" y="848"/>
                  </a:cubicBezTo>
                  <a:lnTo>
                    <a:pt x="21742" y="1901"/>
                  </a:lnTo>
                  <a:cubicBezTo>
                    <a:pt x="21577" y="2189"/>
                    <a:pt x="21495" y="2502"/>
                    <a:pt x="21511" y="2823"/>
                  </a:cubicBezTo>
                  <a:cubicBezTo>
                    <a:pt x="21223" y="2971"/>
                    <a:pt x="20993" y="3193"/>
                    <a:pt x="20828" y="3473"/>
                  </a:cubicBezTo>
                  <a:lnTo>
                    <a:pt x="20211" y="4534"/>
                  </a:lnTo>
                  <a:cubicBezTo>
                    <a:pt x="20195" y="4567"/>
                    <a:pt x="20170" y="4609"/>
                    <a:pt x="20153" y="4650"/>
                  </a:cubicBezTo>
                  <a:cubicBezTo>
                    <a:pt x="19890" y="4699"/>
                    <a:pt x="19627" y="4773"/>
                    <a:pt x="19380" y="4888"/>
                  </a:cubicBezTo>
                  <a:lnTo>
                    <a:pt x="17964" y="4065"/>
                  </a:lnTo>
                  <a:cubicBezTo>
                    <a:pt x="17109" y="3563"/>
                    <a:pt x="16129" y="3300"/>
                    <a:pt x="15142" y="3300"/>
                  </a:cubicBezTo>
                  <a:cubicBezTo>
                    <a:pt x="14656" y="3300"/>
                    <a:pt x="14171" y="3366"/>
                    <a:pt x="13693" y="3489"/>
                  </a:cubicBezTo>
                  <a:cubicBezTo>
                    <a:pt x="12237" y="3876"/>
                    <a:pt x="11019" y="4806"/>
                    <a:pt x="10262" y="6106"/>
                  </a:cubicBezTo>
                  <a:lnTo>
                    <a:pt x="6057" y="13364"/>
                  </a:lnTo>
                  <a:cubicBezTo>
                    <a:pt x="5300" y="14665"/>
                    <a:pt x="5094" y="16179"/>
                    <a:pt x="5481" y="17635"/>
                  </a:cubicBezTo>
                  <a:cubicBezTo>
                    <a:pt x="5571" y="17956"/>
                    <a:pt x="5678" y="18277"/>
                    <a:pt x="5818" y="18573"/>
                  </a:cubicBezTo>
                  <a:lnTo>
                    <a:pt x="3465" y="17207"/>
                  </a:lnTo>
                  <a:cubicBezTo>
                    <a:pt x="3209" y="17059"/>
                    <a:pt x="2913" y="16977"/>
                    <a:pt x="2617" y="16977"/>
                  </a:cubicBezTo>
                  <a:cubicBezTo>
                    <a:pt x="2016" y="16977"/>
                    <a:pt x="1457" y="17298"/>
                    <a:pt x="1152" y="17816"/>
                  </a:cubicBezTo>
                  <a:lnTo>
                    <a:pt x="288" y="19314"/>
                  </a:lnTo>
                  <a:cubicBezTo>
                    <a:pt x="58" y="19709"/>
                    <a:pt x="0" y="20162"/>
                    <a:pt x="115" y="20598"/>
                  </a:cubicBezTo>
                  <a:cubicBezTo>
                    <a:pt x="222" y="21026"/>
                    <a:pt x="510" y="21404"/>
                    <a:pt x="897" y="21626"/>
                  </a:cubicBezTo>
                  <a:lnTo>
                    <a:pt x="16895" y="30917"/>
                  </a:lnTo>
                  <a:cubicBezTo>
                    <a:pt x="17158" y="31065"/>
                    <a:pt x="17454" y="31148"/>
                    <a:pt x="17750" y="31148"/>
                  </a:cubicBezTo>
                  <a:cubicBezTo>
                    <a:pt x="18351" y="31148"/>
                    <a:pt x="18911" y="30827"/>
                    <a:pt x="19207" y="30300"/>
                  </a:cubicBezTo>
                  <a:lnTo>
                    <a:pt x="20079" y="28811"/>
                  </a:lnTo>
                  <a:cubicBezTo>
                    <a:pt x="20310" y="28416"/>
                    <a:pt x="20367" y="27963"/>
                    <a:pt x="20252" y="27527"/>
                  </a:cubicBezTo>
                  <a:cubicBezTo>
                    <a:pt x="20137" y="27091"/>
                    <a:pt x="19857" y="26720"/>
                    <a:pt x="19470" y="26498"/>
                  </a:cubicBezTo>
                  <a:lnTo>
                    <a:pt x="17611" y="25420"/>
                  </a:lnTo>
                  <a:cubicBezTo>
                    <a:pt x="17800" y="25280"/>
                    <a:pt x="17956" y="25107"/>
                    <a:pt x="18080" y="24902"/>
                  </a:cubicBezTo>
                  <a:lnTo>
                    <a:pt x="18606" y="23996"/>
                  </a:lnTo>
                  <a:cubicBezTo>
                    <a:pt x="18828" y="24062"/>
                    <a:pt x="19059" y="24095"/>
                    <a:pt x="19298" y="24095"/>
                  </a:cubicBezTo>
                  <a:cubicBezTo>
                    <a:pt x="19495" y="24095"/>
                    <a:pt x="19701" y="24071"/>
                    <a:pt x="19906" y="24021"/>
                  </a:cubicBezTo>
                  <a:cubicBezTo>
                    <a:pt x="20515" y="23857"/>
                    <a:pt x="21026" y="23462"/>
                    <a:pt x="21347" y="22918"/>
                  </a:cubicBezTo>
                  <a:lnTo>
                    <a:pt x="21593" y="22499"/>
                  </a:lnTo>
                  <a:cubicBezTo>
                    <a:pt x="22038" y="21717"/>
                    <a:pt x="21775" y="20713"/>
                    <a:pt x="20993" y="20260"/>
                  </a:cubicBezTo>
                  <a:lnTo>
                    <a:pt x="20540" y="20005"/>
                  </a:lnTo>
                  <a:cubicBezTo>
                    <a:pt x="20869" y="19857"/>
                    <a:pt x="21149" y="19610"/>
                    <a:pt x="21322" y="19306"/>
                  </a:cubicBezTo>
                  <a:lnTo>
                    <a:pt x="21495" y="19010"/>
                  </a:lnTo>
                  <a:cubicBezTo>
                    <a:pt x="21988" y="18936"/>
                    <a:pt x="22433" y="18631"/>
                    <a:pt x="22688" y="18195"/>
                  </a:cubicBezTo>
                  <a:lnTo>
                    <a:pt x="23305" y="17133"/>
                  </a:lnTo>
                  <a:cubicBezTo>
                    <a:pt x="23527" y="16747"/>
                    <a:pt x="23593" y="16286"/>
                    <a:pt x="23478" y="15858"/>
                  </a:cubicBezTo>
                  <a:cubicBezTo>
                    <a:pt x="23461" y="15800"/>
                    <a:pt x="23445" y="15743"/>
                    <a:pt x="23420" y="15693"/>
                  </a:cubicBezTo>
                  <a:lnTo>
                    <a:pt x="26803" y="9875"/>
                  </a:lnTo>
                  <a:cubicBezTo>
                    <a:pt x="27296" y="9793"/>
                    <a:pt x="27741" y="9488"/>
                    <a:pt x="27996" y="9052"/>
                  </a:cubicBezTo>
                  <a:lnTo>
                    <a:pt x="28605" y="7991"/>
                  </a:lnTo>
                  <a:cubicBezTo>
                    <a:pt x="28769" y="7711"/>
                    <a:pt x="28852" y="7390"/>
                    <a:pt x="28835" y="7069"/>
                  </a:cubicBezTo>
                  <a:cubicBezTo>
                    <a:pt x="29123" y="6921"/>
                    <a:pt x="29362" y="6699"/>
                    <a:pt x="29518" y="6419"/>
                  </a:cubicBezTo>
                  <a:lnTo>
                    <a:pt x="30135" y="5366"/>
                  </a:lnTo>
                  <a:cubicBezTo>
                    <a:pt x="30366" y="4971"/>
                    <a:pt x="30423" y="4518"/>
                    <a:pt x="30308" y="4082"/>
                  </a:cubicBezTo>
                  <a:cubicBezTo>
                    <a:pt x="30193" y="3654"/>
                    <a:pt x="29905" y="3275"/>
                    <a:pt x="29526" y="3053"/>
                  </a:cubicBezTo>
                  <a:lnTo>
                    <a:pt x="24663" y="231"/>
                  </a:lnTo>
                  <a:cubicBezTo>
                    <a:pt x="24408" y="82"/>
                    <a:pt x="24112" y="0"/>
                    <a:pt x="23815" y="0"/>
                  </a:cubicBezTo>
                  <a:close/>
                </a:path>
              </a:pathLst>
            </a:custGeom>
            <a:solidFill>
              <a:schemeClr val="lt1"/>
            </a:solidFill>
            <a:ln>
              <a:noFill/>
            </a:ln>
            <a:effectLst>
              <a:outerShdw blurRad="71438" dist="66675" dir="44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7"/>
            <p:cNvSpPr/>
            <p:nvPr/>
          </p:nvSpPr>
          <p:spPr>
            <a:xfrm>
              <a:off x="1984225" y="-1097400"/>
              <a:ext cx="384325" cy="476700"/>
            </a:xfrm>
            <a:custGeom>
              <a:avLst/>
              <a:gdLst/>
              <a:ahLst/>
              <a:cxnLst/>
              <a:rect l="l" t="t" r="r" b="b"/>
              <a:pathLst>
                <a:path w="15373" h="19068" extrusionOk="0">
                  <a:moveTo>
                    <a:pt x="8723" y="1"/>
                  </a:moveTo>
                  <a:cubicBezTo>
                    <a:pt x="7364" y="1"/>
                    <a:pt x="6041" y="706"/>
                    <a:pt x="5309" y="1967"/>
                  </a:cubicBezTo>
                  <a:lnTo>
                    <a:pt x="1095" y="9225"/>
                  </a:lnTo>
                  <a:cubicBezTo>
                    <a:pt x="1" y="11109"/>
                    <a:pt x="643" y="13521"/>
                    <a:pt x="2527" y="14615"/>
                  </a:cubicBezTo>
                  <a:lnTo>
                    <a:pt x="10197" y="19067"/>
                  </a:lnTo>
                  <a:lnTo>
                    <a:pt x="11629" y="16598"/>
                  </a:lnTo>
                  <a:lnTo>
                    <a:pt x="9250" y="15224"/>
                  </a:lnTo>
                  <a:lnTo>
                    <a:pt x="8872" y="15874"/>
                  </a:lnTo>
                  <a:lnTo>
                    <a:pt x="5811" y="14097"/>
                  </a:lnTo>
                  <a:cubicBezTo>
                    <a:pt x="4980" y="13611"/>
                    <a:pt x="4700" y="12550"/>
                    <a:pt x="5177" y="11727"/>
                  </a:cubicBezTo>
                  <a:lnTo>
                    <a:pt x="8592" y="5851"/>
                  </a:lnTo>
                  <a:cubicBezTo>
                    <a:pt x="8911" y="5296"/>
                    <a:pt x="9489" y="4987"/>
                    <a:pt x="10086" y="4987"/>
                  </a:cubicBezTo>
                  <a:cubicBezTo>
                    <a:pt x="10384" y="4987"/>
                    <a:pt x="10686" y="5064"/>
                    <a:pt x="10962" y="5226"/>
                  </a:cubicBezTo>
                  <a:lnTo>
                    <a:pt x="13406" y="6641"/>
                  </a:lnTo>
                  <a:lnTo>
                    <a:pt x="15373" y="3251"/>
                  </a:lnTo>
                  <a:lnTo>
                    <a:pt x="14048" y="2477"/>
                  </a:lnTo>
                  <a:lnTo>
                    <a:pt x="10699" y="535"/>
                  </a:lnTo>
                  <a:cubicBezTo>
                    <a:pt x="10076" y="173"/>
                    <a:pt x="9395" y="1"/>
                    <a:pt x="87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7"/>
            <p:cNvSpPr/>
            <p:nvPr/>
          </p:nvSpPr>
          <p:spPr>
            <a:xfrm>
              <a:off x="1990200" y="-1101900"/>
              <a:ext cx="382875" cy="485725"/>
            </a:xfrm>
            <a:custGeom>
              <a:avLst/>
              <a:gdLst/>
              <a:ahLst/>
              <a:cxnLst/>
              <a:rect l="l" t="t" r="r" b="b"/>
              <a:pathLst>
                <a:path w="15315" h="19429" extrusionOk="0">
                  <a:moveTo>
                    <a:pt x="8485" y="361"/>
                  </a:moveTo>
                  <a:cubicBezTo>
                    <a:pt x="9143" y="361"/>
                    <a:pt x="9785" y="534"/>
                    <a:pt x="10369" y="871"/>
                  </a:cubicBezTo>
                  <a:lnTo>
                    <a:pt x="13719" y="2813"/>
                  </a:lnTo>
                  <a:lnTo>
                    <a:pt x="14887" y="3496"/>
                  </a:lnTo>
                  <a:lnTo>
                    <a:pt x="13101" y="6574"/>
                  </a:lnTo>
                  <a:lnTo>
                    <a:pt x="10814" y="5249"/>
                  </a:lnTo>
                  <a:cubicBezTo>
                    <a:pt x="10511" y="5072"/>
                    <a:pt x="10179" y="4988"/>
                    <a:pt x="9852" y="4988"/>
                  </a:cubicBezTo>
                  <a:cubicBezTo>
                    <a:pt x="9191" y="4988"/>
                    <a:pt x="8549" y="5330"/>
                    <a:pt x="8197" y="5940"/>
                  </a:cubicBezTo>
                  <a:lnTo>
                    <a:pt x="4782" y="11816"/>
                  </a:lnTo>
                  <a:cubicBezTo>
                    <a:pt x="4255" y="12730"/>
                    <a:pt x="4568" y="13898"/>
                    <a:pt x="5481" y="14433"/>
                  </a:cubicBezTo>
                  <a:lnTo>
                    <a:pt x="8542" y="16210"/>
                  </a:lnTo>
                  <a:cubicBezTo>
                    <a:pt x="8569" y="16226"/>
                    <a:pt x="8599" y="16236"/>
                    <a:pt x="8630" y="16236"/>
                  </a:cubicBezTo>
                  <a:cubicBezTo>
                    <a:pt x="8647" y="16236"/>
                    <a:pt x="8665" y="16233"/>
                    <a:pt x="8682" y="16227"/>
                  </a:cubicBezTo>
                  <a:cubicBezTo>
                    <a:pt x="8732" y="16219"/>
                    <a:pt x="8765" y="16186"/>
                    <a:pt x="8789" y="16145"/>
                  </a:cubicBezTo>
                  <a:lnTo>
                    <a:pt x="9077" y="15651"/>
                  </a:lnTo>
                  <a:lnTo>
                    <a:pt x="11143" y="16844"/>
                  </a:lnTo>
                  <a:lnTo>
                    <a:pt x="9892" y="19000"/>
                  </a:lnTo>
                  <a:lnTo>
                    <a:pt x="2379" y="14639"/>
                  </a:lnTo>
                  <a:cubicBezTo>
                    <a:pt x="1506" y="14137"/>
                    <a:pt x="889" y="13322"/>
                    <a:pt x="634" y="12351"/>
                  </a:cubicBezTo>
                  <a:cubicBezTo>
                    <a:pt x="371" y="11380"/>
                    <a:pt x="511" y="10368"/>
                    <a:pt x="1013" y="9495"/>
                  </a:cubicBezTo>
                  <a:lnTo>
                    <a:pt x="5226" y="2237"/>
                  </a:lnTo>
                  <a:cubicBezTo>
                    <a:pt x="5728" y="1373"/>
                    <a:pt x="6543" y="748"/>
                    <a:pt x="7514" y="493"/>
                  </a:cubicBezTo>
                  <a:cubicBezTo>
                    <a:pt x="7835" y="402"/>
                    <a:pt x="8164" y="361"/>
                    <a:pt x="8485" y="361"/>
                  </a:cubicBezTo>
                  <a:close/>
                  <a:moveTo>
                    <a:pt x="8483" y="1"/>
                  </a:moveTo>
                  <a:cubicBezTo>
                    <a:pt x="8129" y="1"/>
                    <a:pt x="7774" y="47"/>
                    <a:pt x="7423" y="139"/>
                  </a:cubicBezTo>
                  <a:cubicBezTo>
                    <a:pt x="6353" y="427"/>
                    <a:pt x="5465" y="1102"/>
                    <a:pt x="4913" y="2056"/>
                  </a:cubicBezTo>
                  <a:lnTo>
                    <a:pt x="700" y="9314"/>
                  </a:lnTo>
                  <a:cubicBezTo>
                    <a:pt x="149" y="10269"/>
                    <a:pt x="1" y="11380"/>
                    <a:pt x="280" y="12442"/>
                  </a:cubicBezTo>
                  <a:cubicBezTo>
                    <a:pt x="568" y="13503"/>
                    <a:pt x="1243" y="14400"/>
                    <a:pt x="2198" y="14951"/>
                  </a:cubicBezTo>
                  <a:lnTo>
                    <a:pt x="9867" y="19403"/>
                  </a:lnTo>
                  <a:cubicBezTo>
                    <a:pt x="9900" y="19420"/>
                    <a:pt x="9925" y="19428"/>
                    <a:pt x="9958" y="19428"/>
                  </a:cubicBezTo>
                  <a:cubicBezTo>
                    <a:pt x="10024" y="19428"/>
                    <a:pt x="10081" y="19395"/>
                    <a:pt x="10114" y="19338"/>
                  </a:cubicBezTo>
                  <a:lnTo>
                    <a:pt x="11546" y="16869"/>
                  </a:lnTo>
                  <a:cubicBezTo>
                    <a:pt x="11595" y="16787"/>
                    <a:pt x="11562" y="16680"/>
                    <a:pt x="11480" y="16622"/>
                  </a:cubicBezTo>
                  <a:lnTo>
                    <a:pt x="9102" y="15248"/>
                  </a:lnTo>
                  <a:cubicBezTo>
                    <a:pt x="9075" y="15232"/>
                    <a:pt x="9045" y="15223"/>
                    <a:pt x="9016" y="15223"/>
                  </a:cubicBezTo>
                  <a:cubicBezTo>
                    <a:pt x="9000" y="15223"/>
                    <a:pt x="8985" y="15225"/>
                    <a:pt x="8970" y="15231"/>
                  </a:cubicBezTo>
                  <a:cubicBezTo>
                    <a:pt x="8921" y="15239"/>
                    <a:pt x="8880" y="15272"/>
                    <a:pt x="8855" y="15314"/>
                  </a:cubicBezTo>
                  <a:lnTo>
                    <a:pt x="8567" y="15807"/>
                  </a:lnTo>
                  <a:lnTo>
                    <a:pt x="5662" y="14120"/>
                  </a:lnTo>
                  <a:cubicBezTo>
                    <a:pt x="5300" y="13906"/>
                    <a:pt x="5045" y="13577"/>
                    <a:pt x="4938" y="13174"/>
                  </a:cubicBezTo>
                  <a:cubicBezTo>
                    <a:pt x="4831" y="12771"/>
                    <a:pt x="4889" y="12359"/>
                    <a:pt x="5094" y="11997"/>
                  </a:cubicBezTo>
                  <a:lnTo>
                    <a:pt x="8509" y="6122"/>
                  </a:lnTo>
                  <a:cubicBezTo>
                    <a:pt x="8715" y="5759"/>
                    <a:pt x="9053" y="5504"/>
                    <a:pt x="9448" y="5397"/>
                  </a:cubicBezTo>
                  <a:cubicBezTo>
                    <a:pt x="9580" y="5362"/>
                    <a:pt x="9714" y="5345"/>
                    <a:pt x="9847" y="5345"/>
                  </a:cubicBezTo>
                  <a:cubicBezTo>
                    <a:pt x="10120" y="5345"/>
                    <a:pt x="10389" y="5418"/>
                    <a:pt x="10633" y="5562"/>
                  </a:cubicBezTo>
                  <a:lnTo>
                    <a:pt x="13077" y="6977"/>
                  </a:lnTo>
                  <a:cubicBezTo>
                    <a:pt x="13103" y="6993"/>
                    <a:pt x="13133" y="7002"/>
                    <a:pt x="13162" y="7002"/>
                  </a:cubicBezTo>
                  <a:cubicBezTo>
                    <a:pt x="13178" y="7002"/>
                    <a:pt x="13194" y="7000"/>
                    <a:pt x="13208" y="6994"/>
                  </a:cubicBezTo>
                  <a:cubicBezTo>
                    <a:pt x="13258" y="6986"/>
                    <a:pt x="13299" y="6953"/>
                    <a:pt x="13324" y="6912"/>
                  </a:cubicBezTo>
                  <a:lnTo>
                    <a:pt x="15290" y="3521"/>
                  </a:lnTo>
                  <a:cubicBezTo>
                    <a:pt x="15315" y="3480"/>
                    <a:pt x="15315" y="3431"/>
                    <a:pt x="15307" y="3381"/>
                  </a:cubicBezTo>
                  <a:cubicBezTo>
                    <a:pt x="15299" y="3340"/>
                    <a:pt x="15266" y="3299"/>
                    <a:pt x="15224" y="3274"/>
                  </a:cubicBezTo>
                  <a:lnTo>
                    <a:pt x="10550" y="559"/>
                  </a:lnTo>
                  <a:cubicBezTo>
                    <a:pt x="9911" y="189"/>
                    <a:pt x="9201" y="1"/>
                    <a:pt x="84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7"/>
            <p:cNvSpPr/>
            <p:nvPr/>
          </p:nvSpPr>
          <p:spPr>
            <a:xfrm>
              <a:off x="2404125" y="-1151100"/>
              <a:ext cx="102275" cy="98150"/>
            </a:xfrm>
            <a:custGeom>
              <a:avLst/>
              <a:gdLst/>
              <a:ahLst/>
              <a:cxnLst/>
              <a:rect l="l" t="t" r="r" b="b"/>
              <a:pathLst>
                <a:path w="4091" h="3926" extrusionOk="0">
                  <a:moveTo>
                    <a:pt x="1358" y="0"/>
                  </a:moveTo>
                  <a:lnTo>
                    <a:pt x="1" y="2337"/>
                  </a:lnTo>
                  <a:lnTo>
                    <a:pt x="2733" y="3926"/>
                  </a:lnTo>
                  <a:lnTo>
                    <a:pt x="4091" y="1588"/>
                  </a:lnTo>
                  <a:lnTo>
                    <a:pt x="13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7"/>
            <p:cNvSpPr/>
            <p:nvPr/>
          </p:nvSpPr>
          <p:spPr>
            <a:xfrm>
              <a:off x="2398975" y="-1155600"/>
              <a:ext cx="112575" cy="107175"/>
            </a:xfrm>
            <a:custGeom>
              <a:avLst/>
              <a:gdLst/>
              <a:ahLst/>
              <a:cxnLst/>
              <a:rect l="l" t="t" r="r" b="b"/>
              <a:pathLst>
                <a:path w="4503" h="4287" extrusionOk="0">
                  <a:moveTo>
                    <a:pt x="1630" y="427"/>
                  </a:moveTo>
                  <a:lnTo>
                    <a:pt x="4050" y="1834"/>
                  </a:lnTo>
                  <a:lnTo>
                    <a:pt x="2873" y="3859"/>
                  </a:lnTo>
                  <a:lnTo>
                    <a:pt x="453" y="2452"/>
                  </a:lnTo>
                  <a:lnTo>
                    <a:pt x="1630" y="427"/>
                  </a:lnTo>
                  <a:close/>
                  <a:moveTo>
                    <a:pt x="1569" y="1"/>
                  </a:moveTo>
                  <a:cubicBezTo>
                    <a:pt x="1506" y="1"/>
                    <a:pt x="1442" y="34"/>
                    <a:pt x="1408" y="90"/>
                  </a:cubicBezTo>
                  <a:lnTo>
                    <a:pt x="50" y="2427"/>
                  </a:lnTo>
                  <a:cubicBezTo>
                    <a:pt x="1" y="2517"/>
                    <a:pt x="34" y="2624"/>
                    <a:pt x="116" y="2674"/>
                  </a:cubicBezTo>
                  <a:lnTo>
                    <a:pt x="2848" y="4262"/>
                  </a:lnTo>
                  <a:cubicBezTo>
                    <a:pt x="2873" y="4278"/>
                    <a:pt x="2906" y="4287"/>
                    <a:pt x="2939" y="4287"/>
                  </a:cubicBezTo>
                  <a:cubicBezTo>
                    <a:pt x="2955" y="4287"/>
                    <a:pt x="2972" y="4278"/>
                    <a:pt x="2988" y="4278"/>
                  </a:cubicBezTo>
                  <a:cubicBezTo>
                    <a:pt x="3029" y="4262"/>
                    <a:pt x="3070" y="4237"/>
                    <a:pt x="3095" y="4196"/>
                  </a:cubicBezTo>
                  <a:lnTo>
                    <a:pt x="4453" y="1859"/>
                  </a:lnTo>
                  <a:cubicBezTo>
                    <a:pt x="4502" y="1768"/>
                    <a:pt x="4469" y="1662"/>
                    <a:pt x="4387" y="1612"/>
                  </a:cubicBezTo>
                  <a:lnTo>
                    <a:pt x="1655" y="24"/>
                  </a:lnTo>
                  <a:cubicBezTo>
                    <a:pt x="1629" y="8"/>
                    <a:pt x="1599" y="1"/>
                    <a:pt x="1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7"/>
            <p:cNvSpPr/>
            <p:nvPr/>
          </p:nvSpPr>
          <p:spPr>
            <a:xfrm>
              <a:off x="2225750" y="-1098450"/>
              <a:ext cx="258850" cy="337850"/>
            </a:xfrm>
            <a:custGeom>
              <a:avLst/>
              <a:gdLst/>
              <a:ahLst/>
              <a:cxnLst/>
              <a:rect l="l" t="t" r="r" b="b"/>
              <a:pathLst>
                <a:path w="10354" h="13514" extrusionOk="0">
                  <a:moveTo>
                    <a:pt x="6568" y="1"/>
                  </a:moveTo>
                  <a:lnTo>
                    <a:pt x="1" y="11316"/>
                  </a:lnTo>
                  <a:lnTo>
                    <a:pt x="3786" y="13513"/>
                  </a:lnTo>
                  <a:lnTo>
                    <a:pt x="10353" y="2198"/>
                  </a:lnTo>
                  <a:lnTo>
                    <a:pt x="6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7"/>
            <p:cNvSpPr/>
            <p:nvPr/>
          </p:nvSpPr>
          <p:spPr>
            <a:xfrm>
              <a:off x="2220625" y="-1102975"/>
              <a:ext cx="268700" cy="346900"/>
            </a:xfrm>
            <a:custGeom>
              <a:avLst/>
              <a:gdLst/>
              <a:ahLst/>
              <a:cxnLst/>
              <a:rect l="l" t="t" r="r" b="b"/>
              <a:pathLst>
                <a:path w="10748" h="13876" extrusionOk="0">
                  <a:moveTo>
                    <a:pt x="6839" y="429"/>
                  </a:moveTo>
                  <a:lnTo>
                    <a:pt x="10311" y="2445"/>
                  </a:lnTo>
                  <a:lnTo>
                    <a:pt x="3926" y="13447"/>
                  </a:lnTo>
                  <a:lnTo>
                    <a:pt x="453" y="11431"/>
                  </a:lnTo>
                  <a:lnTo>
                    <a:pt x="6839" y="429"/>
                  </a:lnTo>
                  <a:close/>
                  <a:moveTo>
                    <a:pt x="6768" y="1"/>
                  </a:moveTo>
                  <a:cubicBezTo>
                    <a:pt x="6707" y="1"/>
                    <a:pt x="6649" y="32"/>
                    <a:pt x="6616" y="91"/>
                  </a:cubicBezTo>
                  <a:lnTo>
                    <a:pt x="50" y="11407"/>
                  </a:lnTo>
                  <a:cubicBezTo>
                    <a:pt x="0" y="11489"/>
                    <a:pt x="25" y="11604"/>
                    <a:pt x="115" y="11653"/>
                  </a:cubicBezTo>
                  <a:lnTo>
                    <a:pt x="3901" y="13851"/>
                  </a:lnTo>
                  <a:cubicBezTo>
                    <a:pt x="3926" y="13867"/>
                    <a:pt x="3958" y="13875"/>
                    <a:pt x="3991" y="13875"/>
                  </a:cubicBezTo>
                  <a:cubicBezTo>
                    <a:pt x="4008" y="13875"/>
                    <a:pt x="4024" y="13867"/>
                    <a:pt x="4041" y="13867"/>
                  </a:cubicBezTo>
                  <a:cubicBezTo>
                    <a:pt x="4082" y="13851"/>
                    <a:pt x="4123" y="13826"/>
                    <a:pt x="4148" y="13785"/>
                  </a:cubicBezTo>
                  <a:lnTo>
                    <a:pt x="10715" y="2470"/>
                  </a:lnTo>
                  <a:cubicBezTo>
                    <a:pt x="10739" y="2428"/>
                    <a:pt x="10747" y="2379"/>
                    <a:pt x="10731" y="2330"/>
                  </a:cubicBezTo>
                  <a:cubicBezTo>
                    <a:pt x="10723" y="2289"/>
                    <a:pt x="10690" y="2247"/>
                    <a:pt x="10649" y="2223"/>
                  </a:cubicBezTo>
                  <a:lnTo>
                    <a:pt x="6863" y="26"/>
                  </a:lnTo>
                  <a:cubicBezTo>
                    <a:pt x="6833" y="9"/>
                    <a:pt x="6800" y="1"/>
                    <a:pt x="6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7"/>
            <p:cNvSpPr/>
            <p:nvPr/>
          </p:nvSpPr>
          <p:spPr>
            <a:xfrm>
              <a:off x="2365650" y="-1114075"/>
              <a:ext cx="136850" cy="97125"/>
            </a:xfrm>
            <a:custGeom>
              <a:avLst/>
              <a:gdLst/>
              <a:ahLst/>
              <a:cxnLst/>
              <a:rect l="l" t="t" r="r" b="b"/>
              <a:pathLst>
                <a:path w="5474" h="3885" extrusionOk="0">
                  <a:moveTo>
                    <a:pt x="610" y="1"/>
                  </a:moveTo>
                  <a:lnTo>
                    <a:pt x="1" y="1062"/>
                  </a:lnTo>
                  <a:lnTo>
                    <a:pt x="4856" y="3885"/>
                  </a:lnTo>
                  <a:lnTo>
                    <a:pt x="5473" y="2823"/>
                  </a:lnTo>
                  <a:lnTo>
                    <a:pt x="6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7"/>
            <p:cNvSpPr/>
            <p:nvPr/>
          </p:nvSpPr>
          <p:spPr>
            <a:xfrm>
              <a:off x="2360925" y="-1118575"/>
              <a:ext cx="146300" cy="106150"/>
            </a:xfrm>
            <a:custGeom>
              <a:avLst/>
              <a:gdLst/>
              <a:ahLst/>
              <a:cxnLst/>
              <a:rect l="l" t="t" r="r" b="b"/>
              <a:pathLst>
                <a:path w="5852" h="4246" extrusionOk="0">
                  <a:moveTo>
                    <a:pt x="865" y="427"/>
                  </a:moveTo>
                  <a:lnTo>
                    <a:pt x="5415" y="3069"/>
                  </a:lnTo>
                  <a:lnTo>
                    <a:pt x="4979" y="3818"/>
                  </a:lnTo>
                  <a:lnTo>
                    <a:pt x="437" y="1176"/>
                  </a:lnTo>
                  <a:lnTo>
                    <a:pt x="865" y="427"/>
                  </a:lnTo>
                  <a:close/>
                  <a:moveTo>
                    <a:pt x="805" y="1"/>
                  </a:moveTo>
                  <a:cubicBezTo>
                    <a:pt x="744" y="1"/>
                    <a:pt x="684" y="34"/>
                    <a:pt x="651" y="90"/>
                  </a:cubicBezTo>
                  <a:lnTo>
                    <a:pt x="33" y="1152"/>
                  </a:lnTo>
                  <a:cubicBezTo>
                    <a:pt x="9" y="1193"/>
                    <a:pt x="0" y="1242"/>
                    <a:pt x="17" y="1291"/>
                  </a:cubicBezTo>
                  <a:cubicBezTo>
                    <a:pt x="25" y="1333"/>
                    <a:pt x="58" y="1374"/>
                    <a:pt x="99" y="1398"/>
                  </a:cubicBezTo>
                  <a:lnTo>
                    <a:pt x="4954" y="4221"/>
                  </a:lnTo>
                  <a:cubicBezTo>
                    <a:pt x="4987" y="4237"/>
                    <a:pt x="5020" y="4246"/>
                    <a:pt x="5045" y="4246"/>
                  </a:cubicBezTo>
                  <a:cubicBezTo>
                    <a:pt x="5111" y="4246"/>
                    <a:pt x="5168" y="4213"/>
                    <a:pt x="5201" y="4155"/>
                  </a:cubicBezTo>
                  <a:lnTo>
                    <a:pt x="5819" y="3094"/>
                  </a:lnTo>
                  <a:cubicBezTo>
                    <a:pt x="5843" y="3052"/>
                    <a:pt x="5851" y="3003"/>
                    <a:pt x="5835" y="2954"/>
                  </a:cubicBezTo>
                  <a:cubicBezTo>
                    <a:pt x="5827" y="2913"/>
                    <a:pt x="5794" y="2871"/>
                    <a:pt x="5753" y="2847"/>
                  </a:cubicBezTo>
                  <a:lnTo>
                    <a:pt x="889" y="24"/>
                  </a:lnTo>
                  <a:cubicBezTo>
                    <a:pt x="863" y="8"/>
                    <a:pt x="834" y="1"/>
                    <a:pt x="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7"/>
            <p:cNvSpPr/>
            <p:nvPr/>
          </p:nvSpPr>
          <p:spPr>
            <a:xfrm>
              <a:off x="2403725" y="-1179700"/>
              <a:ext cx="137025" cy="96925"/>
            </a:xfrm>
            <a:custGeom>
              <a:avLst/>
              <a:gdLst/>
              <a:ahLst/>
              <a:cxnLst/>
              <a:rect l="l" t="t" r="r" b="b"/>
              <a:pathLst>
                <a:path w="5481" h="3877" extrusionOk="0">
                  <a:moveTo>
                    <a:pt x="617" y="0"/>
                  </a:moveTo>
                  <a:lnTo>
                    <a:pt x="0" y="1062"/>
                  </a:lnTo>
                  <a:lnTo>
                    <a:pt x="4864" y="3876"/>
                  </a:lnTo>
                  <a:lnTo>
                    <a:pt x="5481" y="2823"/>
                  </a:lnTo>
                  <a:lnTo>
                    <a:pt x="6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7"/>
            <p:cNvSpPr/>
            <p:nvPr/>
          </p:nvSpPr>
          <p:spPr>
            <a:xfrm>
              <a:off x="2399200" y="-1184225"/>
              <a:ext cx="146075" cy="105975"/>
            </a:xfrm>
            <a:custGeom>
              <a:avLst/>
              <a:gdLst/>
              <a:ahLst/>
              <a:cxnLst/>
              <a:rect l="l" t="t" r="r" b="b"/>
              <a:pathLst>
                <a:path w="5843" h="4239" extrusionOk="0">
                  <a:moveTo>
                    <a:pt x="864" y="428"/>
                  </a:moveTo>
                  <a:lnTo>
                    <a:pt x="5415" y="3062"/>
                  </a:lnTo>
                  <a:lnTo>
                    <a:pt x="4979" y="3810"/>
                  </a:lnTo>
                  <a:lnTo>
                    <a:pt x="428" y="1177"/>
                  </a:lnTo>
                  <a:lnTo>
                    <a:pt x="864" y="428"/>
                  </a:lnTo>
                  <a:close/>
                  <a:moveTo>
                    <a:pt x="797" y="0"/>
                  </a:moveTo>
                  <a:cubicBezTo>
                    <a:pt x="736" y="0"/>
                    <a:pt x="675" y="31"/>
                    <a:pt x="642" y="91"/>
                  </a:cubicBezTo>
                  <a:lnTo>
                    <a:pt x="25" y="1144"/>
                  </a:lnTo>
                  <a:cubicBezTo>
                    <a:pt x="0" y="1194"/>
                    <a:pt x="0" y="1243"/>
                    <a:pt x="8" y="1284"/>
                  </a:cubicBezTo>
                  <a:cubicBezTo>
                    <a:pt x="17" y="1333"/>
                    <a:pt x="49" y="1375"/>
                    <a:pt x="91" y="1391"/>
                  </a:cubicBezTo>
                  <a:lnTo>
                    <a:pt x="4954" y="4214"/>
                  </a:lnTo>
                  <a:cubicBezTo>
                    <a:pt x="4979" y="4230"/>
                    <a:pt x="5012" y="4238"/>
                    <a:pt x="5045" y="4238"/>
                  </a:cubicBezTo>
                  <a:cubicBezTo>
                    <a:pt x="5102" y="4238"/>
                    <a:pt x="5168" y="4205"/>
                    <a:pt x="5201" y="4148"/>
                  </a:cubicBezTo>
                  <a:lnTo>
                    <a:pt x="5810" y="3095"/>
                  </a:lnTo>
                  <a:cubicBezTo>
                    <a:pt x="5835" y="3045"/>
                    <a:pt x="5843" y="3004"/>
                    <a:pt x="5835" y="2955"/>
                  </a:cubicBezTo>
                  <a:cubicBezTo>
                    <a:pt x="5818" y="2905"/>
                    <a:pt x="5793" y="2864"/>
                    <a:pt x="5752" y="2848"/>
                  </a:cubicBezTo>
                  <a:lnTo>
                    <a:pt x="889" y="25"/>
                  </a:lnTo>
                  <a:cubicBezTo>
                    <a:pt x="861" y="8"/>
                    <a:pt x="829" y="0"/>
                    <a:pt x="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7"/>
            <p:cNvSpPr/>
            <p:nvPr/>
          </p:nvSpPr>
          <p:spPr>
            <a:xfrm>
              <a:off x="2232950" y="-885500"/>
              <a:ext cx="136850" cy="97125"/>
            </a:xfrm>
            <a:custGeom>
              <a:avLst/>
              <a:gdLst/>
              <a:ahLst/>
              <a:cxnLst/>
              <a:rect l="l" t="t" r="r" b="b"/>
              <a:pathLst>
                <a:path w="5474" h="3885" extrusionOk="0">
                  <a:moveTo>
                    <a:pt x="618" y="0"/>
                  </a:moveTo>
                  <a:lnTo>
                    <a:pt x="1" y="1062"/>
                  </a:lnTo>
                  <a:lnTo>
                    <a:pt x="4864" y="3884"/>
                  </a:lnTo>
                  <a:lnTo>
                    <a:pt x="5473" y="2823"/>
                  </a:lnTo>
                  <a:lnTo>
                    <a:pt x="6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7"/>
            <p:cNvSpPr/>
            <p:nvPr/>
          </p:nvSpPr>
          <p:spPr>
            <a:xfrm>
              <a:off x="2228225" y="-890000"/>
              <a:ext cx="146300" cy="106150"/>
            </a:xfrm>
            <a:custGeom>
              <a:avLst/>
              <a:gdLst/>
              <a:ahLst/>
              <a:cxnLst/>
              <a:rect l="l" t="t" r="r" b="b"/>
              <a:pathLst>
                <a:path w="5852" h="4246" extrusionOk="0">
                  <a:moveTo>
                    <a:pt x="873" y="427"/>
                  </a:moveTo>
                  <a:lnTo>
                    <a:pt x="5415" y="3069"/>
                  </a:lnTo>
                  <a:lnTo>
                    <a:pt x="4988" y="3817"/>
                  </a:lnTo>
                  <a:lnTo>
                    <a:pt x="437" y="1176"/>
                  </a:lnTo>
                  <a:lnTo>
                    <a:pt x="873" y="427"/>
                  </a:lnTo>
                  <a:close/>
                  <a:moveTo>
                    <a:pt x="808" y="1"/>
                  </a:moveTo>
                  <a:cubicBezTo>
                    <a:pt x="744" y="1"/>
                    <a:pt x="684" y="34"/>
                    <a:pt x="651" y="90"/>
                  </a:cubicBezTo>
                  <a:lnTo>
                    <a:pt x="34" y="1151"/>
                  </a:lnTo>
                  <a:cubicBezTo>
                    <a:pt x="9" y="1192"/>
                    <a:pt x="1" y="1242"/>
                    <a:pt x="17" y="1291"/>
                  </a:cubicBezTo>
                  <a:cubicBezTo>
                    <a:pt x="25" y="1332"/>
                    <a:pt x="58" y="1373"/>
                    <a:pt x="99" y="1398"/>
                  </a:cubicBezTo>
                  <a:lnTo>
                    <a:pt x="4963" y="4221"/>
                  </a:lnTo>
                  <a:cubicBezTo>
                    <a:pt x="4988" y="4237"/>
                    <a:pt x="5020" y="4245"/>
                    <a:pt x="5053" y="4245"/>
                  </a:cubicBezTo>
                  <a:cubicBezTo>
                    <a:pt x="5111" y="4245"/>
                    <a:pt x="5169" y="4212"/>
                    <a:pt x="5202" y="4155"/>
                  </a:cubicBezTo>
                  <a:lnTo>
                    <a:pt x="5819" y="3093"/>
                  </a:lnTo>
                  <a:cubicBezTo>
                    <a:pt x="5843" y="3052"/>
                    <a:pt x="5852" y="3003"/>
                    <a:pt x="5835" y="2953"/>
                  </a:cubicBezTo>
                  <a:cubicBezTo>
                    <a:pt x="5827" y="2912"/>
                    <a:pt x="5794" y="2871"/>
                    <a:pt x="5753" y="2846"/>
                  </a:cubicBezTo>
                  <a:lnTo>
                    <a:pt x="898" y="24"/>
                  </a:lnTo>
                  <a:cubicBezTo>
                    <a:pt x="869" y="8"/>
                    <a:pt x="838" y="1"/>
                    <a:pt x="8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7"/>
            <p:cNvSpPr/>
            <p:nvPr/>
          </p:nvSpPr>
          <p:spPr>
            <a:xfrm>
              <a:off x="2227600" y="-809600"/>
              <a:ext cx="82525" cy="58175"/>
            </a:xfrm>
            <a:custGeom>
              <a:avLst/>
              <a:gdLst/>
              <a:ahLst/>
              <a:cxnLst/>
              <a:rect l="l" t="t" r="r" b="b"/>
              <a:pathLst>
                <a:path w="3301" h="2327" extrusionOk="0">
                  <a:moveTo>
                    <a:pt x="338" y="1"/>
                  </a:moveTo>
                  <a:lnTo>
                    <a:pt x="338" y="1"/>
                  </a:lnTo>
                  <a:cubicBezTo>
                    <a:pt x="1" y="585"/>
                    <a:pt x="198" y="1334"/>
                    <a:pt x="783" y="1671"/>
                  </a:cubicBezTo>
                  <a:lnTo>
                    <a:pt x="1622" y="2157"/>
                  </a:lnTo>
                  <a:cubicBezTo>
                    <a:pt x="1817" y="2272"/>
                    <a:pt x="2030" y="2327"/>
                    <a:pt x="2240" y="2327"/>
                  </a:cubicBezTo>
                  <a:cubicBezTo>
                    <a:pt x="2661" y="2327"/>
                    <a:pt x="3070" y="2107"/>
                    <a:pt x="3301" y="1712"/>
                  </a:cubicBezTo>
                  <a:lnTo>
                    <a:pt x="3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7"/>
            <p:cNvSpPr/>
            <p:nvPr/>
          </p:nvSpPr>
          <p:spPr>
            <a:xfrm>
              <a:off x="2223075" y="-813675"/>
              <a:ext cx="91175" cy="66225"/>
            </a:xfrm>
            <a:custGeom>
              <a:avLst/>
              <a:gdLst/>
              <a:ahLst/>
              <a:cxnLst/>
              <a:rect l="l" t="t" r="r" b="b"/>
              <a:pathLst>
                <a:path w="3647" h="2649" extrusionOk="0">
                  <a:moveTo>
                    <a:pt x="593" y="386"/>
                  </a:moveTo>
                  <a:lnTo>
                    <a:pt x="3251" y="1933"/>
                  </a:lnTo>
                  <a:cubicBezTo>
                    <a:pt x="3042" y="2190"/>
                    <a:pt x="2733" y="2330"/>
                    <a:pt x="2416" y="2330"/>
                  </a:cubicBezTo>
                  <a:cubicBezTo>
                    <a:pt x="2236" y="2330"/>
                    <a:pt x="2053" y="2284"/>
                    <a:pt x="1885" y="2188"/>
                  </a:cubicBezTo>
                  <a:lnTo>
                    <a:pt x="1046" y="1694"/>
                  </a:lnTo>
                  <a:cubicBezTo>
                    <a:pt x="585" y="1431"/>
                    <a:pt x="404" y="871"/>
                    <a:pt x="593" y="386"/>
                  </a:cubicBezTo>
                  <a:close/>
                  <a:moveTo>
                    <a:pt x="524" y="0"/>
                  </a:moveTo>
                  <a:cubicBezTo>
                    <a:pt x="468" y="0"/>
                    <a:pt x="413" y="32"/>
                    <a:pt x="379" y="81"/>
                  </a:cubicBezTo>
                  <a:cubicBezTo>
                    <a:pt x="1" y="740"/>
                    <a:pt x="223" y="1596"/>
                    <a:pt x="881" y="1974"/>
                  </a:cubicBezTo>
                  <a:lnTo>
                    <a:pt x="1721" y="2460"/>
                  </a:lnTo>
                  <a:cubicBezTo>
                    <a:pt x="1943" y="2591"/>
                    <a:pt x="2182" y="2649"/>
                    <a:pt x="2420" y="2649"/>
                  </a:cubicBezTo>
                  <a:cubicBezTo>
                    <a:pt x="2898" y="2649"/>
                    <a:pt x="3358" y="2402"/>
                    <a:pt x="3622" y="1958"/>
                  </a:cubicBezTo>
                  <a:cubicBezTo>
                    <a:pt x="3638" y="1925"/>
                    <a:pt x="3646" y="1875"/>
                    <a:pt x="3638" y="1834"/>
                  </a:cubicBezTo>
                  <a:cubicBezTo>
                    <a:pt x="3622" y="1793"/>
                    <a:pt x="3597" y="1760"/>
                    <a:pt x="3556" y="1744"/>
                  </a:cubicBezTo>
                  <a:lnTo>
                    <a:pt x="602" y="24"/>
                  </a:lnTo>
                  <a:cubicBezTo>
                    <a:pt x="577" y="8"/>
                    <a:pt x="551"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7"/>
            <p:cNvSpPr/>
            <p:nvPr/>
          </p:nvSpPr>
          <p:spPr>
            <a:xfrm>
              <a:off x="2293650" y="-1066125"/>
              <a:ext cx="98775" cy="86675"/>
            </a:xfrm>
            <a:custGeom>
              <a:avLst/>
              <a:gdLst/>
              <a:ahLst/>
              <a:cxnLst/>
              <a:rect l="l" t="t" r="r" b="b"/>
              <a:pathLst>
                <a:path w="3951" h="3467" extrusionOk="0">
                  <a:moveTo>
                    <a:pt x="1972" y="0"/>
                  </a:moveTo>
                  <a:cubicBezTo>
                    <a:pt x="1375" y="0"/>
                    <a:pt x="796" y="309"/>
                    <a:pt x="478" y="864"/>
                  </a:cubicBezTo>
                  <a:cubicBezTo>
                    <a:pt x="1" y="1695"/>
                    <a:pt x="280" y="2748"/>
                    <a:pt x="1103" y="3234"/>
                  </a:cubicBezTo>
                  <a:cubicBezTo>
                    <a:pt x="1378" y="3391"/>
                    <a:pt x="1677" y="3467"/>
                    <a:pt x="1972" y="3467"/>
                  </a:cubicBezTo>
                  <a:cubicBezTo>
                    <a:pt x="2571" y="3467"/>
                    <a:pt x="3153" y="3157"/>
                    <a:pt x="3473" y="2600"/>
                  </a:cubicBezTo>
                  <a:cubicBezTo>
                    <a:pt x="3951" y="1777"/>
                    <a:pt x="3671" y="716"/>
                    <a:pt x="2848" y="239"/>
                  </a:cubicBezTo>
                  <a:cubicBezTo>
                    <a:pt x="2571" y="77"/>
                    <a:pt x="2269" y="0"/>
                    <a:pt x="19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7"/>
            <p:cNvSpPr/>
            <p:nvPr/>
          </p:nvSpPr>
          <p:spPr>
            <a:xfrm>
              <a:off x="2294475" y="-1069775"/>
              <a:ext cx="97125" cy="93975"/>
            </a:xfrm>
            <a:custGeom>
              <a:avLst/>
              <a:gdLst/>
              <a:ahLst/>
              <a:cxnLst/>
              <a:rect l="l" t="t" r="r" b="b"/>
              <a:pathLst>
                <a:path w="3885" h="3759" extrusionOk="0">
                  <a:moveTo>
                    <a:pt x="1943" y="294"/>
                  </a:moveTo>
                  <a:cubicBezTo>
                    <a:pt x="2214" y="294"/>
                    <a:pt x="2486" y="360"/>
                    <a:pt x="2741" y="508"/>
                  </a:cubicBezTo>
                  <a:cubicBezTo>
                    <a:pt x="3103" y="722"/>
                    <a:pt x="3366" y="1059"/>
                    <a:pt x="3473" y="1471"/>
                  </a:cubicBezTo>
                  <a:cubicBezTo>
                    <a:pt x="3588" y="1882"/>
                    <a:pt x="3531" y="2310"/>
                    <a:pt x="3317" y="2672"/>
                  </a:cubicBezTo>
                  <a:cubicBezTo>
                    <a:pt x="3103" y="3043"/>
                    <a:pt x="2757" y="3306"/>
                    <a:pt x="2354" y="3413"/>
                  </a:cubicBezTo>
                  <a:cubicBezTo>
                    <a:pt x="2218" y="3448"/>
                    <a:pt x="2080" y="3466"/>
                    <a:pt x="1943" y="3466"/>
                  </a:cubicBezTo>
                  <a:cubicBezTo>
                    <a:pt x="1666" y="3466"/>
                    <a:pt x="1392" y="3394"/>
                    <a:pt x="1144" y="3257"/>
                  </a:cubicBezTo>
                  <a:cubicBezTo>
                    <a:pt x="782" y="3043"/>
                    <a:pt x="519" y="2697"/>
                    <a:pt x="412" y="2285"/>
                  </a:cubicBezTo>
                  <a:cubicBezTo>
                    <a:pt x="297" y="1874"/>
                    <a:pt x="354" y="1446"/>
                    <a:pt x="568" y="1084"/>
                  </a:cubicBezTo>
                  <a:cubicBezTo>
                    <a:pt x="865" y="574"/>
                    <a:pt x="1399" y="294"/>
                    <a:pt x="1943" y="294"/>
                  </a:cubicBezTo>
                  <a:close/>
                  <a:moveTo>
                    <a:pt x="1949" y="0"/>
                  </a:moveTo>
                  <a:cubicBezTo>
                    <a:pt x="1300" y="0"/>
                    <a:pt x="669" y="335"/>
                    <a:pt x="321" y="936"/>
                  </a:cubicBezTo>
                  <a:cubicBezTo>
                    <a:pt x="66" y="1372"/>
                    <a:pt x="0" y="1874"/>
                    <a:pt x="132" y="2360"/>
                  </a:cubicBezTo>
                  <a:cubicBezTo>
                    <a:pt x="256" y="2845"/>
                    <a:pt x="568" y="3248"/>
                    <a:pt x="996" y="3503"/>
                  </a:cubicBezTo>
                  <a:cubicBezTo>
                    <a:pt x="1292" y="3668"/>
                    <a:pt x="1613" y="3759"/>
                    <a:pt x="1943" y="3759"/>
                  </a:cubicBezTo>
                  <a:cubicBezTo>
                    <a:pt x="2099" y="3759"/>
                    <a:pt x="2263" y="3734"/>
                    <a:pt x="2428" y="3693"/>
                  </a:cubicBezTo>
                  <a:cubicBezTo>
                    <a:pt x="2905" y="3561"/>
                    <a:pt x="3317" y="3257"/>
                    <a:pt x="3564" y="2820"/>
                  </a:cubicBezTo>
                  <a:cubicBezTo>
                    <a:pt x="3819" y="2384"/>
                    <a:pt x="3885" y="1882"/>
                    <a:pt x="3753" y="1397"/>
                  </a:cubicBezTo>
                  <a:cubicBezTo>
                    <a:pt x="3630" y="911"/>
                    <a:pt x="3317" y="508"/>
                    <a:pt x="2889" y="253"/>
                  </a:cubicBezTo>
                  <a:cubicBezTo>
                    <a:pt x="2593" y="82"/>
                    <a:pt x="2269" y="0"/>
                    <a:pt x="1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7"/>
            <p:cNvSpPr/>
            <p:nvPr/>
          </p:nvSpPr>
          <p:spPr>
            <a:xfrm>
              <a:off x="2314025" y="-1048150"/>
              <a:ext cx="58025" cy="50675"/>
            </a:xfrm>
            <a:custGeom>
              <a:avLst/>
              <a:gdLst/>
              <a:ahLst/>
              <a:cxnLst/>
              <a:rect l="l" t="t" r="r" b="b"/>
              <a:pathLst>
                <a:path w="2321" h="2027" extrusionOk="0">
                  <a:moveTo>
                    <a:pt x="1164" y="0"/>
                  </a:moveTo>
                  <a:cubicBezTo>
                    <a:pt x="814" y="0"/>
                    <a:pt x="473" y="182"/>
                    <a:pt x="280" y="507"/>
                  </a:cubicBezTo>
                  <a:cubicBezTo>
                    <a:pt x="0" y="993"/>
                    <a:pt x="165" y="1610"/>
                    <a:pt x="650" y="1890"/>
                  </a:cubicBezTo>
                  <a:cubicBezTo>
                    <a:pt x="811" y="1982"/>
                    <a:pt x="986" y="2026"/>
                    <a:pt x="1159" y="2026"/>
                  </a:cubicBezTo>
                  <a:cubicBezTo>
                    <a:pt x="1508" y="2026"/>
                    <a:pt x="1848" y="1847"/>
                    <a:pt x="2041" y="1527"/>
                  </a:cubicBezTo>
                  <a:cubicBezTo>
                    <a:pt x="2321" y="1042"/>
                    <a:pt x="2156" y="417"/>
                    <a:pt x="1671" y="137"/>
                  </a:cubicBezTo>
                  <a:cubicBezTo>
                    <a:pt x="1511" y="44"/>
                    <a:pt x="1336" y="0"/>
                    <a:pt x="11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a:off x="2311750" y="-1050325"/>
              <a:ext cx="62575" cy="54975"/>
            </a:xfrm>
            <a:custGeom>
              <a:avLst/>
              <a:gdLst/>
              <a:ahLst/>
              <a:cxnLst/>
              <a:rect l="l" t="t" r="r" b="b"/>
              <a:pathLst>
                <a:path w="2503" h="2199" extrusionOk="0">
                  <a:moveTo>
                    <a:pt x="1252" y="174"/>
                  </a:moveTo>
                  <a:cubicBezTo>
                    <a:pt x="1416" y="174"/>
                    <a:pt x="1572" y="216"/>
                    <a:pt x="1721" y="298"/>
                  </a:cubicBezTo>
                  <a:cubicBezTo>
                    <a:pt x="2165" y="553"/>
                    <a:pt x="2313" y="1121"/>
                    <a:pt x="2058" y="1565"/>
                  </a:cubicBezTo>
                  <a:cubicBezTo>
                    <a:pt x="1882" y="1862"/>
                    <a:pt x="1569" y="2031"/>
                    <a:pt x="1249" y="2031"/>
                  </a:cubicBezTo>
                  <a:cubicBezTo>
                    <a:pt x="1090" y="2031"/>
                    <a:pt x="930" y="1990"/>
                    <a:pt x="782" y="1902"/>
                  </a:cubicBezTo>
                  <a:cubicBezTo>
                    <a:pt x="338" y="1647"/>
                    <a:pt x="190" y="1080"/>
                    <a:pt x="445" y="635"/>
                  </a:cubicBezTo>
                  <a:cubicBezTo>
                    <a:pt x="569" y="421"/>
                    <a:pt x="774" y="265"/>
                    <a:pt x="1013" y="199"/>
                  </a:cubicBezTo>
                  <a:cubicBezTo>
                    <a:pt x="1095" y="183"/>
                    <a:pt x="1169" y="174"/>
                    <a:pt x="1252" y="174"/>
                  </a:cubicBezTo>
                  <a:close/>
                  <a:moveTo>
                    <a:pt x="1262" y="1"/>
                  </a:moveTo>
                  <a:cubicBezTo>
                    <a:pt x="1165" y="1"/>
                    <a:pt x="1067" y="15"/>
                    <a:pt x="972" y="43"/>
                  </a:cubicBezTo>
                  <a:cubicBezTo>
                    <a:pt x="684" y="117"/>
                    <a:pt x="445" y="298"/>
                    <a:pt x="297" y="553"/>
                  </a:cubicBezTo>
                  <a:cubicBezTo>
                    <a:pt x="1" y="1071"/>
                    <a:pt x="174" y="1746"/>
                    <a:pt x="700" y="2051"/>
                  </a:cubicBezTo>
                  <a:cubicBezTo>
                    <a:pt x="873" y="2149"/>
                    <a:pt x="1062" y="2199"/>
                    <a:pt x="1252" y="2199"/>
                  </a:cubicBezTo>
                  <a:cubicBezTo>
                    <a:pt x="1630" y="2199"/>
                    <a:pt x="2000" y="2001"/>
                    <a:pt x="2206" y="1656"/>
                  </a:cubicBezTo>
                  <a:cubicBezTo>
                    <a:pt x="2502" y="1129"/>
                    <a:pt x="2330" y="454"/>
                    <a:pt x="1803" y="150"/>
                  </a:cubicBezTo>
                  <a:cubicBezTo>
                    <a:pt x="1635" y="52"/>
                    <a:pt x="1449" y="1"/>
                    <a:pt x="1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7"/>
            <p:cNvSpPr/>
            <p:nvPr/>
          </p:nvSpPr>
          <p:spPr>
            <a:xfrm>
              <a:off x="1990825" y="-723900"/>
              <a:ext cx="182900" cy="149475"/>
            </a:xfrm>
            <a:custGeom>
              <a:avLst/>
              <a:gdLst/>
              <a:ahLst/>
              <a:cxnLst/>
              <a:rect l="l" t="t" r="r" b="b"/>
              <a:pathLst>
                <a:path w="7316" h="5979" extrusionOk="0">
                  <a:moveTo>
                    <a:pt x="5279" y="1"/>
                  </a:moveTo>
                  <a:cubicBezTo>
                    <a:pt x="5171" y="1"/>
                    <a:pt x="5061" y="18"/>
                    <a:pt x="4954" y="54"/>
                  </a:cubicBezTo>
                  <a:lnTo>
                    <a:pt x="0" y="1741"/>
                  </a:lnTo>
                  <a:lnTo>
                    <a:pt x="7316" y="5979"/>
                  </a:lnTo>
                  <a:lnTo>
                    <a:pt x="7316" y="5979"/>
                  </a:lnTo>
                  <a:lnTo>
                    <a:pt x="6320" y="852"/>
                  </a:lnTo>
                  <a:cubicBezTo>
                    <a:pt x="6226" y="346"/>
                    <a:pt x="5767" y="1"/>
                    <a:pt x="52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7"/>
            <p:cNvSpPr/>
            <p:nvPr/>
          </p:nvSpPr>
          <p:spPr>
            <a:xfrm>
              <a:off x="1986300" y="-728425"/>
              <a:ext cx="192175" cy="158525"/>
            </a:xfrm>
            <a:custGeom>
              <a:avLst/>
              <a:gdLst/>
              <a:ahLst/>
              <a:cxnLst/>
              <a:rect l="l" t="t" r="r" b="b"/>
              <a:pathLst>
                <a:path w="7687" h="6341" extrusionOk="0">
                  <a:moveTo>
                    <a:pt x="5460" y="362"/>
                  </a:moveTo>
                  <a:cubicBezTo>
                    <a:pt x="5613" y="362"/>
                    <a:pt x="5769" y="404"/>
                    <a:pt x="5909" y="481"/>
                  </a:cubicBezTo>
                  <a:cubicBezTo>
                    <a:pt x="6123" y="613"/>
                    <a:pt x="6279" y="827"/>
                    <a:pt x="6328" y="1066"/>
                  </a:cubicBezTo>
                  <a:lnTo>
                    <a:pt x="7242" y="5806"/>
                  </a:lnTo>
                  <a:lnTo>
                    <a:pt x="617" y="1963"/>
                  </a:lnTo>
                  <a:lnTo>
                    <a:pt x="5193" y="407"/>
                  </a:lnTo>
                  <a:cubicBezTo>
                    <a:pt x="5278" y="377"/>
                    <a:pt x="5369" y="362"/>
                    <a:pt x="5460" y="362"/>
                  </a:cubicBezTo>
                  <a:close/>
                  <a:moveTo>
                    <a:pt x="5463" y="1"/>
                  </a:moveTo>
                  <a:cubicBezTo>
                    <a:pt x="5332" y="1"/>
                    <a:pt x="5202" y="21"/>
                    <a:pt x="5078" y="62"/>
                  </a:cubicBezTo>
                  <a:lnTo>
                    <a:pt x="124" y="1749"/>
                  </a:lnTo>
                  <a:cubicBezTo>
                    <a:pt x="58" y="1773"/>
                    <a:pt x="8" y="1831"/>
                    <a:pt x="8" y="1905"/>
                  </a:cubicBezTo>
                  <a:cubicBezTo>
                    <a:pt x="0" y="1971"/>
                    <a:pt x="33" y="2037"/>
                    <a:pt x="91" y="2078"/>
                  </a:cubicBezTo>
                  <a:lnTo>
                    <a:pt x="7406" y="6316"/>
                  </a:lnTo>
                  <a:cubicBezTo>
                    <a:pt x="7431" y="6332"/>
                    <a:pt x="7464" y="6341"/>
                    <a:pt x="7497" y="6341"/>
                  </a:cubicBezTo>
                  <a:cubicBezTo>
                    <a:pt x="7530" y="6341"/>
                    <a:pt x="7571" y="6332"/>
                    <a:pt x="7604" y="6308"/>
                  </a:cubicBezTo>
                  <a:cubicBezTo>
                    <a:pt x="7662" y="6267"/>
                    <a:pt x="7686" y="6201"/>
                    <a:pt x="7678" y="6127"/>
                  </a:cubicBezTo>
                  <a:lnTo>
                    <a:pt x="6682" y="1000"/>
                  </a:lnTo>
                  <a:cubicBezTo>
                    <a:pt x="6616" y="654"/>
                    <a:pt x="6394" y="350"/>
                    <a:pt x="6090" y="169"/>
                  </a:cubicBezTo>
                  <a:cubicBezTo>
                    <a:pt x="5895" y="56"/>
                    <a:pt x="5679" y="1"/>
                    <a:pt x="5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7"/>
            <p:cNvSpPr/>
            <p:nvPr/>
          </p:nvSpPr>
          <p:spPr>
            <a:xfrm>
              <a:off x="1867375" y="-755500"/>
              <a:ext cx="421975" cy="269750"/>
            </a:xfrm>
            <a:custGeom>
              <a:avLst/>
              <a:gdLst/>
              <a:ahLst/>
              <a:cxnLst/>
              <a:rect l="l" t="t" r="r" b="b"/>
              <a:pathLst>
                <a:path w="16879" h="10790" extrusionOk="0">
                  <a:moveTo>
                    <a:pt x="873" y="1"/>
                  </a:moveTo>
                  <a:lnTo>
                    <a:pt x="1" y="1507"/>
                  </a:lnTo>
                  <a:lnTo>
                    <a:pt x="16006" y="10789"/>
                  </a:lnTo>
                  <a:lnTo>
                    <a:pt x="16879" y="9292"/>
                  </a:lnTo>
                  <a:lnTo>
                    <a:pt x="8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7"/>
            <p:cNvSpPr/>
            <p:nvPr/>
          </p:nvSpPr>
          <p:spPr>
            <a:xfrm>
              <a:off x="1862650" y="-759975"/>
              <a:ext cx="431225" cy="278750"/>
            </a:xfrm>
            <a:custGeom>
              <a:avLst/>
              <a:gdLst/>
              <a:ahLst/>
              <a:cxnLst/>
              <a:rect l="l" t="t" r="r" b="b"/>
              <a:pathLst>
                <a:path w="17249" h="11150" extrusionOk="0">
                  <a:moveTo>
                    <a:pt x="1128" y="427"/>
                  </a:moveTo>
                  <a:lnTo>
                    <a:pt x="16821" y="9537"/>
                  </a:lnTo>
                  <a:lnTo>
                    <a:pt x="16130" y="10722"/>
                  </a:lnTo>
                  <a:lnTo>
                    <a:pt x="437" y="1620"/>
                  </a:lnTo>
                  <a:lnTo>
                    <a:pt x="1128" y="427"/>
                  </a:lnTo>
                  <a:close/>
                  <a:moveTo>
                    <a:pt x="1063" y="0"/>
                  </a:moveTo>
                  <a:cubicBezTo>
                    <a:pt x="999" y="0"/>
                    <a:pt x="939" y="34"/>
                    <a:pt x="906" y="89"/>
                  </a:cubicBezTo>
                  <a:lnTo>
                    <a:pt x="33" y="1595"/>
                  </a:lnTo>
                  <a:cubicBezTo>
                    <a:pt x="9" y="1637"/>
                    <a:pt x="0" y="1686"/>
                    <a:pt x="17" y="1727"/>
                  </a:cubicBezTo>
                  <a:cubicBezTo>
                    <a:pt x="25" y="1776"/>
                    <a:pt x="58" y="1818"/>
                    <a:pt x="99" y="1842"/>
                  </a:cubicBezTo>
                  <a:lnTo>
                    <a:pt x="16105" y="11125"/>
                  </a:lnTo>
                  <a:cubicBezTo>
                    <a:pt x="16130" y="11141"/>
                    <a:pt x="16163" y="11149"/>
                    <a:pt x="16195" y="11149"/>
                  </a:cubicBezTo>
                  <a:cubicBezTo>
                    <a:pt x="16253" y="11149"/>
                    <a:pt x="16319" y="11117"/>
                    <a:pt x="16352" y="11059"/>
                  </a:cubicBezTo>
                  <a:lnTo>
                    <a:pt x="17224" y="9561"/>
                  </a:lnTo>
                  <a:cubicBezTo>
                    <a:pt x="17249" y="9520"/>
                    <a:pt x="17249" y="9471"/>
                    <a:pt x="17241" y="9430"/>
                  </a:cubicBezTo>
                  <a:cubicBezTo>
                    <a:pt x="17224" y="9380"/>
                    <a:pt x="17199" y="9339"/>
                    <a:pt x="17158" y="9314"/>
                  </a:cubicBezTo>
                  <a:lnTo>
                    <a:pt x="1152" y="24"/>
                  </a:lnTo>
                  <a:cubicBezTo>
                    <a:pt x="1123" y="8"/>
                    <a:pt x="1093" y="0"/>
                    <a:pt x="1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7"/>
            <p:cNvSpPr/>
            <p:nvPr/>
          </p:nvSpPr>
          <p:spPr>
            <a:xfrm>
              <a:off x="2140800" y="-782450"/>
              <a:ext cx="187450" cy="121900"/>
            </a:xfrm>
            <a:custGeom>
              <a:avLst/>
              <a:gdLst/>
              <a:ahLst/>
              <a:cxnLst/>
              <a:rect l="l" t="t" r="r" b="b"/>
              <a:pathLst>
                <a:path w="7498" h="4876" extrusionOk="0">
                  <a:moveTo>
                    <a:pt x="445" y="1"/>
                  </a:moveTo>
                  <a:lnTo>
                    <a:pt x="206" y="421"/>
                  </a:lnTo>
                  <a:cubicBezTo>
                    <a:pt x="0" y="774"/>
                    <a:pt x="115" y="1219"/>
                    <a:pt x="469" y="1425"/>
                  </a:cubicBezTo>
                  <a:lnTo>
                    <a:pt x="6246" y="4774"/>
                  </a:lnTo>
                  <a:cubicBezTo>
                    <a:pt x="6365" y="4843"/>
                    <a:pt x="6493" y="4876"/>
                    <a:pt x="6620" y="4876"/>
                  </a:cubicBezTo>
                  <a:cubicBezTo>
                    <a:pt x="6871" y="4876"/>
                    <a:pt x="7113" y="4746"/>
                    <a:pt x="7250" y="4511"/>
                  </a:cubicBezTo>
                  <a:lnTo>
                    <a:pt x="7497" y="4091"/>
                  </a:lnTo>
                  <a:lnTo>
                    <a:pt x="44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7"/>
            <p:cNvSpPr/>
            <p:nvPr/>
          </p:nvSpPr>
          <p:spPr>
            <a:xfrm>
              <a:off x="2137100" y="-785600"/>
              <a:ext cx="194625" cy="128275"/>
            </a:xfrm>
            <a:custGeom>
              <a:avLst/>
              <a:gdLst/>
              <a:ahLst/>
              <a:cxnLst/>
              <a:rect l="l" t="t" r="r" b="b"/>
              <a:pathLst>
                <a:path w="7785" h="5131" extrusionOk="0">
                  <a:moveTo>
                    <a:pt x="642" y="300"/>
                  </a:moveTo>
                  <a:lnTo>
                    <a:pt x="7472" y="4266"/>
                  </a:lnTo>
                  <a:lnTo>
                    <a:pt x="7291" y="4571"/>
                  </a:lnTo>
                  <a:cubicBezTo>
                    <a:pt x="7209" y="4711"/>
                    <a:pt x="7077" y="4818"/>
                    <a:pt x="6921" y="4859"/>
                  </a:cubicBezTo>
                  <a:cubicBezTo>
                    <a:pt x="6871" y="4872"/>
                    <a:pt x="6820" y="4878"/>
                    <a:pt x="6770" y="4878"/>
                  </a:cubicBezTo>
                  <a:cubicBezTo>
                    <a:pt x="6661" y="4878"/>
                    <a:pt x="6553" y="4849"/>
                    <a:pt x="6452" y="4793"/>
                  </a:cubicBezTo>
                  <a:lnTo>
                    <a:pt x="683" y="1444"/>
                  </a:lnTo>
                  <a:cubicBezTo>
                    <a:pt x="395" y="1279"/>
                    <a:pt x="288" y="900"/>
                    <a:pt x="461" y="604"/>
                  </a:cubicBezTo>
                  <a:lnTo>
                    <a:pt x="642" y="300"/>
                  </a:lnTo>
                  <a:close/>
                  <a:moveTo>
                    <a:pt x="586" y="0"/>
                  </a:moveTo>
                  <a:cubicBezTo>
                    <a:pt x="577" y="0"/>
                    <a:pt x="569" y="1"/>
                    <a:pt x="560" y="3"/>
                  </a:cubicBezTo>
                  <a:cubicBezTo>
                    <a:pt x="527" y="12"/>
                    <a:pt x="502" y="36"/>
                    <a:pt x="486" y="61"/>
                  </a:cubicBezTo>
                  <a:lnTo>
                    <a:pt x="239" y="481"/>
                  </a:lnTo>
                  <a:cubicBezTo>
                    <a:pt x="0" y="892"/>
                    <a:pt x="148" y="1427"/>
                    <a:pt x="560" y="1666"/>
                  </a:cubicBezTo>
                  <a:lnTo>
                    <a:pt x="6328" y="5015"/>
                  </a:lnTo>
                  <a:cubicBezTo>
                    <a:pt x="6460" y="5089"/>
                    <a:pt x="6608" y="5130"/>
                    <a:pt x="6765" y="5130"/>
                  </a:cubicBezTo>
                  <a:cubicBezTo>
                    <a:pt x="6839" y="5130"/>
                    <a:pt x="6913" y="5122"/>
                    <a:pt x="6987" y="5097"/>
                  </a:cubicBezTo>
                  <a:cubicBezTo>
                    <a:pt x="7209" y="5040"/>
                    <a:pt x="7390" y="4900"/>
                    <a:pt x="7513" y="4702"/>
                  </a:cubicBezTo>
                  <a:lnTo>
                    <a:pt x="7752" y="4283"/>
                  </a:lnTo>
                  <a:cubicBezTo>
                    <a:pt x="7785" y="4225"/>
                    <a:pt x="7768" y="4143"/>
                    <a:pt x="7703" y="4110"/>
                  </a:cubicBezTo>
                  <a:lnTo>
                    <a:pt x="658" y="20"/>
                  </a:lnTo>
                  <a:cubicBezTo>
                    <a:pt x="634" y="8"/>
                    <a:pt x="610"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7"/>
            <p:cNvSpPr/>
            <p:nvPr/>
          </p:nvSpPr>
          <p:spPr>
            <a:xfrm>
              <a:off x="2106850" y="-699300"/>
              <a:ext cx="22850" cy="20000"/>
            </a:xfrm>
            <a:custGeom>
              <a:avLst/>
              <a:gdLst/>
              <a:ahLst/>
              <a:cxnLst/>
              <a:rect l="l" t="t" r="r" b="b"/>
              <a:pathLst>
                <a:path w="914" h="800" extrusionOk="0">
                  <a:moveTo>
                    <a:pt x="456" y="0"/>
                  </a:moveTo>
                  <a:cubicBezTo>
                    <a:pt x="318" y="0"/>
                    <a:pt x="184" y="71"/>
                    <a:pt x="107" y="197"/>
                  </a:cubicBezTo>
                  <a:cubicBezTo>
                    <a:pt x="0" y="395"/>
                    <a:pt x="66" y="633"/>
                    <a:pt x="256" y="748"/>
                  </a:cubicBezTo>
                  <a:cubicBezTo>
                    <a:pt x="317" y="783"/>
                    <a:pt x="384" y="800"/>
                    <a:pt x="451" y="800"/>
                  </a:cubicBezTo>
                  <a:cubicBezTo>
                    <a:pt x="590" y="800"/>
                    <a:pt x="726" y="728"/>
                    <a:pt x="799" y="600"/>
                  </a:cubicBezTo>
                  <a:cubicBezTo>
                    <a:pt x="914" y="411"/>
                    <a:pt x="848" y="164"/>
                    <a:pt x="659" y="57"/>
                  </a:cubicBezTo>
                  <a:cubicBezTo>
                    <a:pt x="595" y="18"/>
                    <a:pt x="525" y="0"/>
                    <a:pt x="4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7"/>
            <p:cNvSpPr/>
            <p:nvPr/>
          </p:nvSpPr>
          <p:spPr>
            <a:xfrm>
              <a:off x="2105625" y="-701525"/>
              <a:ext cx="25325" cy="24450"/>
            </a:xfrm>
            <a:custGeom>
              <a:avLst/>
              <a:gdLst/>
              <a:ahLst/>
              <a:cxnLst/>
              <a:rect l="l" t="t" r="r" b="b"/>
              <a:pathLst>
                <a:path w="1013" h="978" extrusionOk="0">
                  <a:moveTo>
                    <a:pt x="502" y="179"/>
                  </a:moveTo>
                  <a:cubicBezTo>
                    <a:pt x="560" y="179"/>
                    <a:pt x="609" y="195"/>
                    <a:pt x="658" y="220"/>
                  </a:cubicBezTo>
                  <a:cubicBezTo>
                    <a:pt x="732" y="261"/>
                    <a:pt x="782" y="327"/>
                    <a:pt x="807" y="409"/>
                  </a:cubicBezTo>
                  <a:cubicBezTo>
                    <a:pt x="823" y="492"/>
                    <a:pt x="815" y="574"/>
                    <a:pt x="774" y="648"/>
                  </a:cubicBezTo>
                  <a:cubicBezTo>
                    <a:pt x="713" y="742"/>
                    <a:pt x="608" y="799"/>
                    <a:pt x="501" y="799"/>
                  </a:cubicBezTo>
                  <a:cubicBezTo>
                    <a:pt x="448" y="799"/>
                    <a:pt x="395" y="785"/>
                    <a:pt x="346" y="755"/>
                  </a:cubicBezTo>
                  <a:cubicBezTo>
                    <a:pt x="280" y="714"/>
                    <a:pt x="230" y="648"/>
                    <a:pt x="206" y="566"/>
                  </a:cubicBezTo>
                  <a:cubicBezTo>
                    <a:pt x="181" y="492"/>
                    <a:pt x="198" y="409"/>
                    <a:pt x="239" y="335"/>
                  </a:cubicBezTo>
                  <a:cubicBezTo>
                    <a:pt x="296" y="237"/>
                    <a:pt x="395" y="179"/>
                    <a:pt x="502" y="179"/>
                  </a:cubicBezTo>
                  <a:close/>
                  <a:moveTo>
                    <a:pt x="510" y="1"/>
                  </a:moveTo>
                  <a:cubicBezTo>
                    <a:pt x="339" y="1"/>
                    <a:pt x="171" y="89"/>
                    <a:pt x="82" y="245"/>
                  </a:cubicBezTo>
                  <a:cubicBezTo>
                    <a:pt x="17" y="360"/>
                    <a:pt x="0" y="492"/>
                    <a:pt x="33" y="615"/>
                  </a:cubicBezTo>
                  <a:cubicBezTo>
                    <a:pt x="66" y="739"/>
                    <a:pt x="148" y="846"/>
                    <a:pt x="255" y="911"/>
                  </a:cubicBezTo>
                  <a:cubicBezTo>
                    <a:pt x="337" y="961"/>
                    <a:pt x="420" y="977"/>
                    <a:pt x="502" y="977"/>
                  </a:cubicBezTo>
                  <a:cubicBezTo>
                    <a:pt x="675" y="977"/>
                    <a:pt x="839" y="895"/>
                    <a:pt x="930" y="739"/>
                  </a:cubicBezTo>
                  <a:cubicBezTo>
                    <a:pt x="996" y="623"/>
                    <a:pt x="1012" y="492"/>
                    <a:pt x="979" y="368"/>
                  </a:cubicBezTo>
                  <a:cubicBezTo>
                    <a:pt x="946" y="237"/>
                    <a:pt x="864" y="130"/>
                    <a:pt x="749" y="64"/>
                  </a:cubicBezTo>
                  <a:cubicBezTo>
                    <a:pt x="674" y="21"/>
                    <a:pt x="592"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 name="Google Shape;575;p37"/>
          <p:cNvGrpSpPr/>
          <p:nvPr/>
        </p:nvGrpSpPr>
        <p:grpSpPr>
          <a:xfrm flipH="1">
            <a:off x="7245439" y="1562586"/>
            <a:ext cx="1219372" cy="1616568"/>
            <a:chOff x="1795175" y="-2067825"/>
            <a:chExt cx="543150" cy="720075"/>
          </a:xfrm>
        </p:grpSpPr>
        <p:sp>
          <p:nvSpPr>
            <p:cNvPr id="576" name="Google Shape;576;p37"/>
            <p:cNvSpPr/>
            <p:nvPr/>
          </p:nvSpPr>
          <p:spPr>
            <a:xfrm>
              <a:off x="1799075" y="-2064350"/>
              <a:ext cx="535750" cy="713100"/>
            </a:xfrm>
            <a:custGeom>
              <a:avLst/>
              <a:gdLst/>
              <a:ahLst/>
              <a:cxnLst/>
              <a:rect l="l" t="t" r="r" b="b"/>
              <a:pathLst>
                <a:path w="21430" h="28524" extrusionOk="0">
                  <a:moveTo>
                    <a:pt x="10962" y="6527"/>
                  </a:moveTo>
                  <a:lnTo>
                    <a:pt x="13332" y="11752"/>
                  </a:lnTo>
                  <a:lnTo>
                    <a:pt x="8748" y="13834"/>
                  </a:lnTo>
                  <a:lnTo>
                    <a:pt x="6378" y="8617"/>
                  </a:lnTo>
                  <a:lnTo>
                    <a:pt x="10962" y="6527"/>
                  </a:lnTo>
                  <a:close/>
                  <a:moveTo>
                    <a:pt x="11406" y="1"/>
                  </a:moveTo>
                  <a:cubicBezTo>
                    <a:pt x="10978" y="1"/>
                    <a:pt x="10559" y="92"/>
                    <a:pt x="10164" y="273"/>
                  </a:cubicBezTo>
                  <a:lnTo>
                    <a:pt x="2181" y="3902"/>
                  </a:lnTo>
                  <a:cubicBezTo>
                    <a:pt x="667" y="4593"/>
                    <a:pt x="1" y="6379"/>
                    <a:pt x="684" y="7893"/>
                  </a:cubicBezTo>
                  <a:cubicBezTo>
                    <a:pt x="1177" y="8963"/>
                    <a:pt x="2255" y="9654"/>
                    <a:pt x="3432" y="9654"/>
                  </a:cubicBezTo>
                  <a:lnTo>
                    <a:pt x="3440" y="9654"/>
                  </a:lnTo>
                  <a:lnTo>
                    <a:pt x="10517" y="25232"/>
                  </a:lnTo>
                  <a:cubicBezTo>
                    <a:pt x="11431" y="27231"/>
                    <a:pt x="13439" y="28523"/>
                    <a:pt x="15644" y="28523"/>
                  </a:cubicBezTo>
                  <a:cubicBezTo>
                    <a:pt x="16451" y="28523"/>
                    <a:pt x="17232" y="28350"/>
                    <a:pt x="17965" y="28021"/>
                  </a:cubicBezTo>
                  <a:cubicBezTo>
                    <a:pt x="19331" y="27396"/>
                    <a:pt x="20376" y="26277"/>
                    <a:pt x="20903" y="24870"/>
                  </a:cubicBezTo>
                  <a:cubicBezTo>
                    <a:pt x="21429" y="23471"/>
                    <a:pt x="21380" y="21940"/>
                    <a:pt x="20755" y="20574"/>
                  </a:cubicBezTo>
                  <a:lnTo>
                    <a:pt x="13677" y="5004"/>
                  </a:lnTo>
                  <a:cubicBezTo>
                    <a:pt x="13916" y="4733"/>
                    <a:pt x="14105" y="4420"/>
                    <a:pt x="14229" y="4074"/>
                  </a:cubicBezTo>
                  <a:cubicBezTo>
                    <a:pt x="14517" y="3317"/>
                    <a:pt x="14484" y="2503"/>
                    <a:pt x="14155" y="1770"/>
                  </a:cubicBezTo>
                  <a:cubicBezTo>
                    <a:pt x="13817" y="1038"/>
                    <a:pt x="13225" y="478"/>
                    <a:pt x="12468" y="190"/>
                  </a:cubicBezTo>
                  <a:cubicBezTo>
                    <a:pt x="12130" y="67"/>
                    <a:pt x="11768" y="1"/>
                    <a:pt x="11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7"/>
            <p:cNvSpPr/>
            <p:nvPr/>
          </p:nvSpPr>
          <p:spPr>
            <a:xfrm>
              <a:off x="1795175" y="-2067825"/>
              <a:ext cx="543150" cy="720075"/>
            </a:xfrm>
            <a:custGeom>
              <a:avLst/>
              <a:gdLst/>
              <a:ahLst/>
              <a:cxnLst/>
              <a:rect l="l" t="t" r="r" b="b"/>
              <a:pathLst>
                <a:path w="21726" h="28803" extrusionOk="0">
                  <a:moveTo>
                    <a:pt x="11562" y="0"/>
                  </a:moveTo>
                  <a:cubicBezTo>
                    <a:pt x="11118" y="0"/>
                    <a:pt x="10673" y="99"/>
                    <a:pt x="10262" y="288"/>
                  </a:cubicBezTo>
                  <a:lnTo>
                    <a:pt x="2280" y="3917"/>
                  </a:lnTo>
                  <a:cubicBezTo>
                    <a:pt x="700" y="4633"/>
                    <a:pt x="0" y="6509"/>
                    <a:pt x="716" y="8089"/>
                  </a:cubicBezTo>
                  <a:cubicBezTo>
                    <a:pt x="1218" y="9184"/>
                    <a:pt x="2304" y="9900"/>
                    <a:pt x="3506" y="9933"/>
                  </a:cubicBezTo>
                  <a:lnTo>
                    <a:pt x="10550" y="25420"/>
                  </a:lnTo>
                  <a:cubicBezTo>
                    <a:pt x="11488" y="27477"/>
                    <a:pt x="13545" y="28802"/>
                    <a:pt x="15800" y="28802"/>
                  </a:cubicBezTo>
                  <a:cubicBezTo>
                    <a:pt x="16623" y="28802"/>
                    <a:pt x="17430" y="28621"/>
                    <a:pt x="18178" y="28284"/>
                  </a:cubicBezTo>
                  <a:cubicBezTo>
                    <a:pt x="19577" y="27642"/>
                    <a:pt x="20647" y="26498"/>
                    <a:pt x="21190" y="25058"/>
                  </a:cubicBezTo>
                  <a:cubicBezTo>
                    <a:pt x="21725" y="23618"/>
                    <a:pt x="21676" y="22054"/>
                    <a:pt x="21034" y="20655"/>
                  </a:cubicBezTo>
                  <a:lnTo>
                    <a:pt x="13990" y="5168"/>
                  </a:lnTo>
                  <a:cubicBezTo>
                    <a:pt x="14220" y="4896"/>
                    <a:pt x="14393" y="4592"/>
                    <a:pt x="14517" y="4263"/>
                  </a:cubicBezTo>
                  <a:cubicBezTo>
                    <a:pt x="14813" y="3473"/>
                    <a:pt x="14780" y="2617"/>
                    <a:pt x="14434" y="1852"/>
                  </a:cubicBezTo>
                  <a:cubicBezTo>
                    <a:pt x="14089" y="1086"/>
                    <a:pt x="13463" y="502"/>
                    <a:pt x="12673" y="206"/>
                  </a:cubicBezTo>
                  <a:cubicBezTo>
                    <a:pt x="12319" y="74"/>
                    <a:pt x="11941" y="0"/>
                    <a:pt x="11562" y="0"/>
                  </a:cubicBezTo>
                  <a:close/>
                </a:path>
              </a:pathLst>
            </a:custGeom>
            <a:solidFill>
              <a:schemeClr val="lt1"/>
            </a:solidFill>
            <a:ln>
              <a:noFill/>
            </a:ln>
            <a:effectLst>
              <a:outerShdw blurRad="71438" dist="76200" dir="46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7"/>
            <p:cNvSpPr/>
            <p:nvPr/>
          </p:nvSpPr>
          <p:spPr>
            <a:xfrm>
              <a:off x="1998625" y="-1751225"/>
              <a:ext cx="307400" cy="361175"/>
            </a:xfrm>
            <a:custGeom>
              <a:avLst/>
              <a:gdLst/>
              <a:ahLst/>
              <a:cxnLst/>
              <a:rect l="l" t="t" r="r" b="b"/>
              <a:pathLst>
                <a:path w="12296" h="14447" extrusionOk="0">
                  <a:moveTo>
                    <a:pt x="7407" y="1"/>
                  </a:moveTo>
                  <a:lnTo>
                    <a:pt x="1" y="3367"/>
                  </a:lnTo>
                  <a:lnTo>
                    <a:pt x="3951" y="12065"/>
                  </a:lnTo>
                  <a:cubicBezTo>
                    <a:pt x="4633" y="13561"/>
                    <a:pt x="6115" y="14447"/>
                    <a:pt x="7661" y="14447"/>
                  </a:cubicBezTo>
                  <a:cubicBezTo>
                    <a:pt x="8224" y="14447"/>
                    <a:pt x="8796" y="14329"/>
                    <a:pt x="9341" y="14081"/>
                  </a:cubicBezTo>
                  <a:cubicBezTo>
                    <a:pt x="11390" y="13151"/>
                    <a:pt x="12295" y="10740"/>
                    <a:pt x="11365" y="8691"/>
                  </a:cubicBezTo>
                  <a:lnTo>
                    <a:pt x="74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7"/>
            <p:cNvSpPr/>
            <p:nvPr/>
          </p:nvSpPr>
          <p:spPr>
            <a:xfrm>
              <a:off x="1901125" y="-1958375"/>
              <a:ext cx="398525" cy="572775"/>
            </a:xfrm>
            <a:custGeom>
              <a:avLst/>
              <a:gdLst/>
              <a:ahLst/>
              <a:cxnLst/>
              <a:rect l="l" t="t" r="r" b="b"/>
              <a:pathLst>
                <a:path w="15941" h="22911" extrusionOk="0">
                  <a:moveTo>
                    <a:pt x="7563" y="477"/>
                  </a:moveTo>
                  <a:lnTo>
                    <a:pt x="15101" y="17051"/>
                  </a:lnTo>
                  <a:cubicBezTo>
                    <a:pt x="15529" y="17997"/>
                    <a:pt x="15562" y="19051"/>
                    <a:pt x="15200" y="20030"/>
                  </a:cubicBezTo>
                  <a:cubicBezTo>
                    <a:pt x="14837" y="21001"/>
                    <a:pt x="14113" y="21774"/>
                    <a:pt x="13167" y="22202"/>
                  </a:cubicBezTo>
                  <a:cubicBezTo>
                    <a:pt x="12646" y="22440"/>
                    <a:pt x="12100" y="22552"/>
                    <a:pt x="11562" y="22552"/>
                  </a:cubicBezTo>
                  <a:cubicBezTo>
                    <a:pt x="10084" y="22552"/>
                    <a:pt x="8667" y="21704"/>
                    <a:pt x="8015" y="20268"/>
                  </a:cubicBezTo>
                  <a:lnTo>
                    <a:pt x="478" y="3695"/>
                  </a:lnTo>
                  <a:lnTo>
                    <a:pt x="7563" y="477"/>
                  </a:lnTo>
                  <a:close/>
                  <a:moveTo>
                    <a:pt x="7736" y="0"/>
                  </a:moveTo>
                  <a:lnTo>
                    <a:pt x="0" y="3514"/>
                  </a:lnTo>
                  <a:lnTo>
                    <a:pt x="7686" y="20425"/>
                  </a:lnTo>
                  <a:cubicBezTo>
                    <a:pt x="8402" y="21988"/>
                    <a:pt x="9949" y="22910"/>
                    <a:pt x="11562" y="22910"/>
                  </a:cubicBezTo>
                  <a:cubicBezTo>
                    <a:pt x="12155" y="22910"/>
                    <a:pt x="12747" y="22787"/>
                    <a:pt x="13315" y="22531"/>
                  </a:cubicBezTo>
                  <a:cubicBezTo>
                    <a:pt x="14352" y="22062"/>
                    <a:pt x="15142" y="21215"/>
                    <a:pt x="15537" y="20153"/>
                  </a:cubicBezTo>
                  <a:cubicBezTo>
                    <a:pt x="15940" y="19092"/>
                    <a:pt x="15899" y="17931"/>
                    <a:pt x="15430" y="16903"/>
                  </a:cubicBezTo>
                  <a:lnTo>
                    <a:pt x="77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7"/>
            <p:cNvSpPr/>
            <p:nvPr/>
          </p:nvSpPr>
          <p:spPr>
            <a:xfrm>
              <a:off x="1838175" y="-2030000"/>
              <a:ext cx="288450" cy="172850"/>
            </a:xfrm>
            <a:custGeom>
              <a:avLst/>
              <a:gdLst/>
              <a:ahLst/>
              <a:cxnLst/>
              <a:rect l="l" t="t" r="r" b="b"/>
              <a:pathLst>
                <a:path w="11538" h="6914" extrusionOk="0">
                  <a:moveTo>
                    <a:pt x="9842" y="363"/>
                  </a:moveTo>
                  <a:cubicBezTo>
                    <a:pt x="9999" y="363"/>
                    <a:pt x="10147" y="388"/>
                    <a:pt x="10295" y="446"/>
                  </a:cubicBezTo>
                  <a:cubicBezTo>
                    <a:pt x="10616" y="561"/>
                    <a:pt x="10871" y="799"/>
                    <a:pt x="11011" y="1112"/>
                  </a:cubicBezTo>
                  <a:cubicBezTo>
                    <a:pt x="11151" y="1425"/>
                    <a:pt x="11167" y="1771"/>
                    <a:pt x="11044" y="2091"/>
                  </a:cubicBezTo>
                  <a:cubicBezTo>
                    <a:pt x="10928" y="2412"/>
                    <a:pt x="10690" y="2668"/>
                    <a:pt x="10377" y="2807"/>
                  </a:cubicBezTo>
                  <a:lnTo>
                    <a:pt x="2395" y="6436"/>
                  </a:lnTo>
                  <a:cubicBezTo>
                    <a:pt x="2223" y="6516"/>
                    <a:pt x="2043" y="6553"/>
                    <a:pt x="1866" y="6553"/>
                  </a:cubicBezTo>
                  <a:cubicBezTo>
                    <a:pt x="1381" y="6553"/>
                    <a:pt x="917" y="6273"/>
                    <a:pt x="700" y="5803"/>
                  </a:cubicBezTo>
                  <a:cubicBezTo>
                    <a:pt x="412" y="5161"/>
                    <a:pt x="691" y="4396"/>
                    <a:pt x="1333" y="4108"/>
                  </a:cubicBezTo>
                  <a:lnTo>
                    <a:pt x="9316" y="479"/>
                  </a:lnTo>
                  <a:cubicBezTo>
                    <a:pt x="9488" y="396"/>
                    <a:pt x="9669" y="363"/>
                    <a:pt x="9842" y="363"/>
                  </a:cubicBezTo>
                  <a:close/>
                  <a:moveTo>
                    <a:pt x="9855" y="0"/>
                  </a:moveTo>
                  <a:cubicBezTo>
                    <a:pt x="9619" y="0"/>
                    <a:pt x="9385" y="50"/>
                    <a:pt x="9167" y="149"/>
                  </a:cubicBezTo>
                  <a:lnTo>
                    <a:pt x="1185" y="3778"/>
                  </a:lnTo>
                  <a:cubicBezTo>
                    <a:pt x="362" y="4149"/>
                    <a:pt x="0" y="5128"/>
                    <a:pt x="370" y="5951"/>
                  </a:cubicBezTo>
                  <a:cubicBezTo>
                    <a:pt x="650" y="6552"/>
                    <a:pt x="1243" y="6914"/>
                    <a:pt x="1868" y="6914"/>
                  </a:cubicBezTo>
                  <a:cubicBezTo>
                    <a:pt x="2099" y="6914"/>
                    <a:pt x="2329" y="6864"/>
                    <a:pt x="2543" y="6766"/>
                  </a:cubicBezTo>
                  <a:lnTo>
                    <a:pt x="10525" y="3137"/>
                  </a:lnTo>
                  <a:cubicBezTo>
                    <a:pt x="10928" y="2956"/>
                    <a:pt x="11233" y="2626"/>
                    <a:pt x="11381" y="2215"/>
                  </a:cubicBezTo>
                  <a:cubicBezTo>
                    <a:pt x="11537" y="1803"/>
                    <a:pt x="11521" y="1359"/>
                    <a:pt x="11340" y="964"/>
                  </a:cubicBezTo>
                  <a:cubicBezTo>
                    <a:pt x="11159" y="561"/>
                    <a:pt x="10830" y="256"/>
                    <a:pt x="10427" y="100"/>
                  </a:cubicBezTo>
                  <a:cubicBezTo>
                    <a:pt x="10241" y="33"/>
                    <a:pt x="10048" y="0"/>
                    <a:pt x="98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a:off x="2152925" y="-1694900"/>
              <a:ext cx="48375" cy="46975"/>
            </a:xfrm>
            <a:custGeom>
              <a:avLst/>
              <a:gdLst/>
              <a:ahLst/>
              <a:cxnLst/>
              <a:rect l="l" t="t" r="r" b="b"/>
              <a:pathLst>
                <a:path w="1935" h="1879" extrusionOk="0">
                  <a:moveTo>
                    <a:pt x="972" y="365"/>
                  </a:moveTo>
                  <a:cubicBezTo>
                    <a:pt x="1186" y="365"/>
                    <a:pt x="1400" y="488"/>
                    <a:pt x="1490" y="702"/>
                  </a:cubicBezTo>
                  <a:cubicBezTo>
                    <a:pt x="1556" y="842"/>
                    <a:pt x="1564" y="998"/>
                    <a:pt x="1507" y="1138"/>
                  </a:cubicBezTo>
                  <a:cubicBezTo>
                    <a:pt x="1457" y="1286"/>
                    <a:pt x="1350" y="1402"/>
                    <a:pt x="1210" y="1459"/>
                  </a:cubicBezTo>
                  <a:cubicBezTo>
                    <a:pt x="1132" y="1495"/>
                    <a:pt x="1050" y="1512"/>
                    <a:pt x="969" y="1512"/>
                  </a:cubicBezTo>
                  <a:cubicBezTo>
                    <a:pt x="751" y="1512"/>
                    <a:pt x="541" y="1389"/>
                    <a:pt x="445" y="1179"/>
                  </a:cubicBezTo>
                  <a:cubicBezTo>
                    <a:pt x="379" y="1039"/>
                    <a:pt x="379" y="883"/>
                    <a:pt x="429" y="735"/>
                  </a:cubicBezTo>
                  <a:cubicBezTo>
                    <a:pt x="486" y="595"/>
                    <a:pt x="593" y="480"/>
                    <a:pt x="733" y="414"/>
                  </a:cubicBezTo>
                  <a:cubicBezTo>
                    <a:pt x="807" y="381"/>
                    <a:pt x="890" y="365"/>
                    <a:pt x="972" y="365"/>
                  </a:cubicBezTo>
                  <a:close/>
                  <a:moveTo>
                    <a:pt x="971" y="0"/>
                  </a:moveTo>
                  <a:cubicBezTo>
                    <a:pt x="842" y="0"/>
                    <a:pt x="711" y="28"/>
                    <a:pt x="585" y="85"/>
                  </a:cubicBezTo>
                  <a:cubicBezTo>
                    <a:pt x="355" y="192"/>
                    <a:pt x="182" y="373"/>
                    <a:pt x="91" y="612"/>
                  </a:cubicBezTo>
                  <a:cubicBezTo>
                    <a:pt x="1" y="842"/>
                    <a:pt x="9" y="1097"/>
                    <a:pt x="116" y="1327"/>
                  </a:cubicBezTo>
                  <a:cubicBezTo>
                    <a:pt x="272" y="1673"/>
                    <a:pt x="618" y="1879"/>
                    <a:pt x="972" y="1879"/>
                  </a:cubicBezTo>
                  <a:cubicBezTo>
                    <a:pt x="1103" y="1879"/>
                    <a:pt x="1235" y="1846"/>
                    <a:pt x="1359" y="1788"/>
                  </a:cubicBezTo>
                  <a:cubicBezTo>
                    <a:pt x="1589" y="1690"/>
                    <a:pt x="1762" y="1500"/>
                    <a:pt x="1844" y="1270"/>
                  </a:cubicBezTo>
                  <a:cubicBezTo>
                    <a:pt x="1935" y="1031"/>
                    <a:pt x="1926" y="776"/>
                    <a:pt x="1819" y="554"/>
                  </a:cubicBezTo>
                  <a:cubicBezTo>
                    <a:pt x="1663" y="204"/>
                    <a:pt x="1325" y="0"/>
                    <a:pt x="9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7"/>
            <p:cNvSpPr/>
            <p:nvPr/>
          </p:nvSpPr>
          <p:spPr>
            <a:xfrm>
              <a:off x="2071050" y="-1581525"/>
              <a:ext cx="53525" cy="46975"/>
            </a:xfrm>
            <a:custGeom>
              <a:avLst/>
              <a:gdLst/>
              <a:ahLst/>
              <a:cxnLst/>
              <a:rect l="l" t="t" r="r" b="b"/>
              <a:pathLst>
                <a:path w="2141" h="1879" extrusionOk="0">
                  <a:moveTo>
                    <a:pt x="1070" y="364"/>
                  </a:moveTo>
                  <a:cubicBezTo>
                    <a:pt x="1284" y="364"/>
                    <a:pt x="1498" y="487"/>
                    <a:pt x="1597" y="701"/>
                  </a:cubicBezTo>
                  <a:cubicBezTo>
                    <a:pt x="1655" y="841"/>
                    <a:pt x="1663" y="998"/>
                    <a:pt x="1605" y="1137"/>
                  </a:cubicBezTo>
                  <a:cubicBezTo>
                    <a:pt x="1556" y="1286"/>
                    <a:pt x="1449" y="1401"/>
                    <a:pt x="1309" y="1467"/>
                  </a:cubicBezTo>
                  <a:cubicBezTo>
                    <a:pt x="1233" y="1501"/>
                    <a:pt x="1153" y="1518"/>
                    <a:pt x="1074" y="1518"/>
                  </a:cubicBezTo>
                  <a:cubicBezTo>
                    <a:pt x="853" y="1518"/>
                    <a:pt x="641" y="1391"/>
                    <a:pt x="544" y="1179"/>
                  </a:cubicBezTo>
                  <a:cubicBezTo>
                    <a:pt x="478" y="1039"/>
                    <a:pt x="478" y="882"/>
                    <a:pt x="527" y="734"/>
                  </a:cubicBezTo>
                  <a:cubicBezTo>
                    <a:pt x="585" y="594"/>
                    <a:pt x="692" y="479"/>
                    <a:pt x="832" y="413"/>
                  </a:cubicBezTo>
                  <a:cubicBezTo>
                    <a:pt x="906" y="380"/>
                    <a:pt x="988" y="364"/>
                    <a:pt x="1070" y="364"/>
                  </a:cubicBezTo>
                  <a:close/>
                  <a:moveTo>
                    <a:pt x="1066" y="1"/>
                  </a:moveTo>
                  <a:cubicBezTo>
                    <a:pt x="938" y="1"/>
                    <a:pt x="807" y="28"/>
                    <a:pt x="684" y="84"/>
                  </a:cubicBezTo>
                  <a:cubicBezTo>
                    <a:pt x="215" y="298"/>
                    <a:pt x="1" y="858"/>
                    <a:pt x="215" y="1327"/>
                  </a:cubicBezTo>
                  <a:cubicBezTo>
                    <a:pt x="371" y="1672"/>
                    <a:pt x="717" y="1878"/>
                    <a:pt x="1070" y="1878"/>
                  </a:cubicBezTo>
                  <a:cubicBezTo>
                    <a:pt x="1202" y="1878"/>
                    <a:pt x="1334" y="1845"/>
                    <a:pt x="1457" y="1796"/>
                  </a:cubicBezTo>
                  <a:cubicBezTo>
                    <a:pt x="1926" y="1574"/>
                    <a:pt x="2140" y="1022"/>
                    <a:pt x="1926" y="553"/>
                  </a:cubicBezTo>
                  <a:cubicBezTo>
                    <a:pt x="1769" y="208"/>
                    <a:pt x="1424"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7"/>
            <p:cNvSpPr/>
            <p:nvPr/>
          </p:nvSpPr>
          <p:spPr>
            <a:xfrm>
              <a:off x="2189550" y="-1603500"/>
              <a:ext cx="28825" cy="28000"/>
            </a:xfrm>
            <a:custGeom>
              <a:avLst/>
              <a:gdLst/>
              <a:ahLst/>
              <a:cxnLst/>
              <a:rect l="l" t="t" r="r" b="b"/>
              <a:pathLst>
                <a:path w="1153" h="1120" extrusionOk="0">
                  <a:moveTo>
                    <a:pt x="577" y="362"/>
                  </a:moveTo>
                  <a:cubicBezTo>
                    <a:pt x="601" y="362"/>
                    <a:pt x="626" y="362"/>
                    <a:pt x="651" y="371"/>
                  </a:cubicBezTo>
                  <a:cubicBezTo>
                    <a:pt x="700" y="395"/>
                    <a:pt x="741" y="428"/>
                    <a:pt x="758" y="478"/>
                  </a:cubicBezTo>
                  <a:cubicBezTo>
                    <a:pt x="782" y="527"/>
                    <a:pt x="782" y="576"/>
                    <a:pt x="766" y="626"/>
                  </a:cubicBezTo>
                  <a:cubicBezTo>
                    <a:pt x="749" y="675"/>
                    <a:pt x="708" y="716"/>
                    <a:pt x="659" y="741"/>
                  </a:cubicBezTo>
                  <a:cubicBezTo>
                    <a:pt x="632" y="750"/>
                    <a:pt x="605" y="757"/>
                    <a:pt x="578" y="757"/>
                  </a:cubicBezTo>
                  <a:cubicBezTo>
                    <a:pt x="555" y="757"/>
                    <a:pt x="533" y="752"/>
                    <a:pt x="511" y="741"/>
                  </a:cubicBezTo>
                  <a:cubicBezTo>
                    <a:pt x="461" y="724"/>
                    <a:pt x="420" y="692"/>
                    <a:pt x="396" y="642"/>
                  </a:cubicBezTo>
                  <a:cubicBezTo>
                    <a:pt x="379" y="593"/>
                    <a:pt x="379" y="535"/>
                    <a:pt x="396" y="486"/>
                  </a:cubicBezTo>
                  <a:cubicBezTo>
                    <a:pt x="412" y="436"/>
                    <a:pt x="453" y="404"/>
                    <a:pt x="494" y="379"/>
                  </a:cubicBezTo>
                  <a:cubicBezTo>
                    <a:pt x="527" y="371"/>
                    <a:pt x="552" y="362"/>
                    <a:pt x="577" y="362"/>
                  </a:cubicBezTo>
                  <a:close/>
                  <a:moveTo>
                    <a:pt x="585" y="1"/>
                  </a:moveTo>
                  <a:cubicBezTo>
                    <a:pt x="505" y="1"/>
                    <a:pt x="424" y="18"/>
                    <a:pt x="346" y="50"/>
                  </a:cubicBezTo>
                  <a:cubicBezTo>
                    <a:pt x="215" y="116"/>
                    <a:pt x="108" y="223"/>
                    <a:pt x="58" y="362"/>
                  </a:cubicBezTo>
                  <a:cubicBezTo>
                    <a:pt x="1" y="502"/>
                    <a:pt x="9" y="650"/>
                    <a:pt x="66" y="790"/>
                  </a:cubicBezTo>
                  <a:cubicBezTo>
                    <a:pt x="132" y="922"/>
                    <a:pt x="247" y="1029"/>
                    <a:pt x="379" y="1078"/>
                  </a:cubicBezTo>
                  <a:cubicBezTo>
                    <a:pt x="445" y="1103"/>
                    <a:pt x="511" y="1119"/>
                    <a:pt x="577" y="1119"/>
                  </a:cubicBezTo>
                  <a:cubicBezTo>
                    <a:pt x="659" y="1119"/>
                    <a:pt x="733" y="1103"/>
                    <a:pt x="807" y="1070"/>
                  </a:cubicBezTo>
                  <a:cubicBezTo>
                    <a:pt x="947" y="1004"/>
                    <a:pt x="1054" y="897"/>
                    <a:pt x="1103" y="757"/>
                  </a:cubicBezTo>
                  <a:cubicBezTo>
                    <a:pt x="1153" y="618"/>
                    <a:pt x="1153" y="461"/>
                    <a:pt x="1087" y="329"/>
                  </a:cubicBezTo>
                  <a:cubicBezTo>
                    <a:pt x="1029" y="190"/>
                    <a:pt x="914" y="91"/>
                    <a:pt x="774" y="33"/>
                  </a:cubicBezTo>
                  <a:cubicBezTo>
                    <a:pt x="712" y="11"/>
                    <a:pt x="649" y="1"/>
                    <a:pt x="5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a:off x="2126175" y="-1468525"/>
              <a:ext cx="28850" cy="27975"/>
            </a:xfrm>
            <a:custGeom>
              <a:avLst/>
              <a:gdLst/>
              <a:ahLst/>
              <a:cxnLst/>
              <a:rect l="l" t="t" r="r" b="b"/>
              <a:pathLst>
                <a:path w="1154" h="1119" extrusionOk="0">
                  <a:moveTo>
                    <a:pt x="577" y="362"/>
                  </a:moveTo>
                  <a:cubicBezTo>
                    <a:pt x="602" y="362"/>
                    <a:pt x="626" y="362"/>
                    <a:pt x="651" y="378"/>
                  </a:cubicBezTo>
                  <a:cubicBezTo>
                    <a:pt x="700" y="395"/>
                    <a:pt x="733" y="428"/>
                    <a:pt x="758" y="477"/>
                  </a:cubicBezTo>
                  <a:cubicBezTo>
                    <a:pt x="799" y="576"/>
                    <a:pt x="758" y="691"/>
                    <a:pt x="659" y="740"/>
                  </a:cubicBezTo>
                  <a:cubicBezTo>
                    <a:pt x="634" y="751"/>
                    <a:pt x="607" y="756"/>
                    <a:pt x="580" y="756"/>
                  </a:cubicBezTo>
                  <a:cubicBezTo>
                    <a:pt x="505" y="756"/>
                    <a:pt x="433" y="715"/>
                    <a:pt x="396" y="642"/>
                  </a:cubicBezTo>
                  <a:cubicBezTo>
                    <a:pt x="380" y="592"/>
                    <a:pt x="371" y="543"/>
                    <a:pt x="396" y="493"/>
                  </a:cubicBezTo>
                  <a:cubicBezTo>
                    <a:pt x="412" y="444"/>
                    <a:pt x="445" y="403"/>
                    <a:pt x="495" y="378"/>
                  </a:cubicBezTo>
                  <a:cubicBezTo>
                    <a:pt x="519" y="370"/>
                    <a:pt x="552" y="362"/>
                    <a:pt x="577" y="362"/>
                  </a:cubicBezTo>
                  <a:close/>
                  <a:moveTo>
                    <a:pt x="583" y="0"/>
                  </a:moveTo>
                  <a:cubicBezTo>
                    <a:pt x="501" y="0"/>
                    <a:pt x="420" y="17"/>
                    <a:pt x="347" y="49"/>
                  </a:cubicBezTo>
                  <a:cubicBezTo>
                    <a:pt x="207" y="115"/>
                    <a:pt x="108" y="222"/>
                    <a:pt x="59" y="362"/>
                  </a:cubicBezTo>
                  <a:cubicBezTo>
                    <a:pt x="1" y="502"/>
                    <a:pt x="9" y="658"/>
                    <a:pt x="67" y="790"/>
                  </a:cubicBezTo>
                  <a:cubicBezTo>
                    <a:pt x="166" y="995"/>
                    <a:pt x="363" y="1119"/>
                    <a:pt x="577" y="1119"/>
                  </a:cubicBezTo>
                  <a:cubicBezTo>
                    <a:pt x="659" y="1119"/>
                    <a:pt x="733" y="1102"/>
                    <a:pt x="807" y="1069"/>
                  </a:cubicBezTo>
                  <a:cubicBezTo>
                    <a:pt x="947" y="1004"/>
                    <a:pt x="1046" y="897"/>
                    <a:pt x="1104" y="757"/>
                  </a:cubicBezTo>
                  <a:cubicBezTo>
                    <a:pt x="1153" y="617"/>
                    <a:pt x="1145" y="460"/>
                    <a:pt x="1087" y="329"/>
                  </a:cubicBezTo>
                  <a:cubicBezTo>
                    <a:pt x="1021" y="189"/>
                    <a:pt x="914" y="90"/>
                    <a:pt x="775" y="33"/>
                  </a:cubicBezTo>
                  <a:cubicBezTo>
                    <a:pt x="713" y="11"/>
                    <a:pt x="647" y="0"/>
                    <a:pt x="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7"/>
            <p:cNvSpPr/>
            <p:nvPr/>
          </p:nvSpPr>
          <p:spPr>
            <a:xfrm>
              <a:off x="2186875" y="-1515000"/>
              <a:ext cx="48175" cy="46900"/>
            </a:xfrm>
            <a:custGeom>
              <a:avLst/>
              <a:gdLst/>
              <a:ahLst/>
              <a:cxnLst/>
              <a:rect l="l" t="t" r="r" b="b"/>
              <a:pathLst>
                <a:path w="1927" h="1876" extrusionOk="0">
                  <a:moveTo>
                    <a:pt x="963" y="361"/>
                  </a:moveTo>
                  <a:cubicBezTo>
                    <a:pt x="1186" y="361"/>
                    <a:pt x="1391" y="484"/>
                    <a:pt x="1490" y="698"/>
                  </a:cubicBezTo>
                  <a:cubicBezTo>
                    <a:pt x="1548" y="838"/>
                    <a:pt x="1556" y="995"/>
                    <a:pt x="1507" y="1143"/>
                  </a:cubicBezTo>
                  <a:cubicBezTo>
                    <a:pt x="1449" y="1283"/>
                    <a:pt x="1342" y="1398"/>
                    <a:pt x="1202" y="1464"/>
                  </a:cubicBezTo>
                  <a:cubicBezTo>
                    <a:pt x="1126" y="1498"/>
                    <a:pt x="1046" y="1515"/>
                    <a:pt x="967" y="1515"/>
                  </a:cubicBezTo>
                  <a:cubicBezTo>
                    <a:pt x="746" y="1515"/>
                    <a:pt x="534" y="1388"/>
                    <a:pt x="437" y="1176"/>
                  </a:cubicBezTo>
                  <a:cubicBezTo>
                    <a:pt x="379" y="1036"/>
                    <a:pt x="371" y="879"/>
                    <a:pt x="420" y="731"/>
                  </a:cubicBezTo>
                  <a:cubicBezTo>
                    <a:pt x="478" y="591"/>
                    <a:pt x="585" y="476"/>
                    <a:pt x="725" y="410"/>
                  </a:cubicBezTo>
                  <a:cubicBezTo>
                    <a:pt x="799" y="377"/>
                    <a:pt x="881" y="361"/>
                    <a:pt x="963" y="361"/>
                  </a:cubicBezTo>
                  <a:close/>
                  <a:moveTo>
                    <a:pt x="964" y="0"/>
                  </a:moveTo>
                  <a:cubicBezTo>
                    <a:pt x="833" y="0"/>
                    <a:pt x="702" y="27"/>
                    <a:pt x="577" y="81"/>
                  </a:cubicBezTo>
                  <a:cubicBezTo>
                    <a:pt x="346" y="188"/>
                    <a:pt x="173" y="377"/>
                    <a:pt x="83" y="608"/>
                  </a:cubicBezTo>
                  <a:cubicBezTo>
                    <a:pt x="1" y="846"/>
                    <a:pt x="9" y="1093"/>
                    <a:pt x="108" y="1324"/>
                  </a:cubicBezTo>
                  <a:cubicBezTo>
                    <a:pt x="215" y="1554"/>
                    <a:pt x="404" y="1727"/>
                    <a:pt x="634" y="1818"/>
                  </a:cubicBezTo>
                  <a:cubicBezTo>
                    <a:pt x="741" y="1859"/>
                    <a:pt x="856" y="1875"/>
                    <a:pt x="963" y="1875"/>
                  </a:cubicBezTo>
                  <a:cubicBezTo>
                    <a:pt x="1095" y="1875"/>
                    <a:pt x="1227" y="1850"/>
                    <a:pt x="1350" y="1793"/>
                  </a:cubicBezTo>
                  <a:cubicBezTo>
                    <a:pt x="1581" y="1686"/>
                    <a:pt x="1753" y="1497"/>
                    <a:pt x="1844" y="1266"/>
                  </a:cubicBezTo>
                  <a:cubicBezTo>
                    <a:pt x="1926" y="1028"/>
                    <a:pt x="1918" y="781"/>
                    <a:pt x="1819" y="550"/>
                  </a:cubicBezTo>
                  <a:cubicBezTo>
                    <a:pt x="1712" y="320"/>
                    <a:pt x="1523" y="147"/>
                    <a:pt x="1293" y="56"/>
                  </a:cubicBezTo>
                  <a:cubicBezTo>
                    <a:pt x="1184" y="19"/>
                    <a:pt x="1074" y="0"/>
                    <a:pt x="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7"/>
            <p:cNvSpPr/>
            <p:nvPr/>
          </p:nvSpPr>
          <p:spPr>
            <a:xfrm>
              <a:off x="1996775" y="-1733325"/>
              <a:ext cx="140125" cy="70400"/>
            </a:xfrm>
            <a:custGeom>
              <a:avLst/>
              <a:gdLst/>
              <a:ahLst/>
              <a:cxnLst/>
              <a:rect l="l" t="t" r="r" b="b"/>
              <a:pathLst>
                <a:path w="5605" h="2816" extrusionOk="0">
                  <a:moveTo>
                    <a:pt x="5457" y="1"/>
                  </a:moveTo>
                  <a:lnTo>
                    <a:pt x="1" y="2486"/>
                  </a:lnTo>
                  <a:lnTo>
                    <a:pt x="149" y="2815"/>
                  </a:lnTo>
                  <a:lnTo>
                    <a:pt x="5605" y="330"/>
                  </a:lnTo>
                  <a:lnTo>
                    <a:pt x="54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7" name="Google Shape;587;p37"/>
          <p:cNvSpPr/>
          <p:nvPr/>
        </p:nvSpPr>
        <p:spPr>
          <a:xfrm>
            <a:off x="7245453" y="3968442"/>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8" name="Google Shape;588;p37"/>
          <p:cNvGrpSpPr/>
          <p:nvPr/>
        </p:nvGrpSpPr>
        <p:grpSpPr>
          <a:xfrm>
            <a:off x="5618972" y="738595"/>
            <a:ext cx="584848" cy="547878"/>
            <a:chOff x="1221175" y="-304275"/>
            <a:chExt cx="193000" cy="180800"/>
          </a:xfrm>
        </p:grpSpPr>
        <p:sp>
          <p:nvSpPr>
            <p:cNvPr id="589" name="Google Shape;589;p37"/>
            <p:cNvSpPr/>
            <p:nvPr/>
          </p:nvSpPr>
          <p:spPr>
            <a:xfrm>
              <a:off x="1298750" y="-228425"/>
              <a:ext cx="62975" cy="60925"/>
            </a:xfrm>
            <a:custGeom>
              <a:avLst/>
              <a:gdLst/>
              <a:ahLst/>
              <a:cxnLst/>
              <a:rect l="l" t="t" r="r" b="b"/>
              <a:pathLst>
                <a:path w="2519" h="2437" extrusionOk="0">
                  <a:moveTo>
                    <a:pt x="1259" y="297"/>
                  </a:moveTo>
                  <a:cubicBezTo>
                    <a:pt x="1432" y="297"/>
                    <a:pt x="1597" y="347"/>
                    <a:pt x="1745" y="437"/>
                  </a:cubicBezTo>
                  <a:cubicBezTo>
                    <a:pt x="1959" y="569"/>
                    <a:pt x="2099" y="775"/>
                    <a:pt x="2156" y="1013"/>
                  </a:cubicBezTo>
                  <a:cubicBezTo>
                    <a:pt x="2214" y="1252"/>
                    <a:pt x="2173" y="1499"/>
                    <a:pt x="2041" y="1705"/>
                  </a:cubicBezTo>
                  <a:cubicBezTo>
                    <a:pt x="1909" y="1918"/>
                    <a:pt x="1704" y="2058"/>
                    <a:pt x="1465" y="2116"/>
                  </a:cubicBezTo>
                  <a:cubicBezTo>
                    <a:pt x="1395" y="2133"/>
                    <a:pt x="1323" y="2141"/>
                    <a:pt x="1253" y="2141"/>
                  </a:cubicBezTo>
                  <a:cubicBezTo>
                    <a:pt x="1084" y="2141"/>
                    <a:pt x="919" y="2094"/>
                    <a:pt x="774" y="2001"/>
                  </a:cubicBezTo>
                  <a:cubicBezTo>
                    <a:pt x="560" y="1869"/>
                    <a:pt x="420" y="1663"/>
                    <a:pt x="362" y="1425"/>
                  </a:cubicBezTo>
                  <a:cubicBezTo>
                    <a:pt x="305" y="1186"/>
                    <a:pt x="346" y="939"/>
                    <a:pt x="478" y="733"/>
                  </a:cubicBezTo>
                  <a:cubicBezTo>
                    <a:pt x="609" y="520"/>
                    <a:pt x="815" y="380"/>
                    <a:pt x="1054" y="322"/>
                  </a:cubicBezTo>
                  <a:cubicBezTo>
                    <a:pt x="1119" y="306"/>
                    <a:pt x="1193" y="297"/>
                    <a:pt x="1259" y="297"/>
                  </a:cubicBezTo>
                  <a:close/>
                  <a:moveTo>
                    <a:pt x="1272" y="1"/>
                  </a:moveTo>
                  <a:cubicBezTo>
                    <a:pt x="1177" y="1"/>
                    <a:pt x="1082" y="12"/>
                    <a:pt x="988" y="34"/>
                  </a:cubicBezTo>
                  <a:cubicBezTo>
                    <a:pt x="667" y="100"/>
                    <a:pt x="403" y="297"/>
                    <a:pt x="231" y="569"/>
                  </a:cubicBezTo>
                  <a:cubicBezTo>
                    <a:pt x="58" y="849"/>
                    <a:pt x="0" y="1178"/>
                    <a:pt x="74" y="1491"/>
                  </a:cubicBezTo>
                  <a:cubicBezTo>
                    <a:pt x="148" y="1812"/>
                    <a:pt x="338" y="2075"/>
                    <a:pt x="617" y="2248"/>
                  </a:cubicBezTo>
                  <a:cubicBezTo>
                    <a:pt x="807" y="2371"/>
                    <a:pt x="1029" y="2437"/>
                    <a:pt x="1259" y="2437"/>
                  </a:cubicBezTo>
                  <a:cubicBezTo>
                    <a:pt x="1350" y="2437"/>
                    <a:pt x="1440" y="2429"/>
                    <a:pt x="1531" y="2404"/>
                  </a:cubicBezTo>
                  <a:cubicBezTo>
                    <a:pt x="1852" y="2330"/>
                    <a:pt x="2123" y="2141"/>
                    <a:pt x="2296" y="1861"/>
                  </a:cubicBezTo>
                  <a:cubicBezTo>
                    <a:pt x="2469" y="1589"/>
                    <a:pt x="2518" y="1260"/>
                    <a:pt x="2444" y="947"/>
                  </a:cubicBezTo>
                  <a:cubicBezTo>
                    <a:pt x="2370" y="627"/>
                    <a:pt x="2181" y="355"/>
                    <a:pt x="1909" y="182"/>
                  </a:cubicBezTo>
                  <a:cubicBezTo>
                    <a:pt x="1714" y="61"/>
                    <a:pt x="1493" y="1"/>
                    <a:pt x="1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7"/>
            <p:cNvSpPr/>
            <p:nvPr/>
          </p:nvSpPr>
          <p:spPr>
            <a:xfrm>
              <a:off x="1300800" y="-283125"/>
              <a:ext cx="23075" cy="61325"/>
            </a:xfrm>
            <a:custGeom>
              <a:avLst/>
              <a:gdLst/>
              <a:ahLst/>
              <a:cxnLst/>
              <a:rect l="l" t="t" r="r" b="b"/>
              <a:pathLst>
                <a:path w="923" h="2453" extrusionOk="0">
                  <a:moveTo>
                    <a:pt x="289" y="0"/>
                  </a:moveTo>
                  <a:lnTo>
                    <a:pt x="1" y="74"/>
                  </a:lnTo>
                  <a:lnTo>
                    <a:pt x="634" y="2452"/>
                  </a:lnTo>
                  <a:lnTo>
                    <a:pt x="922" y="2378"/>
                  </a:lnTo>
                  <a:lnTo>
                    <a:pt x="2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7"/>
            <p:cNvSpPr/>
            <p:nvPr/>
          </p:nvSpPr>
          <p:spPr>
            <a:xfrm>
              <a:off x="1351000" y="-186850"/>
              <a:ext cx="37675" cy="27375"/>
            </a:xfrm>
            <a:custGeom>
              <a:avLst/>
              <a:gdLst/>
              <a:ahLst/>
              <a:cxnLst/>
              <a:rect l="l" t="t" r="r" b="b"/>
              <a:pathLst>
                <a:path w="1507" h="1095" extrusionOk="0">
                  <a:moveTo>
                    <a:pt x="157" y="0"/>
                  </a:moveTo>
                  <a:lnTo>
                    <a:pt x="0" y="247"/>
                  </a:lnTo>
                  <a:lnTo>
                    <a:pt x="1350" y="1095"/>
                  </a:lnTo>
                  <a:lnTo>
                    <a:pt x="1506" y="840"/>
                  </a:lnTo>
                  <a:lnTo>
                    <a:pt x="1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7"/>
            <p:cNvSpPr/>
            <p:nvPr/>
          </p:nvSpPr>
          <p:spPr>
            <a:xfrm>
              <a:off x="1249150" y="-190150"/>
              <a:ext cx="58875" cy="43650"/>
            </a:xfrm>
            <a:custGeom>
              <a:avLst/>
              <a:gdLst/>
              <a:ahLst/>
              <a:cxnLst/>
              <a:rect l="l" t="t" r="r" b="b"/>
              <a:pathLst>
                <a:path w="2355" h="1746" extrusionOk="0">
                  <a:moveTo>
                    <a:pt x="2182" y="1"/>
                  </a:moveTo>
                  <a:lnTo>
                    <a:pt x="1" y="1507"/>
                  </a:lnTo>
                  <a:lnTo>
                    <a:pt x="166" y="1745"/>
                  </a:lnTo>
                  <a:lnTo>
                    <a:pt x="2355" y="248"/>
                  </a:lnTo>
                  <a:lnTo>
                    <a:pt x="21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7"/>
            <p:cNvSpPr/>
            <p:nvPr/>
          </p:nvSpPr>
          <p:spPr>
            <a:xfrm>
              <a:off x="1223450" y="-159700"/>
              <a:ext cx="36850" cy="32525"/>
            </a:xfrm>
            <a:custGeom>
              <a:avLst/>
              <a:gdLst/>
              <a:ahLst/>
              <a:cxnLst/>
              <a:rect l="l" t="t" r="r" b="b"/>
              <a:pathLst>
                <a:path w="1474" h="1301" extrusionOk="0">
                  <a:moveTo>
                    <a:pt x="735" y="1"/>
                  </a:moveTo>
                  <a:cubicBezTo>
                    <a:pt x="521" y="1"/>
                    <a:pt x="312" y="108"/>
                    <a:pt x="190" y="305"/>
                  </a:cubicBezTo>
                  <a:cubicBezTo>
                    <a:pt x="0" y="610"/>
                    <a:pt x="91" y="1013"/>
                    <a:pt x="395" y="1202"/>
                  </a:cubicBezTo>
                  <a:cubicBezTo>
                    <a:pt x="503" y="1269"/>
                    <a:pt x="622" y="1301"/>
                    <a:pt x="738" y="1301"/>
                  </a:cubicBezTo>
                  <a:cubicBezTo>
                    <a:pt x="953" y="1301"/>
                    <a:pt x="1162" y="1193"/>
                    <a:pt x="1284" y="996"/>
                  </a:cubicBezTo>
                  <a:cubicBezTo>
                    <a:pt x="1473" y="692"/>
                    <a:pt x="1383" y="289"/>
                    <a:pt x="1078" y="99"/>
                  </a:cubicBezTo>
                  <a:cubicBezTo>
                    <a:pt x="971" y="33"/>
                    <a:pt x="852" y="1"/>
                    <a:pt x="7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7"/>
            <p:cNvSpPr/>
            <p:nvPr/>
          </p:nvSpPr>
          <p:spPr>
            <a:xfrm>
              <a:off x="1221175" y="-163350"/>
              <a:ext cx="41375" cy="39875"/>
            </a:xfrm>
            <a:custGeom>
              <a:avLst/>
              <a:gdLst/>
              <a:ahLst/>
              <a:cxnLst/>
              <a:rect l="l" t="t" r="r" b="b"/>
              <a:pathLst>
                <a:path w="1655" h="1595" extrusionOk="0">
                  <a:moveTo>
                    <a:pt x="832" y="295"/>
                  </a:moveTo>
                  <a:cubicBezTo>
                    <a:pt x="922" y="295"/>
                    <a:pt x="1013" y="328"/>
                    <a:pt x="1095" y="377"/>
                  </a:cubicBezTo>
                  <a:cubicBezTo>
                    <a:pt x="1326" y="517"/>
                    <a:pt x="1400" y="830"/>
                    <a:pt x="1252" y="1060"/>
                  </a:cubicBezTo>
                  <a:cubicBezTo>
                    <a:pt x="1178" y="1175"/>
                    <a:pt x="1071" y="1258"/>
                    <a:pt x="939" y="1282"/>
                  </a:cubicBezTo>
                  <a:cubicBezTo>
                    <a:pt x="901" y="1292"/>
                    <a:pt x="862" y="1297"/>
                    <a:pt x="824" y="1297"/>
                  </a:cubicBezTo>
                  <a:cubicBezTo>
                    <a:pt x="732" y="1297"/>
                    <a:pt x="642" y="1269"/>
                    <a:pt x="560" y="1216"/>
                  </a:cubicBezTo>
                  <a:cubicBezTo>
                    <a:pt x="453" y="1151"/>
                    <a:pt x="371" y="1035"/>
                    <a:pt x="338" y="912"/>
                  </a:cubicBezTo>
                  <a:cubicBezTo>
                    <a:pt x="314" y="780"/>
                    <a:pt x="330" y="649"/>
                    <a:pt x="404" y="533"/>
                  </a:cubicBezTo>
                  <a:cubicBezTo>
                    <a:pt x="478" y="418"/>
                    <a:pt x="585" y="344"/>
                    <a:pt x="717" y="311"/>
                  </a:cubicBezTo>
                  <a:cubicBezTo>
                    <a:pt x="750" y="303"/>
                    <a:pt x="791" y="295"/>
                    <a:pt x="832" y="295"/>
                  </a:cubicBezTo>
                  <a:close/>
                  <a:moveTo>
                    <a:pt x="837" y="1"/>
                  </a:moveTo>
                  <a:cubicBezTo>
                    <a:pt x="775" y="1"/>
                    <a:pt x="713" y="8"/>
                    <a:pt x="651" y="23"/>
                  </a:cubicBezTo>
                  <a:cubicBezTo>
                    <a:pt x="445" y="73"/>
                    <a:pt x="264" y="196"/>
                    <a:pt x="149" y="377"/>
                  </a:cubicBezTo>
                  <a:cubicBezTo>
                    <a:pt x="42" y="558"/>
                    <a:pt x="1" y="772"/>
                    <a:pt x="50" y="978"/>
                  </a:cubicBezTo>
                  <a:cubicBezTo>
                    <a:pt x="100" y="1184"/>
                    <a:pt x="223" y="1356"/>
                    <a:pt x="404" y="1472"/>
                  </a:cubicBezTo>
                  <a:cubicBezTo>
                    <a:pt x="536" y="1554"/>
                    <a:pt x="676" y="1595"/>
                    <a:pt x="824" y="1595"/>
                  </a:cubicBezTo>
                  <a:cubicBezTo>
                    <a:pt x="890" y="1595"/>
                    <a:pt x="947" y="1587"/>
                    <a:pt x="1005" y="1570"/>
                  </a:cubicBezTo>
                  <a:cubicBezTo>
                    <a:pt x="1211" y="1529"/>
                    <a:pt x="1392" y="1397"/>
                    <a:pt x="1499" y="1216"/>
                  </a:cubicBezTo>
                  <a:cubicBezTo>
                    <a:pt x="1614" y="1035"/>
                    <a:pt x="1655" y="830"/>
                    <a:pt x="1606" y="616"/>
                  </a:cubicBezTo>
                  <a:cubicBezTo>
                    <a:pt x="1556" y="410"/>
                    <a:pt x="1433" y="237"/>
                    <a:pt x="1252" y="122"/>
                  </a:cubicBezTo>
                  <a:cubicBezTo>
                    <a:pt x="1125" y="41"/>
                    <a:pt x="982" y="1"/>
                    <a:pt x="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7"/>
            <p:cNvSpPr/>
            <p:nvPr/>
          </p:nvSpPr>
          <p:spPr>
            <a:xfrm>
              <a:off x="1373000" y="-175850"/>
              <a:ext cx="37075" cy="32425"/>
            </a:xfrm>
            <a:custGeom>
              <a:avLst/>
              <a:gdLst/>
              <a:ahLst/>
              <a:cxnLst/>
              <a:rect l="l" t="t" r="r" b="b"/>
              <a:pathLst>
                <a:path w="1483" h="1297" extrusionOk="0">
                  <a:moveTo>
                    <a:pt x="740" y="1"/>
                  </a:moveTo>
                  <a:cubicBezTo>
                    <a:pt x="524" y="1"/>
                    <a:pt x="312" y="110"/>
                    <a:pt x="190" y="301"/>
                  </a:cubicBezTo>
                  <a:cubicBezTo>
                    <a:pt x="1" y="605"/>
                    <a:pt x="91" y="1009"/>
                    <a:pt x="396" y="1198"/>
                  </a:cubicBezTo>
                  <a:cubicBezTo>
                    <a:pt x="503" y="1265"/>
                    <a:pt x="622" y="1297"/>
                    <a:pt x="739" y="1297"/>
                  </a:cubicBezTo>
                  <a:cubicBezTo>
                    <a:pt x="954" y="1297"/>
                    <a:pt x="1162" y="1189"/>
                    <a:pt x="1285" y="992"/>
                  </a:cubicBezTo>
                  <a:cubicBezTo>
                    <a:pt x="1482" y="688"/>
                    <a:pt x="1383" y="293"/>
                    <a:pt x="1087" y="104"/>
                  </a:cubicBezTo>
                  <a:cubicBezTo>
                    <a:pt x="979" y="34"/>
                    <a:pt x="859" y="1"/>
                    <a:pt x="7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7"/>
            <p:cNvSpPr/>
            <p:nvPr/>
          </p:nvSpPr>
          <p:spPr>
            <a:xfrm>
              <a:off x="1370950" y="-179550"/>
              <a:ext cx="43225" cy="39825"/>
            </a:xfrm>
            <a:custGeom>
              <a:avLst/>
              <a:gdLst/>
              <a:ahLst/>
              <a:cxnLst/>
              <a:rect l="l" t="t" r="r" b="b"/>
              <a:pathLst>
                <a:path w="1729" h="1593" extrusionOk="0">
                  <a:moveTo>
                    <a:pt x="824" y="301"/>
                  </a:moveTo>
                  <a:cubicBezTo>
                    <a:pt x="914" y="301"/>
                    <a:pt x="1005" y="326"/>
                    <a:pt x="1087" y="375"/>
                  </a:cubicBezTo>
                  <a:cubicBezTo>
                    <a:pt x="1317" y="523"/>
                    <a:pt x="1391" y="828"/>
                    <a:pt x="1243" y="1058"/>
                  </a:cubicBezTo>
                  <a:cubicBezTo>
                    <a:pt x="1177" y="1173"/>
                    <a:pt x="1062" y="1255"/>
                    <a:pt x="931" y="1280"/>
                  </a:cubicBezTo>
                  <a:cubicBezTo>
                    <a:pt x="894" y="1290"/>
                    <a:pt x="855" y="1295"/>
                    <a:pt x="817" y="1295"/>
                  </a:cubicBezTo>
                  <a:cubicBezTo>
                    <a:pt x="727" y="1295"/>
                    <a:pt x="635" y="1269"/>
                    <a:pt x="560" y="1223"/>
                  </a:cubicBezTo>
                  <a:cubicBezTo>
                    <a:pt x="445" y="1148"/>
                    <a:pt x="363" y="1042"/>
                    <a:pt x="338" y="910"/>
                  </a:cubicBezTo>
                  <a:cubicBezTo>
                    <a:pt x="305" y="778"/>
                    <a:pt x="330" y="647"/>
                    <a:pt x="396" y="531"/>
                  </a:cubicBezTo>
                  <a:cubicBezTo>
                    <a:pt x="470" y="416"/>
                    <a:pt x="577" y="342"/>
                    <a:pt x="708" y="309"/>
                  </a:cubicBezTo>
                  <a:cubicBezTo>
                    <a:pt x="750" y="301"/>
                    <a:pt x="782" y="301"/>
                    <a:pt x="824" y="301"/>
                  </a:cubicBezTo>
                  <a:close/>
                  <a:moveTo>
                    <a:pt x="819" y="0"/>
                  </a:moveTo>
                  <a:cubicBezTo>
                    <a:pt x="760" y="0"/>
                    <a:pt x="701" y="7"/>
                    <a:pt x="643" y="21"/>
                  </a:cubicBezTo>
                  <a:cubicBezTo>
                    <a:pt x="437" y="70"/>
                    <a:pt x="264" y="194"/>
                    <a:pt x="149" y="375"/>
                  </a:cubicBezTo>
                  <a:cubicBezTo>
                    <a:pt x="34" y="556"/>
                    <a:pt x="1" y="770"/>
                    <a:pt x="50" y="976"/>
                  </a:cubicBezTo>
                  <a:cubicBezTo>
                    <a:pt x="91" y="1181"/>
                    <a:pt x="223" y="1362"/>
                    <a:pt x="396" y="1469"/>
                  </a:cubicBezTo>
                  <a:cubicBezTo>
                    <a:pt x="527" y="1552"/>
                    <a:pt x="675" y="1593"/>
                    <a:pt x="824" y="1593"/>
                  </a:cubicBezTo>
                  <a:cubicBezTo>
                    <a:pt x="881" y="1593"/>
                    <a:pt x="939" y="1585"/>
                    <a:pt x="996" y="1576"/>
                  </a:cubicBezTo>
                  <a:cubicBezTo>
                    <a:pt x="1210" y="1527"/>
                    <a:pt x="1383" y="1395"/>
                    <a:pt x="1498" y="1223"/>
                  </a:cubicBezTo>
                  <a:cubicBezTo>
                    <a:pt x="1729" y="844"/>
                    <a:pt x="1614" y="358"/>
                    <a:pt x="1243" y="120"/>
                  </a:cubicBezTo>
                  <a:cubicBezTo>
                    <a:pt x="1114" y="43"/>
                    <a:pt x="967" y="0"/>
                    <a:pt x="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7"/>
            <p:cNvSpPr/>
            <p:nvPr/>
          </p:nvSpPr>
          <p:spPr>
            <a:xfrm>
              <a:off x="1282500" y="-300625"/>
              <a:ext cx="37050" cy="32525"/>
            </a:xfrm>
            <a:custGeom>
              <a:avLst/>
              <a:gdLst/>
              <a:ahLst/>
              <a:cxnLst/>
              <a:rect l="l" t="t" r="r" b="b"/>
              <a:pathLst>
                <a:path w="1482" h="1301" extrusionOk="0">
                  <a:moveTo>
                    <a:pt x="741" y="1"/>
                  </a:moveTo>
                  <a:cubicBezTo>
                    <a:pt x="524" y="1"/>
                    <a:pt x="312" y="108"/>
                    <a:pt x="189" y="305"/>
                  </a:cubicBezTo>
                  <a:cubicBezTo>
                    <a:pt x="0" y="610"/>
                    <a:pt x="91" y="1013"/>
                    <a:pt x="395" y="1202"/>
                  </a:cubicBezTo>
                  <a:cubicBezTo>
                    <a:pt x="503" y="1269"/>
                    <a:pt x="622" y="1301"/>
                    <a:pt x="741" y="1301"/>
                  </a:cubicBezTo>
                  <a:cubicBezTo>
                    <a:pt x="958" y="1301"/>
                    <a:pt x="1170" y="1193"/>
                    <a:pt x="1292" y="996"/>
                  </a:cubicBezTo>
                  <a:cubicBezTo>
                    <a:pt x="1481" y="692"/>
                    <a:pt x="1391" y="289"/>
                    <a:pt x="1086" y="99"/>
                  </a:cubicBezTo>
                  <a:cubicBezTo>
                    <a:pt x="979" y="33"/>
                    <a:pt x="859" y="1"/>
                    <a:pt x="7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7"/>
            <p:cNvSpPr/>
            <p:nvPr/>
          </p:nvSpPr>
          <p:spPr>
            <a:xfrm>
              <a:off x="1280425" y="-304275"/>
              <a:ext cx="43225" cy="39875"/>
            </a:xfrm>
            <a:custGeom>
              <a:avLst/>
              <a:gdLst/>
              <a:ahLst/>
              <a:cxnLst/>
              <a:rect l="l" t="t" r="r" b="b"/>
              <a:pathLst>
                <a:path w="1729" h="1595" extrusionOk="0">
                  <a:moveTo>
                    <a:pt x="824" y="295"/>
                  </a:moveTo>
                  <a:cubicBezTo>
                    <a:pt x="914" y="295"/>
                    <a:pt x="1005" y="319"/>
                    <a:pt x="1087" y="377"/>
                  </a:cubicBezTo>
                  <a:cubicBezTo>
                    <a:pt x="1318" y="517"/>
                    <a:pt x="1392" y="830"/>
                    <a:pt x="1243" y="1060"/>
                  </a:cubicBezTo>
                  <a:cubicBezTo>
                    <a:pt x="1153" y="1209"/>
                    <a:pt x="989" y="1293"/>
                    <a:pt x="823" y="1293"/>
                  </a:cubicBezTo>
                  <a:cubicBezTo>
                    <a:pt x="733" y="1293"/>
                    <a:pt x="641" y="1269"/>
                    <a:pt x="560" y="1216"/>
                  </a:cubicBezTo>
                  <a:cubicBezTo>
                    <a:pt x="445" y="1151"/>
                    <a:pt x="371" y="1035"/>
                    <a:pt x="338" y="912"/>
                  </a:cubicBezTo>
                  <a:cubicBezTo>
                    <a:pt x="305" y="780"/>
                    <a:pt x="330" y="649"/>
                    <a:pt x="404" y="533"/>
                  </a:cubicBezTo>
                  <a:cubicBezTo>
                    <a:pt x="495" y="377"/>
                    <a:pt x="659" y="295"/>
                    <a:pt x="824" y="295"/>
                  </a:cubicBezTo>
                  <a:close/>
                  <a:moveTo>
                    <a:pt x="829" y="1"/>
                  </a:moveTo>
                  <a:cubicBezTo>
                    <a:pt x="767" y="1"/>
                    <a:pt x="704" y="8"/>
                    <a:pt x="643" y="23"/>
                  </a:cubicBezTo>
                  <a:cubicBezTo>
                    <a:pt x="437" y="73"/>
                    <a:pt x="264" y="196"/>
                    <a:pt x="149" y="377"/>
                  </a:cubicBezTo>
                  <a:cubicBezTo>
                    <a:pt x="34" y="558"/>
                    <a:pt x="1" y="772"/>
                    <a:pt x="50" y="978"/>
                  </a:cubicBezTo>
                  <a:cubicBezTo>
                    <a:pt x="100" y="1184"/>
                    <a:pt x="223" y="1356"/>
                    <a:pt x="404" y="1472"/>
                  </a:cubicBezTo>
                  <a:cubicBezTo>
                    <a:pt x="536" y="1554"/>
                    <a:pt x="676" y="1595"/>
                    <a:pt x="824" y="1595"/>
                  </a:cubicBezTo>
                  <a:cubicBezTo>
                    <a:pt x="1087" y="1595"/>
                    <a:pt x="1350" y="1463"/>
                    <a:pt x="1499" y="1216"/>
                  </a:cubicBezTo>
                  <a:cubicBezTo>
                    <a:pt x="1729" y="846"/>
                    <a:pt x="1622" y="352"/>
                    <a:pt x="1243" y="122"/>
                  </a:cubicBezTo>
                  <a:cubicBezTo>
                    <a:pt x="1117" y="41"/>
                    <a:pt x="974" y="1"/>
                    <a:pt x="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9" name="Google Shape;599;p37"/>
          <p:cNvGrpSpPr/>
          <p:nvPr/>
        </p:nvGrpSpPr>
        <p:grpSpPr>
          <a:xfrm rot="3116597" flipH="1">
            <a:off x="5908751" y="3898759"/>
            <a:ext cx="370936" cy="491074"/>
            <a:chOff x="1634870" y="-5372769"/>
            <a:chExt cx="3048801" cy="4036247"/>
          </a:xfrm>
        </p:grpSpPr>
        <p:sp>
          <p:nvSpPr>
            <p:cNvPr id="600" name="Google Shape;600;p37"/>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1" name="Google Shape;601;p37"/>
            <p:cNvGrpSpPr/>
            <p:nvPr/>
          </p:nvGrpSpPr>
          <p:grpSpPr>
            <a:xfrm>
              <a:off x="2350651" y="-4726440"/>
              <a:ext cx="1617712" cy="2740755"/>
              <a:chOff x="1279825" y="-1982000"/>
              <a:chExt cx="85600" cy="145025"/>
            </a:xfrm>
          </p:grpSpPr>
          <p:sp>
            <p:nvSpPr>
              <p:cNvPr id="602" name="Google Shape;602;p37"/>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7"/>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7"/>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7"/>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06" name="Google Shape;606;p37"/>
          <p:cNvSpPr/>
          <p:nvPr/>
        </p:nvSpPr>
        <p:spPr>
          <a:xfrm>
            <a:off x="5331553" y="4533054"/>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7"/>
          <p:cNvSpPr/>
          <p:nvPr/>
        </p:nvSpPr>
        <p:spPr>
          <a:xfrm>
            <a:off x="7993228" y="791279"/>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8" name="Google Shape;608;p37"/>
          <p:cNvGrpSpPr/>
          <p:nvPr/>
        </p:nvGrpSpPr>
        <p:grpSpPr>
          <a:xfrm rot="2437917" flipH="1">
            <a:off x="4588221" y="852844"/>
            <a:ext cx="370801" cy="490897"/>
            <a:chOff x="1634870" y="-5372769"/>
            <a:chExt cx="3048801" cy="4036247"/>
          </a:xfrm>
        </p:grpSpPr>
        <p:sp>
          <p:nvSpPr>
            <p:cNvPr id="609" name="Google Shape;609;p37"/>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0" name="Google Shape;610;p37"/>
            <p:cNvGrpSpPr/>
            <p:nvPr/>
          </p:nvGrpSpPr>
          <p:grpSpPr>
            <a:xfrm>
              <a:off x="2350651" y="-4726440"/>
              <a:ext cx="1617712" cy="2740755"/>
              <a:chOff x="1279825" y="-1982000"/>
              <a:chExt cx="85600" cy="145025"/>
            </a:xfrm>
          </p:grpSpPr>
          <p:sp>
            <p:nvSpPr>
              <p:cNvPr id="611" name="Google Shape;611;p37"/>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7"/>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7"/>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7"/>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15" name="Google Shape;615;p37"/>
          <p:cNvGrpSpPr/>
          <p:nvPr/>
        </p:nvGrpSpPr>
        <p:grpSpPr>
          <a:xfrm rot="-2147605">
            <a:off x="4294775" y="519166"/>
            <a:ext cx="444655" cy="588669"/>
            <a:chOff x="1634870" y="-5372769"/>
            <a:chExt cx="3048801" cy="4036247"/>
          </a:xfrm>
        </p:grpSpPr>
        <p:sp>
          <p:nvSpPr>
            <p:cNvPr id="616" name="Google Shape;616;p37"/>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7" name="Google Shape;617;p37"/>
            <p:cNvGrpSpPr/>
            <p:nvPr/>
          </p:nvGrpSpPr>
          <p:grpSpPr>
            <a:xfrm>
              <a:off x="2350651" y="-4726440"/>
              <a:ext cx="1617712" cy="2740755"/>
              <a:chOff x="1279825" y="-1982000"/>
              <a:chExt cx="85600" cy="145025"/>
            </a:xfrm>
          </p:grpSpPr>
          <p:sp>
            <p:nvSpPr>
              <p:cNvPr id="618" name="Google Shape;618;p37"/>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7"/>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7"/>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7"/>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 name="TextBox 7">
            <a:extLst>
              <a:ext uri="{FF2B5EF4-FFF2-40B4-BE49-F238E27FC236}">
                <a16:creationId xmlns:a16="http://schemas.microsoft.com/office/drawing/2014/main" id="{86C13FA0-E028-330F-5912-81FFBD2A8B8C}"/>
              </a:ext>
            </a:extLst>
          </p:cNvPr>
          <p:cNvSpPr txBox="1"/>
          <p:nvPr/>
        </p:nvSpPr>
        <p:spPr>
          <a:xfrm>
            <a:off x="793534" y="2604995"/>
            <a:ext cx="3561433" cy="830997"/>
          </a:xfrm>
          <a:prstGeom prst="rect">
            <a:avLst/>
          </a:prstGeom>
          <a:noFill/>
        </p:spPr>
        <p:txBody>
          <a:bodyPr wrap="square">
            <a:spAutoFit/>
          </a:bodyPr>
          <a:lstStyle/>
          <a:p>
            <a:pPr algn="just"/>
            <a:r>
              <a:rPr lang="en-US" sz="4800" b="1">
                <a:solidFill>
                  <a:srgbClr val="432349"/>
                </a:solidFill>
                <a:latin typeface="+mn-lt"/>
              </a:rPr>
              <a:t>KHÁI NIỆM</a:t>
            </a:r>
          </a:p>
        </p:txBody>
      </p:sp>
    </p:spTree>
  </p:cSld>
  <p:clrMapOvr>
    <a:masterClrMapping/>
  </p:clrMapOvr>
  <p:transition spd="slow">
    <p:cove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722"/>
        <p:cNvGrpSpPr/>
        <p:nvPr/>
      </p:nvGrpSpPr>
      <p:grpSpPr>
        <a:xfrm>
          <a:off x="0" y="0"/>
          <a:ext cx="0" cy="0"/>
          <a:chOff x="0" y="0"/>
          <a:chExt cx="0" cy="0"/>
        </a:xfrm>
      </p:grpSpPr>
      <p:grpSp>
        <p:nvGrpSpPr>
          <p:cNvPr id="1744" name="Google Shape;1744;p59"/>
          <p:cNvGrpSpPr/>
          <p:nvPr/>
        </p:nvGrpSpPr>
        <p:grpSpPr>
          <a:xfrm>
            <a:off x="8006696" y="799166"/>
            <a:ext cx="639051" cy="752115"/>
            <a:chOff x="771450" y="-959375"/>
            <a:chExt cx="330225" cy="388650"/>
          </a:xfrm>
        </p:grpSpPr>
        <p:sp>
          <p:nvSpPr>
            <p:cNvPr id="1745" name="Google Shape;1745;p59"/>
            <p:cNvSpPr/>
            <p:nvPr/>
          </p:nvSpPr>
          <p:spPr>
            <a:xfrm>
              <a:off x="771450" y="-959375"/>
              <a:ext cx="330225" cy="388650"/>
            </a:xfrm>
            <a:custGeom>
              <a:avLst/>
              <a:gdLst/>
              <a:ahLst/>
              <a:cxnLst/>
              <a:rect l="l" t="t" r="r" b="b"/>
              <a:pathLst>
                <a:path w="13209" h="15546" extrusionOk="0">
                  <a:moveTo>
                    <a:pt x="5786" y="1"/>
                  </a:moveTo>
                  <a:cubicBezTo>
                    <a:pt x="5481" y="1"/>
                    <a:pt x="5177" y="58"/>
                    <a:pt x="4897" y="182"/>
                  </a:cubicBezTo>
                  <a:lnTo>
                    <a:pt x="1367" y="1745"/>
                  </a:lnTo>
                  <a:cubicBezTo>
                    <a:pt x="832" y="1984"/>
                    <a:pt x="421" y="2412"/>
                    <a:pt x="207" y="2963"/>
                  </a:cubicBezTo>
                  <a:cubicBezTo>
                    <a:pt x="1" y="3506"/>
                    <a:pt x="9" y="4099"/>
                    <a:pt x="248" y="4642"/>
                  </a:cubicBezTo>
                  <a:cubicBezTo>
                    <a:pt x="511" y="5243"/>
                    <a:pt x="1029" y="5679"/>
                    <a:pt x="1638" y="5860"/>
                  </a:cubicBezTo>
                  <a:lnTo>
                    <a:pt x="1745" y="6090"/>
                  </a:lnTo>
                  <a:cubicBezTo>
                    <a:pt x="363" y="8214"/>
                    <a:pt x="429" y="10954"/>
                    <a:pt x="1951" y="13052"/>
                  </a:cubicBezTo>
                  <a:cubicBezTo>
                    <a:pt x="3079" y="14616"/>
                    <a:pt x="4914" y="15546"/>
                    <a:pt x="6864" y="15546"/>
                  </a:cubicBezTo>
                  <a:cubicBezTo>
                    <a:pt x="7275" y="15546"/>
                    <a:pt x="7687" y="15496"/>
                    <a:pt x="8090" y="15414"/>
                  </a:cubicBezTo>
                  <a:cubicBezTo>
                    <a:pt x="9925" y="15027"/>
                    <a:pt x="11464" y="13859"/>
                    <a:pt x="12312" y="12205"/>
                  </a:cubicBezTo>
                  <a:cubicBezTo>
                    <a:pt x="13151" y="10559"/>
                    <a:pt x="13209" y="8641"/>
                    <a:pt x="12460" y="6954"/>
                  </a:cubicBezTo>
                  <a:cubicBezTo>
                    <a:pt x="11620" y="5054"/>
                    <a:pt x="9884" y="3729"/>
                    <a:pt x="7860" y="3391"/>
                  </a:cubicBezTo>
                  <a:lnTo>
                    <a:pt x="7761" y="3161"/>
                  </a:lnTo>
                  <a:cubicBezTo>
                    <a:pt x="7786" y="3103"/>
                    <a:pt x="7810" y="3046"/>
                    <a:pt x="7835" y="2988"/>
                  </a:cubicBezTo>
                  <a:cubicBezTo>
                    <a:pt x="8041" y="2437"/>
                    <a:pt x="8033" y="1844"/>
                    <a:pt x="7794" y="1309"/>
                  </a:cubicBezTo>
                  <a:cubicBezTo>
                    <a:pt x="7440" y="511"/>
                    <a:pt x="6650" y="1"/>
                    <a:pt x="5786" y="1"/>
                  </a:cubicBezTo>
                  <a:close/>
                </a:path>
              </a:pathLst>
            </a:custGeom>
            <a:solidFill>
              <a:schemeClr val="lt1"/>
            </a:solidFill>
            <a:ln>
              <a:noFill/>
            </a:ln>
            <a:effectLst>
              <a:outerShdw blurRad="57150" dist="66675" dir="46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59"/>
            <p:cNvSpPr/>
            <p:nvPr/>
          </p:nvSpPr>
          <p:spPr>
            <a:xfrm>
              <a:off x="804375" y="-925075"/>
              <a:ext cx="132925" cy="80125"/>
            </a:xfrm>
            <a:custGeom>
              <a:avLst/>
              <a:gdLst/>
              <a:ahLst/>
              <a:cxnLst/>
              <a:rect l="l" t="t" r="r" b="b"/>
              <a:pathLst>
                <a:path w="5317" h="3205" extrusionOk="0">
                  <a:moveTo>
                    <a:pt x="4469" y="357"/>
                  </a:moveTo>
                  <a:cubicBezTo>
                    <a:pt x="4642" y="357"/>
                    <a:pt x="4815" y="464"/>
                    <a:pt x="4889" y="637"/>
                  </a:cubicBezTo>
                  <a:cubicBezTo>
                    <a:pt x="4996" y="867"/>
                    <a:pt x="4889" y="1139"/>
                    <a:pt x="4658" y="1246"/>
                  </a:cubicBezTo>
                  <a:lnTo>
                    <a:pt x="1128" y="2801"/>
                  </a:lnTo>
                  <a:cubicBezTo>
                    <a:pt x="1065" y="2829"/>
                    <a:pt x="999" y="2843"/>
                    <a:pt x="935" y="2843"/>
                  </a:cubicBezTo>
                  <a:cubicBezTo>
                    <a:pt x="758" y="2843"/>
                    <a:pt x="592" y="2740"/>
                    <a:pt x="519" y="2571"/>
                  </a:cubicBezTo>
                  <a:cubicBezTo>
                    <a:pt x="470" y="2455"/>
                    <a:pt x="461" y="2332"/>
                    <a:pt x="511" y="2217"/>
                  </a:cubicBezTo>
                  <a:cubicBezTo>
                    <a:pt x="552" y="2102"/>
                    <a:pt x="642" y="2003"/>
                    <a:pt x="749" y="1953"/>
                  </a:cubicBezTo>
                  <a:lnTo>
                    <a:pt x="4280" y="398"/>
                  </a:lnTo>
                  <a:cubicBezTo>
                    <a:pt x="4346" y="373"/>
                    <a:pt x="4403" y="357"/>
                    <a:pt x="4469" y="357"/>
                  </a:cubicBezTo>
                  <a:close/>
                  <a:moveTo>
                    <a:pt x="4463" y="0"/>
                  </a:moveTo>
                  <a:cubicBezTo>
                    <a:pt x="4352" y="0"/>
                    <a:pt x="4240" y="22"/>
                    <a:pt x="4132" y="69"/>
                  </a:cubicBezTo>
                  <a:lnTo>
                    <a:pt x="609" y="1624"/>
                  </a:lnTo>
                  <a:cubicBezTo>
                    <a:pt x="190" y="1814"/>
                    <a:pt x="1" y="2299"/>
                    <a:pt x="190" y="2711"/>
                  </a:cubicBezTo>
                  <a:cubicBezTo>
                    <a:pt x="321" y="3023"/>
                    <a:pt x="626" y="3204"/>
                    <a:pt x="939" y="3204"/>
                  </a:cubicBezTo>
                  <a:cubicBezTo>
                    <a:pt x="1054" y="3204"/>
                    <a:pt x="1161" y="3180"/>
                    <a:pt x="1276" y="3130"/>
                  </a:cubicBezTo>
                  <a:lnTo>
                    <a:pt x="4798" y="1575"/>
                  </a:lnTo>
                  <a:cubicBezTo>
                    <a:pt x="5004" y="1484"/>
                    <a:pt x="5160" y="1320"/>
                    <a:pt x="5234" y="1122"/>
                  </a:cubicBezTo>
                  <a:cubicBezTo>
                    <a:pt x="5317" y="917"/>
                    <a:pt x="5308" y="686"/>
                    <a:pt x="5218" y="489"/>
                  </a:cubicBezTo>
                  <a:cubicBezTo>
                    <a:pt x="5083" y="183"/>
                    <a:pt x="4781" y="0"/>
                    <a:pt x="4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59"/>
            <p:cNvSpPr/>
            <p:nvPr/>
          </p:nvSpPr>
          <p:spPr>
            <a:xfrm>
              <a:off x="829875" y="-801150"/>
              <a:ext cx="246300" cy="191650"/>
            </a:xfrm>
            <a:custGeom>
              <a:avLst/>
              <a:gdLst/>
              <a:ahLst/>
              <a:cxnLst/>
              <a:rect l="l" t="t" r="r" b="b"/>
              <a:pathLst>
                <a:path w="9852" h="7666" extrusionOk="0">
                  <a:moveTo>
                    <a:pt x="7868" y="0"/>
                  </a:moveTo>
                  <a:lnTo>
                    <a:pt x="1" y="3473"/>
                  </a:lnTo>
                  <a:cubicBezTo>
                    <a:pt x="67" y="4279"/>
                    <a:pt x="338" y="5086"/>
                    <a:pt x="873" y="5818"/>
                  </a:cubicBezTo>
                  <a:cubicBezTo>
                    <a:pt x="1714" y="6985"/>
                    <a:pt x="3104" y="7665"/>
                    <a:pt x="4525" y="7665"/>
                  </a:cubicBezTo>
                  <a:cubicBezTo>
                    <a:pt x="4828" y="7665"/>
                    <a:pt x="5132" y="7634"/>
                    <a:pt x="5432" y="7571"/>
                  </a:cubicBezTo>
                  <a:cubicBezTo>
                    <a:pt x="8378" y="6946"/>
                    <a:pt x="9851" y="3851"/>
                    <a:pt x="8707" y="1251"/>
                  </a:cubicBezTo>
                  <a:cubicBezTo>
                    <a:pt x="8493" y="774"/>
                    <a:pt x="8205" y="362"/>
                    <a:pt x="78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59"/>
            <p:cNvSpPr/>
            <p:nvPr/>
          </p:nvSpPr>
          <p:spPr>
            <a:xfrm>
              <a:off x="816300" y="-894350"/>
              <a:ext cx="249800" cy="289275"/>
            </a:xfrm>
            <a:custGeom>
              <a:avLst/>
              <a:gdLst/>
              <a:ahLst/>
              <a:cxnLst/>
              <a:rect l="l" t="t" r="r" b="b"/>
              <a:pathLst>
                <a:path w="9992" h="11571" extrusionOk="0">
                  <a:moveTo>
                    <a:pt x="4033" y="478"/>
                  </a:moveTo>
                  <a:lnTo>
                    <a:pt x="4675" y="1934"/>
                  </a:lnTo>
                  <a:cubicBezTo>
                    <a:pt x="4807" y="2230"/>
                    <a:pt x="5103" y="2428"/>
                    <a:pt x="5449" y="2461"/>
                  </a:cubicBezTo>
                  <a:cubicBezTo>
                    <a:pt x="7045" y="2592"/>
                    <a:pt x="8436" y="3588"/>
                    <a:pt x="9078" y="5053"/>
                  </a:cubicBezTo>
                  <a:cubicBezTo>
                    <a:pt x="9621" y="6263"/>
                    <a:pt x="9580" y="7637"/>
                    <a:pt x="8971" y="8814"/>
                  </a:cubicBezTo>
                  <a:cubicBezTo>
                    <a:pt x="8370" y="9999"/>
                    <a:pt x="7259" y="10838"/>
                    <a:pt x="5934" y="11118"/>
                  </a:cubicBezTo>
                  <a:cubicBezTo>
                    <a:pt x="5648" y="11178"/>
                    <a:pt x="5359" y="11207"/>
                    <a:pt x="5071" y="11207"/>
                  </a:cubicBezTo>
                  <a:cubicBezTo>
                    <a:pt x="3708" y="11207"/>
                    <a:pt x="2371" y="10553"/>
                    <a:pt x="1556" y="9439"/>
                  </a:cubicBezTo>
                  <a:cubicBezTo>
                    <a:pt x="388" y="7818"/>
                    <a:pt x="412" y="5695"/>
                    <a:pt x="1614" y="4131"/>
                  </a:cubicBezTo>
                  <a:cubicBezTo>
                    <a:pt x="1819" y="3876"/>
                    <a:pt x="1869" y="3539"/>
                    <a:pt x="1737" y="3259"/>
                  </a:cubicBezTo>
                  <a:lnTo>
                    <a:pt x="1087" y="1778"/>
                  </a:lnTo>
                  <a:lnTo>
                    <a:pt x="4033" y="478"/>
                  </a:lnTo>
                  <a:close/>
                  <a:moveTo>
                    <a:pt x="4214" y="0"/>
                  </a:moveTo>
                  <a:lnTo>
                    <a:pt x="610" y="1588"/>
                  </a:lnTo>
                  <a:lnTo>
                    <a:pt x="1408" y="3399"/>
                  </a:lnTo>
                  <a:cubicBezTo>
                    <a:pt x="1482" y="3563"/>
                    <a:pt x="1457" y="3761"/>
                    <a:pt x="1334" y="3917"/>
                  </a:cubicBezTo>
                  <a:cubicBezTo>
                    <a:pt x="25" y="5596"/>
                    <a:pt x="1" y="7900"/>
                    <a:pt x="1268" y="9645"/>
                  </a:cubicBezTo>
                  <a:cubicBezTo>
                    <a:pt x="2149" y="10863"/>
                    <a:pt x="3597" y="11570"/>
                    <a:pt x="5070" y="11570"/>
                  </a:cubicBezTo>
                  <a:cubicBezTo>
                    <a:pt x="5383" y="11570"/>
                    <a:pt x="5704" y="11538"/>
                    <a:pt x="6008" y="11472"/>
                  </a:cubicBezTo>
                  <a:cubicBezTo>
                    <a:pt x="7440" y="11167"/>
                    <a:pt x="8641" y="10262"/>
                    <a:pt x="9292" y="8978"/>
                  </a:cubicBezTo>
                  <a:cubicBezTo>
                    <a:pt x="9950" y="7703"/>
                    <a:pt x="9991" y="6222"/>
                    <a:pt x="9415" y="4905"/>
                  </a:cubicBezTo>
                  <a:cubicBezTo>
                    <a:pt x="8716" y="3325"/>
                    <a:pt x="7201" y="2247"/>
                    <a:pt x="5473" y="2099"/>
                  </a:cubicBezTo>
                  <a:cubicBezTo>
                    <a:pt x="5259" y="2082"/>
                    <a:pt x="5086" y="1959"/>
                    <a:pt x="5004" y="1786"/>
                  </a:cubicBezTo>
                  <a:lnTo>
                    <a:pt x="42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59"/>
            <p:cNvSpPr/>
            <p:nvPr/>
          </p:nvSpPr>
          <p:spPr>
            <a:xfrm>
              <a:off x="828025" y="-771525"/>
              <a:ext cx="123875" cy="61325"/>
            </a:xfrm>
            <a:custGeom>
              <a:avLst/>
              <a:gdLst/>
              <a:ahLst/>
              <a:cxnLst/>
              <a:rect l="l" t="t" r="r" b="b"/>
              <a:pathLst>
                <a:path w="4955" h="2453" extrusionOk="0">
                  <a:moveTo>
                    <a:pt x="4807" y="0"/>
                  </a:moveTo>
                  <a:lnTo>
                    <a:pt x="1" y="2123"/>
                  </a:lnTo>
                  <a:lnTo>
                    <a:pt x="149" y="2452"/>
                  </a:lnTo>
                  <a:lnTo>
                    <a:pt x="4955" y="329"/>
                  </a:lnTo>
                  <a:lnTo>
                    <a:pt x="48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59"/>
            <p:cNvSpPr/>
            <p:nvPr/>
          </p:nvSpPr>
          <p:spPr>
            <a:xfrm>
              <a:off x="859300" y="-702425"/>
              <a:ext cx="32950" cy="30475"/>
            </a:xfrm>
            <a:custGeom>
              <a:avLst/>
              <a:gdLst/>
              <a:ahLst/>
              <a:cxnLst/>
              <a:rect l="l" t="t" r="r" b="b"/>
              <a:pathLst>
                <a:path w="1318" h="1219" extrusionOk="0">
                  <a:moveTo>
                    <a:pt x="626" y="182"/>
                  </a:moveTo>
                  <a:cubicBezTo>
                    <a:pt x="675" y="182"/>
                    <a:pt x="733" y="190"/>
                    <a:pt x="782" y="207"/>
                  </a:cubicBezTo>
                  <a:cubicBezTo>
                    <a:pt x="889" y="248"/>
                    <a:pt x="972" y="330"/>
                    <a:pt x="1021" y="437"/>
                  </a:cubicBezTo>
                  <a:cubicBezTo>
                    <a:pt x="1112" y="651"/>
                    <a:pt x="1013" y="906"/>
                    <a:pt x="799" y="1005"/>
                  </a:cubicBezTo>
                  <a:cubicBezTo>
                    <a:pt x="745" y="1028"/>
                    <a:pt x="689" y="1039"/>
                    <a:pt x="633" y="1039"/>
                  </a:cubicBezTo>
                  <a:cubicBezTo>
                    <a:pt x="467" y="1039"/>
                    <a:pt x="305" y="943"/>
                    <a:pt x="231" y="783"/>
                  </a:cubicBezTo>
                  <a:cubicBezTo>
                    <a:pt x="141" y="569"/>
                    <a:pt x="239" y="314"/>
                    <a:pt x="453" y="215"/>
                  </a:cubicBezTo>
                  <a:cubicBezTo>
                    <a:pt x="511" y="190"/>
                    <a:pt x="569" y="182"/>
                    <a:pt x="626" y="182"/>
                  </a:cubicBezTo>
                  <a:close/>
                  <a:moveTo>
                    <a:pt x="619" y="0"/>
                  </a:moveTo>
                  <a:cubicBezTo>
                    <a:pt x="537" y="0"/>
                    <a:pt x="456" y="16"/>
                    <a:pt x="379" y="50"/>
                  </a:cubicBezTo>
                  <a:cubicBezTo>
                    <a:pt x="231" y="116"/>
                    <a:pt x="116" y="240"/>
                    <a:pt x="58" y="388"/>
                  </a:cubicBezTo>
                  <a:cubicBezTo>
                    <a:pt x="1" y="544"/>
                    <a:pt x="1" y="709"/>
                    <a:pt x="67" y="857"/>
                  </a:cubicBezTo>
                  <a:cubicBezTo>
                    <a:pt x="174" y="1079"/>
                    <a:pt x="396" y="1219"/>
                    <a:pt x="626" y="1219"/>
                  </a:cubicBezTo>
                  <a:cubicBezTo>
                    <a:pt x="708" y="1219"/>
                    <a:pt x="791" y="1203"/>
                    <a:pt x="873" y="1170"/>
                  </a:cubicBezTo>
                  <a:cubicBezTo>
                    <a:pt x="1177" y="1030"/>
                    <a:pt x="1317" y="668"/>
                    <a:pt x="1186" y="363"/>
                  </a:cubicBezTo>
                  <a:cubicBezTo>
                    <a:pt x="1120" y="215"/>
                    <a:pt x="996" y="100"/>
                    <a:pt x="848" y="42"/>
                  </a:cubicBezTo>
                  <a:cubicBezTo>
                    <a:pt x="773" y="14"/>
                    <a:pt x="695" y="0"/>
                    <a:pt x="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59"/>
            <p:cNvSpPr/>
            <p:nvPr/>
          </p:nvSpPr>
          <p:spPr>
            <a:xfrm>
              <a:off x="980675" y="-774350"/>
              <a:ext cx="32950" cy="30400"/>
            </a:xfrm>
            <a:custGeom>
              <a:avLst/>
              <a:gdLst/>
              <a:ahLst/>
              <a:cxnLst/>
              <a:rect l="l" t="t" r="r" b="b"/>
              <a:pathLst>
                <a:path w="1318" h="1216" extrusionOk="0">
                  <a:moveTo>
                    <a:pt x="692" y="179"/>
                  </a:moveTo>
                  <a:cubicBezTo>
                    <a:pt x="742" y="179"/>
                    <a:pt x="791" y="195"/>
                    <a:pt x="840" y="212"/>
                  </a:cubicBezTo>
                  <a:cubicBezTo>
                    <a:pt x="947" y="253"/>
                    <a:pt x="1038" y="335"/>
                    <a:pt x="1079" y="434"/>
                  </a:cubicBezTo>
                  <a:cubicBezTo>
                    <a:pt x="1178" y="656"/>
                    <a:pt x="1079" y="903"/>
                    <a:pt x="865" y="1002"/>
                  </a:cubicBezTo>
                  <a:cubicBezTo>
                    <a:pt x="807" y="1028"/>
                    <a:pt x="746" y="1040"/>
                    <a:pt x="688" y="1040"/>
                  </a:cubicBezTo>
                  <a:cubicBezTo>
                    <a:pt x="523" y="1040"/>
                    <a:pt x="370" y="943"/>
                    <a:pt x="297" y="780"/>
                  </a:cubicBezTo>
                  <a:cubicBezTo>
                    <a:pt x="198" y="566"/>
                    <a:pt x="297" y="311"/>
                    <a:pt x="519" y="220"/>
                  </a:cubicBezTo>
                  <a:cubicBezTo>
                    <a:pt x="569" y="195"/>
                    <a:pt x="626" y="179"/>
                    <a:pt x="692" y="179"/>
                  </a:cubicBezTo>
                  <a:close/>
                  <a:moveTo>
                    <a:pt x="699" y="0"/>
                  </a:moveTo>
                  <a:cubicBezTo>
                    <a:pt x="613" y="0"/>
                    <a:pt x="527" y="19"/>
                    <a:pt x="445" y="55"/>
                  </a:cubicBezTo>
                  <a:cubicBezTo>
                    <a:pt x="133" y="187"/>
                    <a:pt x="1" y="549"/>
                    <a:pt x="133" y="854"/>
                  </a:cubicBezTo>
                  <a:cubicBezTo>
                    <a:pt x="231" y="1084"/>
                    <a:pt x="454" y="1216"/>
                    <a:pt x="692" y="1216"/>
                  </a:cubicBezTo>
                  <a:cubicBezTo>
                    <a:pt x="774" y="1216"/>
                    <a:pt x="857" y="1199"/>
                    <a:pt x="939" y="1166"/>
                  </a:cubicBezTo>
                  <a:cubicBezTo>
                    <a:pt x="1087" y="1101"/>
                    <a:pt x="1194" y="985"/>
                    <a:pt x="1260" y="829"/>
                  </a:cubicBezTo>
                  <a:cubicBezTo>
                    <a:pt x="1318" y="681"/>
                    <a:pt x="1309" y="516"/>
                    <a:pt x="1244" y="368"/>
                  </a:cubicBezTo>
                  <a:cubicBezTo>
                    <a:pt x="1178" y="212"/>
                    <a:pt x="1062" y="105"/>
                    <a:pt x="906" y="39"/>
                  </a:cubicBezTo>
                  <a:cubicBezTo>
                    <a:pt x="839" y="13"/>
                    <a:pt x="769" y="0"/>
                    <a:pt x="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59"/>
            <p:cNvSpPr/>
            <p:nvPr/>
          </p:nvSpPr>
          <p:spPr>
            <a:xfrm>
              <a:off x="945500" y="-684425"/>
              <a:ext cx="32950" cy="30375"/>
            </a:xfrm>
            <a:custGeom>
              <a:avLst/>
              <a:gdLst/>
              <a:ahLst/>
              <a:cxnLst/>
              <a:rect l="l" t="t" r="r" b="b"/>
              <a:pathLst>
                <a:path w="1318" h="1215" extrusionOk="0">
                  <a:moveTo>
                    <a:pt x="692" y="178"/>
                  </a:moveTo>
                  <a:cubicBezTo>
                    <a:pt x="857" y="178"/>
                    <a:pt x="1013" y="277"/>
                    <a:pt x="1087" y="433"/>
                  </a:cubicBezTo>
                  <a:cubicBezTo>
                    <a:pt x="1186" y="655"/>
                    <a:pt x="1087" y="902"/>
                    <a:pt x="865" y="1001"/>
                  </a:cubicBezTo>
                  <a:cubicBezTo>
                    <a:pt x="809" y="1027"/>
                    <a:pt x="749" y="1039"/>
                    <a:pt x="691" y="1039"/>
                  </a:cubicBezTo>
                  <a:cubicBezTo>
                    <a:pt x="528" y="1039"/>
                    <a:pt x="372" y="943"/>
                    <a:pt x="305" y="779"/>
                  </a:cubicBezTo>
                  <a:cubicBezTo>
                    <a:pt x="206" y="565"/>
                    <a:pt x="305" y="318"/>
                    <a:pt x="519" y="219"/>
                  </a:cubicBezTo>
                  <a:cubicBezTo>
                    <a:pt x="577" y="195"/>
                    <a:pt x="634" y="178"/>
                    <a:pt x="692" y="178"/>
                  </a:cubicBezTo>
                  <a:close/>
                  <a:moveTo>
                    <a:pt x="698" y="1"/>
                  </a:moveTo>
                  <a:cubicBezTo>
                    <a:pt x="615" y="1"/>
                    <a:pt x="532" y="20"/>
                    <a:pt x="453" y="55"/>
                  </a:cubicBezTo>
                  <a:cubicBezTo>
                    <a:pt x="141" y="186"/>
                    <a:pt x="1" y="548"/>
                    <a:pt x="141" y="853"/>
                  </a:cubicBezTo>
                  <a:cubicBezTo>
                    <a:pt x="206" y="1001"/>
                    <a:pt x="322" y="1116"/>
                    <a:pt x="478" y="1174"/>
                  </a:cubicBezTo>
                  <a:cubicBezTo>
                    <a:pt x="544" y="1207"/>
                    <a:pt x="618" y="1215"/>
                    <a:pt x="692" y="1215"/>
                  </a:cubicBezTo>
                  <a:cubicBezTo>
                    <a:pt x="783" y="1215"/>
                    <a:pt x="865" y="1198"/>
                    <a:pt x="939" y="1166"/>
                  </a:cubicBezTo>
                  <a:cubicBezTo>
                    <a:pt x="1087" y="1100"/>
                    <a:pt x="1202" y="985"/>
                    <a:pt x="1260" y="828"/>
                  </a:cubicBezTo>
                  <a:cubicBezTo>
                    <a:pt x="1317" y="680"/>
                    <a:pt x="1317" y="515"/>
                    <a:pt x="1252" y="367"/>
                  </a:cubicBezTo>
                  <a:cubicBezTo>
                    <a:pt x="1186" y="219"/>
                    <a:pt x="1071" y="104"/>
                    <a:pt x="914" y="46"/>
                  </a:cubicBezTo>
                  <a:cubicBezTo>
                    <a:pt x="845" y="16"/>
                    <a:pt x="772" y="1"/>
                    <a:pt x="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59"/>
            <p:cNvSpPr/>
            <p:nvPr/>
          </p:nvSpPr>
          <p:spPr>
            <a:xfrm>
              <a:off x="1016900" y="-710250"/>
              <a:ext cx="16900" cy="15475"/>
            </a:xfrm>
            <a:custGeom>
              <a:avLst/>
              <a:gdLst/>
              <a:ahLst/>
              <a:cxnLst/>
              <a:rect l="l" t="t" r="r" b="b"/>
              <a:pathLst>
                <a:path w="676" h="619" extrusionOk="0">
                  <a:moveTo>
                    <a:pt x="354" y="92"/>
                  </a:moveTo>
                  <a:cubicBezTo>
                    <a:pt x="436" y="92"/>
                    <a:pt x="519" y="141"/>
                    <a:pt x="552" y="224"/>
                  </a:cubicBezTo>
                  <a:cubicBezTo>
                    <a:pt x="576" y="273"/>
                    <a:pt x="576" y="331"/>
                    <a:pt x="560" y="388"/>
                  </a:cubicBezTo>
                  <a:cubicBezTo>
                    <a:pt x="535" y="438"/>
                    <a:pt x="494" y="487"/>
                    <a:pt x="445" y="503"/>
                  </a:cubicBezTo>
                  <a:cubicBezTo>
                    <a:pt x="413" y="517"/>
                    <a:pt x="381" y="523"/>
                    <a:pt x="349" y="523"/>
                  </a:cubicBezTo>
                  <a:cubicBezTo>
                    <a:pt x="324" y="523"/>
                    <a:pt x="298" y="519"/>
                    <a:pt x="272" y="512"/>
                  </a:cubicBezTo>
                  <a:cubicBezTo>
                    <a:pt x="222" y="487"/>
                    <a:pt x="181" y="446"/>
                    <a:pt x="157" y="396"/>
                  </a:cubicBezTo>
                  <a:cubicBezTo>
                    <a:pt x="132" y="347"/>
                    <a:pt x="132" y="281"/>
                    <a:pt x="148" y="232"/>
                  </a:cubicBezTo>
                  <a:cubicBezTo>
                    <a:pt x="173" y="174"/>
                    <a:pt x="214" y="133"/>
                    <a:pt x="264" y="108"/>
                  </a:cubicBezTo>
                  <a:cubicBezTo>
                    <a:pt x="297" y="100"/>
                    <a:pt x="321" y="92"/>
                    <a:pt x="354" y="92"/>
                  </a:cubicBezTo>
                  <a:close/>
                  <a:moveTo>
                    <a:pt x="355" y="1"/>
                  </a:moveTo>
                  <a:cubicBezTo>
                    <a:pt x="314" y="1"/>
                    <a:pt x="271" y="9"/>
                    <a:pt x="231" y="26"/>
                  </a:cubicBezTo>
                  <a:cubicBezTo>
                    <a:pt x="74" y="92"/>
                    <a:pt x="0" y="273"/>
                    <a:pt x="74" y="429"/>
                  </a:cubicBezTo>
                  <a:cubicBezTo>
                    <a:pt x="107" y="512"/>
                    <a:pt x="165" y="569"/>
                    <a:pt x="239" y="594"/>
                  </a:cubicBezTo>
                  <a:cubicBezTo>
                    <a:pt x="280" y="610"/>
                    <a:pt x="313" y="619"/>
                    <a:pt x="354" y="619"/>
                  </a:cubicBezTo>
                  <a:cubicBezTo>
                    <a:pt x="395" y="619"/>
                    <a:pt x="436" y="610"/>
                    <a:pt x="478" y="594"/>
                  </a:cubicBezTo>
                  <a:cubicBezTo>
                    <a:pt x="552" y="561"/>
                    <a:pt x="617" y="495"/>
                    <a:pt x="642" y="421"/>
                  </a:cubicBezTo>
                  <a:cubicBezTo>
                    <a:pt x="675" y="339"/>
                    <a:pt x="675" y="256"/>
                    <a:pt x="634" y="182"/>
                  </a:cubicBezTo>
                  <a:cubicBezTo>
                    <a:pt x="585" y="67"/>
                    <a:pt x="474" y="1"/>
                    <a:pt x="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59"/>
            <p:cNvSpPr/>
            <p:nvPr/>
          </p:nvSpPr>
          <p:spPr>
            <a:xfrm>
              <a:off x="924725" y="-726875"/>
              <a:ext cx="17725" cy="15650"/>
            </a:xfrm>
            <a:custGeom>
              <a:avLst/>
              <a:gdLst/>
              <a:ahLst/>
              <a:cxnLst/>
              <a:rect l="l" t="t" r="r" b="b"/>
              <a:pathLst>
                <a:path w="709" h="626" extrusionOk="0">
                  <a:moveTo>
                    <a:pt x="354" y="90"/>
                  </a:moveTo>
                  <a:cubicBezTo>
                    <a:pt x="437" y="90"/>
                    <a:pt x="519" y="140"/>
                    <a:pt x="552" y="222"/>
                  </a:cubicBezTo>
                  <a:cubicBezTo>
                    <a:pt x="601" y="337"/>
                    <a:pt x="552" y="461"/>
                    <a:pt x="445" y="510"/>
                  </a:cubicBezTo>
                  <a:cubicBezTo>
                    <a:pt x="413" y="524"/>
                    <a:pt x="382" y="530"/>
                    <a:pt x="351" y="530"/>
                  </a:cubicBezTo>
                  <a:cubicBezTo>
                    <a:pt x="326" y="530"/>
                    <a:pt x="303" y="526"/>
                    <a:pt x="280" y="518"/>
                  </a:cubicBezTo>
                  <a:cubicBezTo>
                    <a:pt x="223" y="494"/>
                    <a:pt x="182" y="452"/>
                    <a:pt x="157" y="403"/>
                  </a:cubicBezTo>
                  <a:cubicBezTo>
                    <a:pt x="108" y="288"/>
                    <a:pt x="157" y="164"/>
                    <a:pt x="264" y="115"/>
                  </a:cubicBezTo>
                  <a:cubicBezTo>
                    <a:pt x="297" y="99"/>
                    <a:pt x="330" y="90"/>
                    <a:pt x="354" y="90"/>
                  </a:cubicBezTo>
                  <a:close/>
                  <a:moveTo>
                    <a:pt x="350" y="0"/>
                  </a:moveTo>
                  <a:cubicBezTo>
                    <a:pt x="310" y="0"/>
                    <a:pt x="270" y="8"/>
                    <a:pt x="231" y="24"/>
                  </a:cubicBezTo>
                  <a:cubicBezTo>
                    <a:pt x="75" y="99"/>
                    <a:pt x="1" y="280"/>
                    <a:pt x="75" y="436"/>
                  </a:cubicBezTo>
                  <a:cubicBezTo>
                    <a:pt x="124" y="551"/>
                    <a:pt x="239" y="625"/>
                    <a:pt x="354" y="625"/>
                  </a:cubicBezTo>
                  <a:cubicBezTo>
                    <a:pt x="396" y="625"/>
                    <a:pt x="437" y="617"/>
                    <a:pt x="478" y="592"/>
                  </a:cubicBezTo>
                  <a:cubicBezTo>
                    <a:pt x="634" y="526"/>
                    <a:pt x="708" y="345"/>
                    <a:pt x="642" y="189"/>
                  </a:cubicBezTo>
                  <a:cubicBezTo>
                    <a:pt x="587" y="71"/>
                    <a:pt x="471"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TextBox 21">
            <a:extLst>
              <a:ext uri="{FF2B5EF4-FFF2-40B4-BE49-F238E27FC236}">
                <a16:creationId xmlns:a16="http://schemas.microsoft.com/office/drawing/2014/main" id="{6CF29068-ED81-3B34-E3B2-ADAF4CF69C56}"/>
              </a:ext>
            </a:extLst>
          </p:cNvPr>
          <p:cNvSpPr txBox="1"/>
          <p:nvPr/>
        </p:nvSpPr>
        <p:spPr>
          <a:xfrm>
            <a:off x="2052401" y="584478"/>
            <a:ext cx="503919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3600" b="1" i="0" u="none" strike="noStrike" kern="0" cap="none" spc="0" normalizeH="0" baseline="0" noProof="0">
                <a:ln>
                  <a:noFill/>
                </a:ln>
                <a:solidFill>
                  <a:srgbClr val="432349"/>
                </a:solidFill>
                <a:effectLst/>
                <a:uLnTx/>
                <a:uFillTx/>
                <a:latin typeface="Arial"/>
                <a:cs typeface="Arial"/>
                <a:sym typeface="Arial"/>
              </a:rPr>
              <a:t>HƯỚNG DẪN VỀ NHÀ</a:t>
            </a:r>
            <a:endParaRPr kumimoji="0" lang="en-US" sz="3600" b="1" i="0" u="none" strike="noStrike" kern="0" cap="none" spc="0" normalizeH="0" baseline="0" noProof="0">
              <a:ln>
                <a:noFill/>
              </a:ln>
              <a:solidFill>
                <a:srgbClr val="432349"/>
              </a:solidFill>
              <a:effectLst/>
              <a:uLnTx/>
              <a:uFillTx/>
              <a:latin typeface="Arial"/>
              <a:cs typeface="Arial"/>
              <a:sym typeface="Arial"/>
            </a:endParaRPr>
          </a:p>
        </p:txBody>
      </p:sp>
      <p:grpSp>
        <p:nvGrpSpPr>
          <p:cNvPr id="26" name="Group 25">
            <a:extLst>
              <a:ext uri="{FF2B5EF4-FFF2-40B4-BE49-F238E27FC236}">
                <a16:creationId xmlns:a16="http://schemas.microsoft.com/office/drawing/2014/main" id="{088BA1B9-CB66-A927-3FB0-F5B447A4805D}"/>
              </a:ext>
            </a:extLst>
          </p:cNvPr>
          <p:cNvGrpSpPr/>
          <p:nvPr/>
        </p:nvGrpSpPr>
        <p:grpSpPr>
          <a:xfrm>
            <a:off x="1409303" y="1414410"/>
            <a:ext cx="6767400" cy="984900"/>
            <a:chOff x="1409303" y="1446494"/>
            <a:chExt cx="6767400" cy="984900"/>
          </a:xfrm>
        </p:grpSpPr>
        <p:grpSp>
          <p:nvGrpSpPr>
            <p:cNvPr id="1725" name="Google Shape;1725;p59"/>
            <p:cNvGrpSpPr/>
            <p:nvPr/>
          </p:nvGrpSpPr>
          <p:grpSpPr>
            <a:xfrm>
              <a:off x="1409303" y="1446494"/>
              <a:ext cx="985200" cy="984900"/>
              <a:chOff x="3478075" y="1668425"/>
              <a:chExt cx="985200" cy="984900"/>
            </a:xfrm>
          </p:grpSpPr>
          <p:sp>
            <p:nvSpPr>
              <p:cNvPr id="1726" name="Google Shape;1726;p59"/>
              <p:cNvSpPr/>
              <p:nvPr/>
            </p:nvSpPr>
            <p:spPr>
              <a:xfrm>
                <a:off x="3478075" y="1668425"/>
                <a:ext cx="985200" cy="984900"/>
              </a:xfrm>
              <a:prstGeom prst="ellipse">
                <a:avLst/>
              </a:prstGeom>
              <a:solidFill>
                <a:schemeClr val="lt1"/>
              </a:solidFill>
              <a:ln>
                <a:noFill/>
              </a:ln>
              <a:effectLst>
                <a:outerShdw blurRad="85725" dist="76200" dir="4560000" algn="bl" rotWithShape="0">
                  <a:srgbClr val="432349">
                    <a:alpha val="27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rgbClr val="432349"/>
                    </a:solidFill>
                  </a:rPr>
                  <a:t>01</a:t>
                </a:r>
                <a:endParaRPr sz="3600" b="1">
                  <a:solidFill>
                    <a:srgbClr val="432349"/>
                  </a:solidFill>
                </a:endParaRPr>
              </a:p>
            </p:txBody>
          </p:sp>
          <p:sp>
            <p:nvSpPr>
              <p:cNvPr id="1727" name="Google Shape;1727;p59"/>
              <p:cNvSpPr/>
              <p:nvPr/>
            </p:nvSpPr>
            <p:spPr>
              <a:xfrm>
                <a:off x="3542965" y="1733300"/>
                <a:ext cx="855600" cy="8553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rgbClr val="432349"/>
                  </a:solidFill>
                </a:endParaRPr>
              </a:p>
            </p:txBody>
          </p:sp>
        </p:grpSp>
        <p:sp>
          <p:nvSpPr>
            <p:cNvPr id="1728" name="Google Shape;1728;p59"/>
            <p:cNvSpPr/>
            <p:nvPr/>
          </p:nvSpPr>
          <p:spPr>
            <a:xfrm>
              <a:off x="2651607" y="1652594"/>
              <a:ext cx="2271000" cy="572700"/>
            </a:xfrm>
            <a:prstGeom prst="roundRect">
              <a:avLst>
                <a:gd name="adj" fmla="val 4059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59"/>
            <p:cNvSpPr/>
            <p:nvPr/>
          </p:nvSpPr>
          <p:spPr>
            <a:xfrm>
              <a:off x="2651600" y="1652600"/>
              <a:ext cx="1252200" cy="572700"/>
            </a:xfrm>
            <a:prstGeom prst="roundRect">
              <a:avLst>
                <a:gd name="adj" fmla="val 40595"/>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TextBox 22">
              <a:extLst>
                <a:ext uri="{FF2B5EF4-FFF2-40B4-BE49-F238E27FC236}">
                  <a16:creationId xmlns:a16="http://schemas.microsoft.com/office/drawing/2014/main" id="{5DE41FAF-6192-EF7B-9FB1-61A02CD26497}"/>
                </a:ext>
              </a:extLst>
            </p:cNvPr>
            <p:cNvSpPr txBox="1"/>
            <p:nvPr/>
          </p:nvSpPr>
          <p:spPr>
            <a:xfrm>
              <a:off x="5025696" y="1616156"/>
              <a:ext cx="3151007" cy="496996"/>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1000"/>
                </a:spcAft>
                <a:buClr>
                  <a:srgbClr val="000000"/>
                </a:buClr>
                <a:buSzTx/>
                <a:buFont typeface="Arial"/>
                <a:buNone/>
                <a:tabLst/>
                <a:defRPr/>
              </a:pPr>
              <a:r>
                <a:rPr kumimoji="0" lang="vi-VN" sz="2000" b="0" i="0" u="none" strike="noStrike" kern="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a:sym typeface="Arial"/>
                </a:rPr>
                <a:t>Ôn lại kiến thức đã học</a:t>
              </a:r>
              <a:endParaRPr kumimoji="0" lang="en-US" sz="2000" b="0" i="0" u="none" strike="noStrike" kern="0" cap="none" spc="0" normalizeH="0" baseline="0" noProof="0">
                <a:ln>
                  <a:noFill/>
                </a:ln>
                <a:solidFill>
                  <a:srgbClr val="000000"/>
                </a:solidFill>
                <a:effectLst/>
                <a:uLnTx/>
                <a:uFillTx/>
                <a:latin typeface="Arial"/>
                <a:ea typeface="Calibri" panose="020F0502020204030204" pitchFamily="34" charset="0"/>
                <a:cs typeface="Arial"/>
                <a:sym typeface="Arial"/>
              </a:endParaRPr>
            </a:p>
          </p:txBody>
        </p:sp>
      </p:grpSp>
      <p:grpSp>
        <p:nvGrpSpPr>
          <p:cNvPr id="25" name="Group 24">
            <a:extLst>
              <a:ext uri="{FF2B5EF4-FFF2-40B4-BE49-F238E27FC236}">
                <a16:creationId xmlns:a16="http://schemas.microsoft.com/office/drawing/2014/main" id="{1701A044-E8C7-4138-16C5-81F0F4B2247D}"/>
              </a:ext>
            </a:extLst>
          </p:cNvPr>
          <p:cNvGrpSpPr/>
          <p:nvPr/>
        </p:nvGrpSpPr>
        <p:grpSpPr>
          <a:xfrm>
            <a:off x="1037033" y="2501702"/>
            <a:ext cx="6689642" cy="993850"/>
            <a:chOff x="1045055" y="2499953"/>
            <a:chExt cx="6689642" cy="993850"/>
          </a:xfrm>
        </p:grpSpPr>
        <p:grpSp>
          <p:nvGrpSpPr>
            <p:cNvPr id="1734" name="Google Shape;1734;p59"/>
            <p:cNvGrpSpPr/>
            <p:nvPr/>
          </p:nvGrpSpPr>
          <p:grpSpPr>
            <a:xfrm>
              <a:off x="6749497" y="2508903"/>
              <a:ext cx="985200" cy="984900"/>
              <a:chOff x="3478075" y="1668425"/>
              <a:chExt cx="985200" cy="984900"/>
            </a:xfrm>
          </p:grpSpPr>
          <p:sp>
            <p:nvSpPr>
              <p:cNvPr id="1735" name="Google Shape;1735;p59"/>
              <p:cNvSpPr/>
              <p:nvPr/>
            </p:nvSpPr>
            <p:spPr>
              <a:xfrm>
                <a:off x="3478075" y="1668425"/>
                <a:ext cx="985200" cy="984900"/>
              </a:xfrm>
              <a:prstGeom prst="ellipse">
                <a:avLst/>
              </a:prstGeom>
              <a:solidFill>
                <a:schemeClr val="lt1"/>
              </a:solidFill>
              <a:ln>
                <a:noFill/>
              </a:ln>
              <a:effectLst>
                <a:outerShdw blurRad="85725" dist="76200" dir="4560000" algn="bl" rotWithShape="0">
                  <a:srgbClr val="432349">
                    <a:alpha val="27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chemeClr val="accent3"/>
                    </a:solidFill>
                  </a:rPr>
                  <a:t>02</a:t>
                </a:r>
                <a:endParaRPr sz="3600" b="1">
                  <a:solidFill>
                    <a:schemeClr val="accent3"/>
                  </a:solidFill>
                </a:endParaRPr>
              </a:p>
            </p:txBody>
          </p:sp>
          <p:sp>
            <p:nvSpPr>
              <p:cNvPr id="1736" name="Google Shape;1736;p59"/>
              <p:cNvSpPr/>
              <p:nvPr/>
            </p:nvSpPr>
            <p:spPr>
              <a:xfrm>
                <a:off x="3542965" y="1733300"/>
                <a:ext cx="855600" cy="855300"/>
              </a:xfrm>
              <a:prstGeom prst="ellipse">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chemeClr val="accent3"/>
                  </a:solidFill>
                </a:endParaRPr>
              </a:p>
            </p:txBody>
          </p:sp>
        </p:grpSp>
        <p:sp>
          <p:nvSpPr>
            <p:cNvPr id="1737" name="Google Shape;1737;p59"/>
            <p:cNvSpPr/>
            <p:nvPr/>
          </p:nvSpPr>
          <p:spPr>
            <a:xfrm>
              <a:off x="4221404" y="2715003"/>
              <a:ext cx="2271000" cy="572700"/>
            </a:xfrm>
            <a:prstGeom prst="roundRect">
              <a:avLst>
                <a:gd name="adj" fmla="val 4059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9"/>
            <p:cNvSpPr/>
            <p:nvPr/>
          </p:nvSpPr>
          <p:spPr>
            <a:xfrm>
              <a:off x="4221396" y="2715003"/>
              <a:ext cx="804300" cy="572700"/>
            </a:xfrm>
            <a:prstGeom prst="roundRect">
              <a:avLst>
                <a:gd name="adj" fmla="val 4059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TextBox 23">
              <a:extLst>
                <a:ext uri="{FF2B5EF4-FFF2-40B4-BE49-F238E27FC236}">
                  <a16:creationId xmlns:a16="http://schemas.microsoft.com/office/drawing/2014/main" id="{1793E169-79EE-83F4-8E1E-AADE72CB0EB0}"/>
                </a:ext>
              </a:extLst>
            </p:cNvPr>
            <p:cNvSpPr txBox="1"/>
            <p:nvPr/>
          </p:nvSpPr>
          <p:spPr>
            <a:xfrm>
              <a:off x="1045055" y="2499953"/>
              <a:ext cx="3176337" cy="958660"/>
            </a:xfrm>
            <a:prstGeom prst="rect">
              <a:avLst/>
            </a:prstGeom>
            <a:noFill/>
          </p:spPr>
          <p:txBody>
            <a:bodyPr wrap="square">
              <a:spAutoFit/>
            </a:bodyPr>
            <a:lstStyle/>
            <a:p>
              <a:pPr lvl="0" algn="ctr">
                <a:lnSpc>
                  <a:spcPct val="150000"/>
                </a:lnSpc>
                <a:spcAft>
                  <a:spcPts val="1000"/>
                </a:spcAft>
                <a:defRPr/>
              </a:pPr>
              <a:r>
                <a:rPr lang="en-US" sz="2000">
                  <a:latin typeface="Arial" panose="020B0604020202020204" pitchFamily="34" charset="0"/>
                  <a:ea typeface="Times New Roman" panose="02020603050405020304" pitchFamily="18" charset="0"/>
                </a:rPr>
                <a:t>L</a:t>
              </a:r>
              <a:r>
                <a:rPr lang="vi-VN" sz="2000">
                  <a:latin typeface="Arial" panose="020B0604020202020204" pitchFamily="34" charset="0"/>
                  <a:ea typeface="Times New Roman" panose="02020603050405020304" pitchFamily="18" charset="0"/>
                </a:rPr>
                <a:t>àm bài tập Bài </a:t>
              </a:r>
              <a:r>
                <a:rPr lang="en-US" sz="2000">
                  <a:latin typeface="Arial" panose="020B0604020202020204" pitchFamily="34" charset="0"/>
                  <a:ea typeface="Times New Roman" panose="02020603050405020304" pitchFamily="18" charset="0"/>
                </a:rPr>
                <a:t>11</a:t>
              </a:r>
              <a:r>
                <a:rPr lang="vi-VN" sz="2000">
                  <a:latin typeface="Arial" panose="020B0604020202020204" pitchFamily="34" charset="0"/>
                  <a:ea typeface="Times New Roman" panose="02020603050405020304" pitchFamily="18" charset="0"/>
                </a:rPr>
                <a:t> – </a:t>
              </a:r>
              <a:r>
                <a:rPr lang="en-US" sz="2000">
                  <a:latin typeface="Arial" panose="020B0604020202020204" pitchFamily="34" charset="0"/>
                  <a:ea typeface="Times New Roman" panose="02020603050405020304" pitchFamily="18" charset="0"/>
                </a:rPr>
                <a:t>SBT Khoa học tự nhiên 8.</a:t>
              </a:r>
              <a:endParaRPr lang="en-US" sz="2000">
                <a:ea typeface="Calibri" panose="020F0502020204030204" pitchFamily="34" charset="0"/>
              </a:endParaRPr>
            </a:p>
          </p:txBody>
        </p:sp>
      </p:grpSp>
      <p:grpSp>
        <p:nvGrpSpPr>
          <p:cNvPr id="28" name="Group 27">
            <a:extLst>
              <a:ext uri="{FF2B5EF4-FFF2-40B4-BE49-F238E27FC236}">
                <a16:creationId xmlns:a16="http://schemas.microsoft.com/office/drawing/2014/main" id="{A4A003E6-5BF7-70C7-5A87-AB34CE9E167C}"/>
              </a:ext>
            </a:extLst>
          </p:cNvPr>
          <p:cNvGrpSpPr/>
          <p:nvPr/>
        </p:nvGrpSpPr>
        <p:grpSpPr>
          <a:xfrm>
            <a:off x="1409303" y="3676475"/>
            <a:ext cx="7354335" cy="1023535"/>
            <a:chOff x="1409303" y="3571319"/>
            <a:chExt cx="7354335" cy="1023535"/>
          </a:xfrm>
        </p:grpSpPr>
        <p:sp>
          <p:nvSpPr>
            <p:cNvPr id="1739" name="Google Shape;1739;p59"/>
            <p:cNvSpPr/>
            <p:nvPr/>
          </p:nvSpPr>
          <p:spPr>
            <a:xfrm>
              <a:off x="2651604" y="3777419"/>
              <a:ext cx="2271000" cy="572700"/>
            </a:xfrm>
            <a:prstGeom prst="roundRect">
              <a:avLst>
                <a:gd name="adj" fmla="val 4059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59"/>
            <p:cNvSpPr/>
            <p:nvPr/>
          </p:nvSpPr>
          <p:spPr>
            <a:xfrm>
              <a:off x="2651596" y="3777419"/>
              <a:ext cx="572700" cy="572700"/>
            </a:xfrm>
            <a:prstGeom prst="roundRect">
              <a:avLst>
                <a:gd name="adj" fmla="val 40595"/>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1" name="Google Shape;1741;p59"/>
            <p:cNvGrpSpPr/>
            <p:nvPr/>
          </p:nvGrpSpPr>
          <p:grpSpPr>
            <a:xfrm>
              <a:off x="1409303" y="3571319"/>
              <a:ext cx="985200" cy="984900"/>
              <a:chOff x="3478075" y="1668425"/>
              <a:chExt cx="985200" cy="984900"/>
            </a:xfrm>
          </p:grpSpPr>
          <p:sp>
            <p:nvSpPr>
              <p:cNvPr id="1742" name="Google Shape;1742;p59"/>
              <p:cNvSpPr/>
              <p:nvPr/>
            </p:nvSpPr>
            <p:spPr>
              <a:xfrm>
                <a:off x="3478075" y="1668425"/>
                <a:ext cx="985200" cy="984900"/>
              </a:xfrm>
              <a:prstGeom prst="ellipse">
                <a:avLst/>
              </a:prstGeom>
              <a:solidFill>
                <a:schemeClr val="lt1"/>
              </a:solidFill>
              <a:ln>
                <a:noFill/>
              </a:ln>
              <a:effectLst>
                <a:outerShdw blurRad="85725" dist="76200" dir="4560000" algn="bl" rotWithShape="0">
                  <a:srgbClr val="432349">
                    <a:alpha val="27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chemeClr val="accent2"/>
                    </a:solidFill>
                  </a:rPr>
                  <a:t>03</a:t>
                </a:r>
                <a:endParaRPr sz="3600" b="1">
                  <a:solidFill>
                    <a:schemeClr val="accent2"/>
                  </a:solidFill>
                </a:endParaRPr>
              </a:p>
            </p:txBody>
          </p:sp>
          <p:sp>
            <p:nvSpPr>
              <p:cNvPr id="1743" name="Google Shape;1743;p59"/>
              <p:cNvSpPr/>
              <p:nvPr/>
            </p:nvSpPr>
            <p:spPr>
              <a:xfrm>
                <a:off x="3542965" y="1733300"/>
                <a:ext cx="855600" cy="8553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3600" b="1">
                  <a:solidFill>
                    <a:schemeClr val="accent2"/>
                  </a:solidFill>
                </a:endParaRPr>
              </a:p>
            </p:txBody>
          </p:sp>
        </p:grpSp>
        <p:sp>
          <p:nvSpPr>
            <p:cNvPr id="27" name="TextBox 26">
              <a:extLst>
                <a:ext uri="{FF2B5EF4-FFF2-40B4-BE49-F238E27FC236}">
                  <a16:creationId xmlns:a16="http://schemas.microsoft.com/office/drawing/2014/main" id="{3AAE7E49-58F8-E39B-2E49-55CDEC71E76D}"/>
                </a:ext>
              </a:extLst>
            </p:cNvPr>
            <p:cNvSpPr txBox="1"/>
            <p:nvPr/>
          </p:nvSpPr>
          <p:spPr>
            <a:xfrm>
              <a:off x="5025696" y="3636194"/>
              <a:ext cx="3737942" cy="958660"/>
            </a:xfrm>
            <a:prstGeom prst="rect">
              <a:avLst/>
            </a:prstGeom>
            <a:noFill/>
          </p:spPr>
          <p:txBody>
            <a:bodyPr wrap="square">
              <a:spAutoFit/>
            </a:bodyPr>
            <a:lstStyle/>
            <a:p>
              <a:pPr lvl="0" algn="ctr">
                <a:lnSpc>
                  <a:spcPct val="150000"/>
                </a:lnSpc>
                <a:spcAft>
                  <a:spcPts val="1000"/>
                </a:spcAft>
                <a:defRPr/>
              </a:pPr>
              <a:r>
                <a:rPr lang="vi-VN" sz="2000">
                  <a:latin typeface="Arial" panose="020B0604020202020204" pitchFamily="34" charset="0"/>
                  <a:ea typeface="Times New Roman" panose="02020603050405020304" pitchFamily="18" charset="0"/>
                </a:rPr>
                <a:t>Đọc và tìm hiểu trước nội dung </a:t>
              </a:r>
              <a:r>
                <a:rPr lang="vi-VN" sz="2000" b="1" i="1">
                  <a:latin typeface="Arial" panose="020B0604020202020204" pitchFamily="34" charset="0"/>
                  <a:ea typeface="Times New Roman" panose="02020603050405020304" pitchFamily="18" charset="0"/>
                </a:rPr>
                <a:t>Bài 1</a:t>
              </a:r>
              <a:r>
                <a:rPr lang="en-US" sz="2000" b="1" i="1">
                  <a:latin typeface="Arial" panose="020B0604020202020204" pitchFamily="34" charset="0"/>
                  <a:ea typeface="Times New Roman" panose="02020603050405020304" pitchFamily="18" charset="0"/>
                </a:rPr>
                <a:t>2</a:t>
              </a:r>
              <a:r>
                <a:rPr lang="vi-VN" sz="2000" b="1" i="1">
                  <a:latin typeface="Arial" panose="020B0604020202020204" pitchFamily="34" charset="0"/>
                  <a:ea typeface="Times New Roman" panose="02020603050405020304" pitchFamily="18" charset="0"/>
                </a:rPr>
                <a:t>: </a:t>
              </a:r>
              <a:r>
                <a:rPr lang="en-US" sz="2000" b="1" i="1">
                  <a:latin typeface="Arial" panose="020B0604020202020204" pitchFamily="34" charset="0"/>
                  <a:ea typeface="Times New Roman" panose="02020603050405020304" pitchFamily="18" charset="0"/>
                </a:rPr>
                <a:t>Phân bón hóa học.</a:t>
              </a:r>
              <a:endParaRPr lang="en-US" sz="2000" b="1" i="1">
                <a:ea typeface="Calibri" panose="020F050202020403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1+#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974"/>
        <p:cNvGrpSpPr/>
        <p:nvPr/>
      </p:nvGrpSpPr>
      <p:grpSpPr>
        <a:xfrm>
          <a:off x="0" y="0"/>
          <a:ext cx="0" cy="0"/>
          <a:chOff x="0" y="0"/>
          <a:chExt cx="0" cy="0"/>
        </a:xfrm>
      </p:grpSpPr>
      <p:grpSp>
        <p:nvGrpSpPr>
          <p:cNvPr id="1998" name="Google Shape;1998;p67"/>
          <p:cNvGrpSpPr/>
          <p:nvPr/>
        </p:nvGrpSpPr>
        <p:grpSpPr>
          <a:xfrm rot="-770093">
            <a:off x="121514" y="3646090"/>
            <a:ext cx="1158575" cy="1250563"/>
            <a:chOff x="713225" y="-1539100"/>
            <a:chExt cx="414375" cy="447275"/>
          </a:xfrm>
        </p:grpSpPr>
        <p:sp>
          <p:nvSpPr>
            <p:cNvPr id="1999" name="Google Shape;1999;p67"/>
            <p:cNvSpPr/>
            <p:nvPr/>
          </p:nvSpPr>
          <p:spPr>
            <a:xfrm>
              <a:off x="838325" y="-1397775"/>
              <a:ext cx="164400" cy="164600"/>
            </a:xfrm>
            <a:custGeom>
              <a:avLst/>
              <a:gdLst/>
              <a:ahLst/>
              <a:cxnLst/>
              <a:rect l="l" t="t" r="r" b="b"/>
              <a:pathLst>
                <a:path w="6576" h="6584" extrusionOk="0">
                  <a:moveTo>
                    <a:pt x="3284" y="0"/>
                  </a:moveTo>
                  <a:cubicBezTo>
                    <a:pt x="1473" y="0"/>
                    <a:pt x="0" y="1482"/>
                    <a:pt x="0" y="3292"/>
                  </a:cubicBezTo>
                  <a:cubicBezTo>
                    <a:pt x="0" y="5111"/>
                    <a:pt x="1473" y="6584"/>
                    <a:pt x="3284" y="6584"/>
                  </a:cubicBezTo>
                  <a:cubicBezTo>
                    <a:pt x="5102" y="6584"/>
                    <a:pt x="6575" y="5111"/>
                    <a:pt x="6575" y="3292"/>
                  </a:cubicBezTo>
                  <a:cubicBezTo>
                    <a:pt x="6575" y="1482"/>
                    <a:pt x="5102" y="0"/>
                    <a:pt x="3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67"/>
            <p:cNvSpPr/>
            <p:nvPr/>
          </p:nvSpPr>
          <p:spPr>
            <a:xfrm>
              <a:off x="716525" y="-1535625"/>
              <a:ext cx="407775" cy="440500"/>
            </a:xfrm>
            <a:custGeom>
              <a:avLst/>
              <a:gdLst/>
              <a:ahLst/>
              <a:cxnLst/>
              <a:rect l="l" t="t" r="r" b="b"/>
              <a:pathLst>
                <a:path w="16311" h="17620" extrusionOk="0">
                  <a:moveTo>
                    <a:pt x="3844" y="5547"/>
                  </a:moveTo>
                  <a:lnTo>
                    <a:pt x="3844" y="5547"/>
                  </a:lnTo>
                  <a:cubicBezTo>
                    <a:pt x="3794" y="5803"/>
                    <a:pt x="3753" y="6058"/>
                    <a:pt x="3720" y="6321"/>
                  </a:cubicBezTo>
                  <a:cubicBezTo>
                    <a:pt x="3547" y="5975"/>
                    <a:pt x="3490" y="5728"/>
                    <a:pt x="3482" y="5605"/>
                  </a:cubicBezTo>
                  <a:cubicBezTo>
                    <a:pt x="3547" y="5580"/>
                    <a:pt x="3671" y="5556"/>
                    <a:pt x="3844" y="5547"/>
                  </a:cubicBezTo>
                  <a:close/>
                  <a:moveTo>
                    <a:pt x="12476" y="5547"/>
                  </a:moveTo>
                  <a:lnTo>
                    <a:pt x="12476" y="5547"/>
                  </a:lnTo>
                  <a:cubicBezTo>
                    <a:pt x="12649" y="5556"/>
                    <a:pt x="12772" y="5580"/>
                    <a:pt x="12838" y="5605"/>
                  </a:cubicBezTo>
                  <a:cubicBezTo>
                    <a:pt x="12830" y="5728"/>
                    <a:pt x="12772" y="5975"/>
                    <a:pt x="12600" y="6321"/>
                  </a:cubicBezTo>
                  <a:cubicBezTo>
                    <a:pt x="12567" y="6058"/>
                    <a:pt x="12525" y="5803"/>
                    <a:pt x="12476" y="5547"/>
                  </a:cubicBezTo>
                  <a:close/>
                  <a:moveTo>
                    <a:pt x="8164" y="7029"/>
                  </a:moveTo>
                  <a:cubicBezTo>
                    <a:pt x="8444" y="7193"/>
                    <a:pt x="8732" y="7374"/>
                    <a:pt x="9012" y="7564"/>
                  </a:cubicBezTo>
                  <a:cubicBezTo>
                    <a:pt x="9226" y="7712"/>
                    <a:pt x="9431" y="7868"/>
                    <a:pt x="9645" y="8024"/>
                  </a:cubicBezTo>
                  <a:cubicBezTo>
                    <a:pt x="9653" y="8288"/>
                    <a:pt x="9662" y="8551"/>
                    <a:pt x="9662" y="8806"/>
                  </a:cubicBezTo>
                  <a:cubicBezTo>
                    <a:pt x="9662" y="9069"/>
                    <a:pt x="9653" y="9325"/>
                    <a:pt x="9645" y="9588"/>
                  </a:cubicBezTo>
                  <a:cubicBezTo>
                    <a:pt x="9431" y="9744"/>
                    <a:pt x="9226" y="9901"/>
                    <a:pt x="9012" y="10049"/>
                  </a:cubicBezTo>
                  <a:cubicBezTo>
                    <a:pt x="8732" y="10238"/>
                    <a:pt x="8444" y="10419"/>
                    <a:pt x="8164" y="10592"/>
                  </a:cubicBezTo>
                  <a:cubicBezTo>
                    <a:pt x="7876" y="10419"/>
                    <a:pt x="7588" y="10238"/>
                    <a:pt x="7308" y="10049"/>
                  </a:cubicBezTo>
                  <a:cubicBezTo>
                    <a:pt x="7094" y="9901"/>
                    <a:pt x="6888" y="9744"/>
                    <a:pt x="6675" y="9588"/>
                  </a:cubicBezTo>
                  <a:cubicBezTo>
                    <a:pt x="6666" y="9325"/>
                    <a:pt x="6658" y="9069"/>
                    <a:pt x="6658" y="8806"/>
                  </a:cubicBezTo>
                  <a:cubicBezTo>
                    <a:pt x="6658" y="8551"/>
                    <a:pt x="6666" y="8288"/>
                    <a:pt x="6675" y="8024"/>
                  </a:cubicBezTo>
                  <a:cubicBezTo>
                    <a:pt x="6888" y="7868"/>
                    <a:pt x="7094" y="7712"/>
                    <a:pt x="7308" y="7564"/>
                  </a:cubicBezTo>
                  <a:cubicBezTo>
                    <a:pt x="7588" y="7374"/>
                    <a:pt x="7876" y="7193"/>
                    <a:pt x="8164" y="7029"/>
                  </a:cubicBezTo>
                  <a:close/>
                  <a:moveTo>
                    <a:pt x="3720" y="11291"/>
                  </a:moveTo>
                  <a:cubicBezTo>
                    <a:pt x="3728" y="11374"/>
                    <a:pt x="3737" y="11456"/>
                    <a:pt x="3753" y="11538"/>
                  </a:cubicBezTo>
                  <a:cubicBezTo>
                    <a:pt x="3712" y="11522"/>
                    <a:pt x="3671" y="11505"/>
                    <a:pt x="3621" y="11497"/>
                  </a:cubicBezTo>
                  <a:cubicBezTo>
                    <a:pt x="3654" y="11431"/>
                    <a:pt x="3679" y="11365"/>
                    <a:pt x="3720" y="11291"/>
                  </a:cubicBezTo>
                  <a:close/>
                  <a:moveTo>
                    <a:pt x="12484" y="12040"/>
                  </a:moveTo>
                  <a:cubicBezTo>
                    <a:pt x="12484" y="12048"/>
                    <a:pt x="12493" y="12057"/>
                    <a:pt x="12501" y="12065"/>
                  </a:cubicBezTo>
                  <a:lnTo>
                    <a:pt x="12476" y="12065"/>
                  </a:lnTo>
                  <a:cubicBezTo>
                    <a:pt x="12476" y="12057"/>
                    <a:pt x="12476" y="12048"/>
                    <a:pt x="12484" y="12040"/>
                  </a:cubicBezTo>
                  <a:close/>
                  <a:moveTo>
                    <a:pt x="8156" y="14098"/>
                  </a:moveTo>
                  <a:cubicBezTo>
                    <a:pt x="8238" y="14130"/>
                    <a:pt x="8320" y="14172"/>
                    <a:pt x="8411" y="14204"/>
                  </a:cubicBezTo>
                  <a:cubicBezTo>
                    <a:pt x="8304" y="14344"/>
                    <a:pt x="8222" y="14435"/>
                    <a:pt x="8156" y="14476"/>
                  </a:cubicBezTo>
                  <a:cubicBezTo>
                    <a:pt x="8098" y="14435"/>
                    <a:pt x="8016" y="14344"/>
                    <a:pt x="7909" y="14204"/>
                  </a:cubicBezTo>
                  <a:cubicBezTo>
                    <a:pt x="7991" y="14172"/>
                    <a:pt x="8073" y="14130"/>
                    <a:pt x="8156" y="14098"/>
                  </a:cubicBezTo>
                  <a:close/>
                  <a:moveTo>
                    <a:pt x="8156" y="1"/>
                  </a:moveTo>
                  <a:cubicBezTo>
                    <a:pt x="7341" y="1"/>
                    <a:pt x="5917" y="355"/>
                    <a:pt x="4831" y="2503"/>
                  </a:cubicBezTo>
                  <a:cubicBezTo>
                    <a:pt x="4527" y="2461"/>
                    <a:pt x="4230" y="2437"/>
                    <a:pt x="3959" y="2437"/>
                  </a:cubicBezTo>
                  <a:cubicBezTo>
                    <a:pt x="2206" y="2437"/>
                    <a:pt x="1326" y="3194"/>
                    <a:pt x="889" y="3828"/>
                  </a:cubicBezTo>
                  <a:cubicBezTo>
                    <a:pt x="1" y="5128"/>
                    <a:pt x="264" y="6905"/>
                    <a:pt x="1581" y="8806"/>
                  </a:cubicBezTo>
                  <a:cubicBezTo>
                    <a:pt x="264" y="10715"/>
                    <a:pt x="1" y="12493"/>
                    <a:pt x="889" y="13785"/>
                  </a:cubicBezTo>
                  <a:cubicBezTo>
                    <a:pt x="947" y="13867"/>
                    <a:pt x="1013" y="13949"/>
                    <a:pt x="1079" y="14023"/>
                  </a:cubicBezTo>
                  <a:cubicBezTo>
                    <a:pt x="1326" y="14879"/>
                    <a:pt x="2116" y="15505"/>
                    <a:pt x="3045" y="15505"/>
                  </a:cubicBezTo>
                  <a:cubicBezTo>
                    <a:pt x="3440" y="15505"/>
                    <a:pt x="3827" y="15381"/>
                    <a:pt x="4148" y="15167"/>
                  </a:cubicBezTo>
                  <a:cubicBezTo>
                    <a:pt x="4370" y="15167"/>
                    <a:pt x="4593" y="15143"/>
                    <a:pt x="4831" y="15118"/>
                  </a:cubicBezTo>
                  <a:cubicBezTo>
                    <a:pt x="5917" y="17266"/>
                    <a:pt x="7341" y="17620"/>
                    <a:pt x="8156" y="17620"/>
                  </a:cubicBezTo>
                  <a:cubicBezTo>
                    <a:pt x="8979" y="17620"/>
                    <a:pt x="10394" y="17266"/>
                    <a:pt x="11489" y="15118"/>
                  </a:cubicBezTo>
                  <a:cubicBezTo>
                    <a:pt x="11785" y="15159"/>
                    <a:pt x="12073" y="15176"/>
                    <a:pt x="12353" y="15176"/>
                  </a:cubicBezTo>
                  <a:cubicBezTo>
                    <a:pt x="14105" y="15176"/>
                    <a:pt x="14994" y="14418"/>
                    <a:pt x="15430" y="13785"/>
                  </a:cubicBezTo>
                  <a:cubicBezTo>
                    <a:pt x="15735" y="13340"/>
                    <a:pt x="16031" y="12624"/>
                    <a:pt x="15924" y="11621"/>
                  </a:cubicBezTo>
                  <a:cubicBezTo>
                    <a:pt x="16048" y="11349"/>
                    <a:pt x="16113" y="11061"/>
                    <a:pt x="16113" y="10756"/>
                  </a:cubicBezTo>
                  <a:cubicBezTo>
                    <a:pt x="16113" y="9868"/>
                    <a:pt x="15546" y="9111"/>
                    <a:pt x="14756" y="8823"/>
                  </a:cubicBezTo>
                  <a:lnTo>
                    <a:pt x="14739" y="8806"/>
                  </a:lnTo>
                  <a:cubicBezTo>
                    <a:pt x="16056" y="6905"/>
                    <a:pt x="16311" y="5128"/>
                    <a:pt x="15430" y="3828"/>
                  </a:cubicBezTo>
                  <a:cubicBezTo>
                    <a:pt x="14994" y="3194"/>
                    <a:pt x="14105" y="2437"/>
                    <a:pt x="12353" y="2437"/>
                  </a:cubicBezTo>
                  <a:cubicBezTo>
                    <a:pt x="12089" y="2437"/>
                    <a:pt x="11826" y="2453"/>
                    <a:pt x="11546" y="2486"/>
                  </a:cubicBezTo>
                  <a:cubicBezTo>
                    <a:pt x="11546" y="2453"/>
                    <a:pt x="11546" y="2412"/>
                    <a:pt x="11546" y="2379"/>
                  </a:cubicBezTo>
                  <a:cubicBezTo>
                    <a:pt x="11546" y="1252"/>
                    <a:pt x="10633" y="338"/>
                    <a:pt x="9514" y="330"/>
                  </a:cubicBezTo>
                  <a:cubicBezTo>
                    <a:pt x="9077" y="108"/>
                    <a:pt x="8625" y="1"/>
                    <a:pt x="8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67"/>
            <p:cNvSpPr/>
            <p:nvPr/>
          </p:nvSpPr>
          <p:spPr>
            <a:xfrm>
              <a:off x="713225" y="-1539100"/>
              <a:ext cx="414375" cy="447275"/>
            </a:xfrm>
            <a:custGeom>
              <a:avLst/>
              <a:gdLst/>
              <a:ahLst/>
              <a:cxnLst/>
              <a:rect l="l" t="t" r="r" b="b"/>
              <a:pathLst>
                <a:path w="16575" h="17891" extrusionOk="0">
                  <a:moveTo>
                    <a:pt x="3811" y="5843"/>
                  </a:moveTo>
                  <a:cubicBezTo>
                    <a:pt x="3803" y="5876"/>
                    <a:pt x="3795" y="5909"/>
                    <a:pt x="3786" y="5942"/>
                  </a:cubicBezTo>
                  <a:cubicBezTo>
                    <a:pt x="3778" y="5909"/>
                    <a:pt x="3770" y="5876"/>
                    <a:pt x="3770" y="5851"/>
                  </a:cubicBezTo>
                  <a:cubicBezTo>
                    <a:pt x="3778" y="5843"/>
                    <a:pt x="3795" y="5843"/>
                    <a:pt x="3811" y="5843"/>
                  </a:cubicBezTo>
                  <a:close/>
                  <a:moveTo>
                    <a:pt x="12814" y="5843"/>
                  </a:moveTo>
                  <a:cubicBezTo>
                    <a:pt x="12814" y="5876"/>
                    <a:pt x="12806" y="5909"/>
                    <a:pt x="12789" y="5942"/>
                  </a:cubicBezTo>
                  <a:cubicBezTo>
                    <a:pt x="12789" y="5909"/>
                    <a:pt x="12781" y="5876"/>
                    <a:pt x="12773" y="5843"/>
                  </a:cubicBezTo>
                  <a:close/>
                  <a:moveTo>
                    <a:pt x="8288" y="14385"/>
                  </a:moveTo>
                  <a:cubicBezTo>
                    <a:pt x="8296" y="14393"/>
                    <a:pt x="8312" y="14393"/>
                    <a:pt x="8321" y="14401"/>
                  </a:cubicBezTo>
                  <a:cubicBezTo>
                    <a:pt x="8312" y="14409"/>
                    <a:pt x="8304" y="14426"/>
                    <a:pt x="8288" y="14434"/>
                  </a:cubicBezTo>
                  <a:cubicBezTo>
                    <a:pt x="8280" y="14426"/>
                    <a:pt x="8271" y="14409"/>
                    <a:pt x="8263" y="14401"/>
                  </a:cubicBezTo>
                  <a:cubicBezTo>
                    <a:pt x="8271" y="14393"/>
                    <a:pt x="8280" y="14393"/>
                    <a:pt x="8288" y="14385"/>
                  </a:cubicBezTo>
                  <a:close/>
                  <a:moveTo>
                    <a:pt x="8288" y="0"/>
                  </a:moveTo>
                  <a:cubicBezTo>
                    <a:pt x="7498" y="0"/>
                    <a:pt x="6017" y="329"/>
                    <a:pt x="4881" y="2493"/>
                  </a:cubicBezTo>
                  <a:cubicBezTo>
                    <a:pt x="4609" y="2461"/>
                    <a:pt x="4338" y="2444"/>
                    <a:pt x="4091" y="2444"/>
                  </a:cubicBezTo>
                  <a:cubicBezTo>
                    <a:pt x="2280" y="2444"/>
                    <a:pt x="1359" y="3226"/>
                    <a:pt x="906" y="3892"/>
                  </a:cubicBezTo>
                  <a:cubicBezTo>
                    <a:pt x="1" y="5217"/>
                    <a:pt x="231" y="7003"/>
                    <a:pt x="1548" y="8945"/>
                  </a:cubicBezTo>
                  <a:cubicBezTo>
                    <a:pt x="231" y="10887"/>
                    <a:pt x="1" y="12681"/>
                    <a:pt x="914" y="13998"/>
                  </a:cubicBezTo>
                  <a:cubicBezTo>
                    <a:pt x="964" y="14080"/>
                    <a:pt x="1021" y="14162"/>
                    <a:pt x="1087" y="14237"/>
                  </a:cubicBezTo>
                  <a:cubicBezTo>
                    <a:pt x="1367" y="15142"/>
                    <a:pt x="2223" y="15775"/>
                    <a:pt x="3177" y="15775"/>
                  </a:cubicBezTo>
                  <a:cubicBezTo>
                    <a:pt x="3581" y="15775"/>
                    <a:pt x="3976" y="15660"/>
                    <a:pt x="4330" y="15446"/>
                  </a:cubicBezTo>
                  <a:cubicBezTo>
                    <a:pt x="4502" y="15438"/>
                    <a:pt x="4692" y="15422"/>
                    <a:pt x="4881" y="15405"/>
                  </a:cubicBezTo>
                  <a:cubicBezTo>
                    <a:pt x="6017" y="17569"/>
                    <a:pt x="7498" y="17890"/>
                    <a:pt x="8288" y="17890"/>
                  </a:cubicBezTo>
                  <a:cubicBezTo>
                    <a:pt x="9078" y="17890"/>
                    <a:pt x="10567" y="17569"/>
                    <a:pt x="11703" y="15405"/>
                  </a:cubicBezTo>
                  <a:cubicBezTo>
                    <a:pt x="11966" y="15438"/>
                    <a:pt x="12230" y="15454"/>
                    <a:pt x="12485" y="15454"/>
                  </a:cubicBezTo>
                  <a:cubicBezTo>
                    <a:pt x="14295" y="15454"/>
                    <a:pt x="15217" y="14664"/>
                    <a:pt x="15669" y="13998"/>
                  </a:cubicBezTo>
                  <a:cubicBezTo>
                    <a:pt x="15974" y="13562"/>
                    <a:pt x="16303" y="12829"/>
                    <a:pt x="16196" y="11784"/>
                  </a:cubicBezTo>
                  <a:cubicBezTo>
                    <a:pt x="16319" y="11504"/>
                    <a:pt x="16385" y="11200"/>
                    <a:pt x="16385" y="10895"/>
                  </a:cubicBezTo>
                  <a:cubicBezTo>
                    <a:pt x="16385" y="10023"/>
                    <a:pt x="15867" y="9241"/>
                    <a:pt x="15077" y="8896"/>
                  </a:cubicBezTo>
                  <a:cubicBezTo>
                    <a:pt x="16361" y="6970"/>
                    <a:pt x="16575" y="5201"/>
                    <a:pt x="15669" y="3892"/>
                  </a:cubicBezTo>
                  <a:cubicBezTo>
                    <a:pt x="15217" y="3226"/>
                    <a:pt x="14295" y="2436"/>
                    <a:pt x="12485" y="2436"/>
                  </a:cubicBezTo>
                  <a:cubicBezTo>
                    <a:pt x="12271" y="2436"/>
                    <a:pt x="12049" y="2452"/>
                    <a:pt x="11818" y="2477"/>
                  </a:cubicBezTo>
                  <a:cubicBezTo>
                    <a:pt x="11793" y="1300"/>
                    <a:pt x="10847" y="354"/>
                    <a:pt x="9679" y="337"/>
                  </a:cubicBezTo>
                  <a:cubicBezTo>
                    <a:pt x="9234" y="115"/>
                    <a:pt x="8765" y="0"/>
                    <a:pt x="8288" y="0"/>
                  </a:cubicBezTo>
                  <a:close/>
                </a:path>
              </a:pathLst>
            </a:custGeom>
            <a:solidFill>
              <a:schemeClr val="lt1"/>
            </a:solidFill>
            <a:ln>
              <a:noFill/>
            </a:ln>
            <a:effectLst>
              <a:outerShdw blurRad="85725" dist="76200" dir="4980000" algn="bl" rotWithShape="0">
                <a:schemeClr val="dk1">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67"/>
            <p:cNvSpPr/>
            <p:nvPr/>
          </p:nvSpPr>
          <p:spPr>
            <a:xfrm>
              <a:off x="875775" y="-1360325"/>
              <a:ext cx="89500" cy="89725"/>
            </a:xfrm>
            <a:custGeom>
              <a:avLst/>
              <a:gdLst/>
              <a:ahLst/>
              <a:cxnLst/>
              <a:rect l="l" t="t" r="r" b="b"/>
              <a:pathLst>
                <a:path w="3580" h="3589" extrusionOk="0">
                  <a:moveTo>
                    <a:pt x="1786" y="0"/>
                  </a:moveTo>
                  <a:cubicBezTo>
                    <a:pt x="798" y="0"/>
                    <a:pt x="0" y="807"/>
                    <a:pt x="0" y="1794"/>
                  </a:cubicBezTo>
                  <a:cubicBezTo>
                    <a:pt x="0" y="2782"/>
                    <a:pt x="798" y="3588"/>
                    <a:pt x="1786" y="3588"/>
                  </a:cubicBezTo>
                  <a:cubicBezTo>
                    <a:pt x="2782" y="3588"/>
                    <a:pt x="3580" y="2782"/>
                    <a:pt x="3580" y="1794"/>
                  </a:cubicBezTo>
                  <a:cubicBezTo>
                    <a:pt x="3580" y="807"/>
                    <a:pt x="2782" y="0"/>
                    <a:pt x="17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67"/>
            <p:cNvSpPr/>
            <p:nvPr/>
          </p:nvSpPr>
          <p:spPr>
            <a:xfrm>
              <a:off x="872475" y="-1363425"/>
              <a:ext cx="96100" cy="95900"/>
            </a:xfrm>
            <a:custGeom>
              <a:avLst/>
              <a:gdLst/>
              <a:ahLst/>
              <a:cxnLst/>
              <a:rect l="l" t="t" r="r" b="b"/>
              <a:pathLst>
                <a:path w="3844" h="3836" extrusionOk="0">
                  <a:moveTo>
                    <a:pt x="1918" y="256"/>
                  </a:moveTo>
                  <a:cubicBezTo>
                    <a:pt x="2839" y="256"/>
                    <a:pt x="3588" y="996"/>
                    <a:pt x="3588" y="1918"/>
                  </a:cubicBezTo>
                  <a:cubicBezTo>
                    <a:pt x="3588" y="2840"/>
                    <a:pt x="2839" y="3589"/>
                    <a:pt x="1918" y="3589"/>
                  </a:cubicBezTo>
                  <a:cubicBezTo>
                    <a:pt x="1004" y="3589"/>
                    <a:pt x="255" y="2840"/>
                    <a:pt x="255" y="1918"/>
                  </a:cubicBezTo>
                  <a:cubicBezTo>
                    <a:pt x="255" y="996"/>
                    <a:pt x="1004" y="256"/>
                    <a:pt x="1918" y="256"/>
                  </a:cubicBezTo>
                  <a:close/>
                  <a:moveTo>
                    <a:pt x="1918" y="1"/>
                  </a:moveTo>
                  <a:cubicBezTo>
                    <a:pt x="864" y="1"/>
                    <a:pt x="0" y="865"/>
                    <a:pt x="0" y="1918"/>
                  </a:cubicBezTo>
                  <a:cubicBezTo>
                    <a:pt x="0" y="2980"/>
                    <a:pt x="864" y="3836"/>
                    <a:pt x="1918" y="3836"/>
                  </a:cubicBezTo>
                  <a:cubicBezTo>
                    <a:pt x="2979" y="3836"/>
                    <a:pt x="3843" y="2980"/>
                    <a:pt x="3843" y="1918"/>
                  </a:cubicBezTo>
                  <a:cubicBezTo>
                    <a:pt x="3843" y="865"/>
                    <a:pt x="2979" y="1"/>
                    <a:pt x="1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67"/>
            <p:cNvSpPr/>
            <p:nvPr/>
          </p:nvSpPr>
          <p:spPr>
            <a:xfrm>
              <a:off x="839550" y="-1501475"/>
              <a:ext cx="161950" cy="372000"/>
            </a:xfrm>
            <a:custGeom>
              <a:avLst/>
              <a:gdLst/>
              <a:ahLst/>
              <a:cxnLst/>
              <a:rect l="l" t="t" r="r" b="b"/>
              <a:pathLst>
                <a:path w="6478" h="14880" extrusionOk="0">
                  <a:moveTo>
                    <a:pt x="3235" y="363"/>
                  </a:moveTo>
                  <a:cubicBezTo>
                    <a:pt x="4798" y="363"/>
                    <a:pt x="6115" y="3605"/>
                    <a:pt x="6115" y="7440"/>
                  </a:cubicBezTo>
                  <a:cubicBezTo>
                    <a:pt x="6115" y="11275"/>
                    <a:pt x="4798" y="14517"/>
                    <a:pt x="3235" y="14517"/>
                  </a:cubicBezTo>
                  <a:cubicBezTo>
                    <a:pt x="1679" y="14517"/>
                    <a:pt x="363" y="11275"/>
                    <a:pt x="363" y="7440"/>
                  </a:cubicBezTo>
                  <a:cubicBezTo>
                    <a:pt x="363" y="3605"/>
                    <a:pt x="1679" y="363"/>
                    <a:pt x="3235" y="363"/>
                  </a:cubicBezTo>
                  <a:close/>
                  <a:moveTo>
                    <a:pt x="3235" y="1"/>
                  </a:moveTo>
                  <a:cubicBezTo>
                    <a:pt x="1424" y="1"/>
                    <a:pt x="1" y="3268"/>
                    <a:pt x="1" y="7440"/>
                  </a:cubicBezTo>
                  <a:cubicBezTo>
                    <a:pt x="1" y="11612"/>
                    <a:pt x="1424" y="14879"/>
                    <a:pt x="3235" y="14879"/>
                  </a:cubicBezTo>
                  <a:cubicBezTo>
                    <a:pt x="5053" y="14879"/>
                    <a:pt x="6477" y="11612"/>
                    <a:pt x="6477" y="7440"/>
                  </a:cubicBezTo>
                  <a:cubicBezTo>
                    <a:pt x="6477" y="3268"/>
                    <a:pt x="5053" y="1"/>
                    <a:pt x="3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67"/>
            <p:cNvSpPr/>
            <p:nvPr/>
          </p:nvSpPr>
          <p:spPr>
            <a:xfrm>
              <a:off x="741425" y="-1440500"/>
              <a:ext cx="358200" cy="249925"/>
            </a:xfrm>
            <a:custGeom>
              <a:avLst/>
              <a:gdLst/>
              <a:ahLst/>
              <a:cxnLst/>
              <a:rect l="l" t="t" r="r" b="b"/>
              <a:pathLst>
                <a:path w="14328" h="9997" extrusionOk="0">
                  <a:moveTo>
                    <a:pt x="11381" y="368"/>
                  </a:moveTo>
                  <a:cubicBezTo>
                    <a:pt x="12130" y="368"/>
                    <a:pt x="12706" y="574"/>
                    <a:pt x="13002" y="1002"/>
                  </a:cubicBezTo>
                  <a:cubicBezTo>
                    <a:pt x="13883" y="2286"/>
                    <a:pt x="11949" y="5207"/>
                    <a:pt x="8789" y="7371"/>
                  </a:cubicBezTo>
                  <a:cubicBezTo>
                    <a:pt x="7209" y="8457"/>
                    <a:pt x="5547" y="9214"/>
                    <a:pt x="4115" y="9511"/>
                  </a:cubicBezTo>
                  <a:cubicBezTo>
                    <a:pt x="3703" y="9593"/>
                    <a:pt x="3322" y="9634"/>
                    <a:pt x="2980" y="9634"/>
                  </a:cubicBezTo>
                  <a:cubicBezTo>
                    <a:pt x="2194" y="9634"/>
                    <a:pt x="1612" y="9419"/>
                    <a:pt x="1325" y="9001"/>
                  </a:cubicBezTo>
                  <a:cubicBezTo>
                    <a:pt x="445" y="7717"/>
                    <a:pt x="2370" y="4795"/>
                    <a:pt x="5539" y="2631"/>
                  </a:cubicBezTo>
                  <a:cubicBezTo>
                    <a:pt x="7654" y="1183"/>
                    <a:pt x="9875" y="368"/>
                    <a:pt x="11381" y="368"/>
                  </a:cubicBezTo>
                  <a:close/>
                  <a:moveTo>
                    <a:pt x="11356" y="1"/>
                  </a:moveTo>
                  <a:cubicBezTo>
                    <a:pt x="9769" y="1"/>
                    <a:pt x="7537" y="821"/>
                    <a:pt x="5333" y="2335"/>
                  </a:cubicBezTo>
                  <a:cubicBezTo>
                    <a:pt x="1893" y="4688"/>
                    <a:pt x="0" y="7709"/>
                    <a:pt x="1029" y="9206"/>
                  </a:cubicBezTo>
                  <a:cubicBezTo>
                    <a:pt x="1383" y="9725"/>
                    <a:pt x="2058" y="9996"/>
                    <a:pt x="2963" y="9996"/>
                  </a:cubicBezTo>
                  <a:cubicBezTo>
                    <a:pt x="3333" y="9996"/>
                    <a:pt x="3745" y="9955"/>
                    <a:pt x="4189" y="9865"/>
                  </a:cubicBezTo>
                  <a:cubicBezTo>
                    <a:pt x="5670" y="9560"/>
                    <a:pt x="7374" y="8778"/>
                    <a:pt x="8995" y="7667"/>
                  </a:cubicBezTo>
                  <a:cubicBezTo>
                    <a:pt x="12435" y="5314"/>
                    <a:pt x="14327" y="2294"/>
                    <a:pt x="13299" y="796"/>
                  </a:cubicBezTo>
                  <a:cubicBezTo>
                    <a:pt x="12932" y="258"/>
                    <a:pt x="12245" y="1"/>
                    <a:pt x="11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67"/>
            <p:cNvSpPr/>
            <p:nvPr/>
          </p:nvSpPr>
          <p:spPr>
            <a:xfrm>
              <a:off x="741425" y="-1440350"/>
              <a:ext cx="358200" cy="249775"/>
            </a:xfrm>
            <a:custGeom>
              <a:avLst/>
              <a:gdLst/>
              <a:ahLst/>
              <a:cxnLst/>
              <a:rect l="l" t="t" r="r" b="b"/>
              <a:pathLst>
                <a:path w="14328" h="9991" extrusionOk="0">
                  <a:moveTo>
                    <a:pt x="2971" y="362"/>
                  </a:moveTo>
                  <a:cubicBezTo>
                    <a:pt x="3317" y="362"/>
                    <a:pt x="3695" y="403"/>
                    <a:pt x="4115" y="494"/>
                  </a:cubicBezTo>
                  <a:cubicBezTo>
                    <a:pt x="5547" y="782"/>
                    <a:pt x="7209" y="1539"/>
                    <a:pt x="8789" y="2625"/>
                  </a:cubicBezTo>
                  <a:cubicBezTo>
                    <a:pt x="11949" y="4789"/>
                    <a:pt x="13883" y="7711"/>
                    <a:pt x="13002" y="8995"/>
                  </a:cubicBezTo>
                  <a:cubicBezTo>
                    <a:pt x="12709" y="9422"/>
                    <a:pt x="12134" y="9625"/>
                    <a:pt x="11380" y="9625"/>
                  </a:cubicBezTo>
                  <a:cubicBezTo>
                    <a:pt x="9873" y="9625"/>
                    <a:pt x="7651" y="8813"/>
                    <a:pt x="5539" y="7365"/>
                  </a:cubicBezTo>
                  <a:cubicBezTo>
                    <a:pt x="2370" y="5201"/>
                    <a:pt x="445" y="2280"/>
                    <a:pt x="1325" y="996"/>
                  </a:cubicBezTo>
                  <a:cubicBezTo>
                    <a:pt x="1613" y="576"/>
                    <a:pt x="2189" y="362"/>
                    <a:pt x="2971" y="362"/>
                  </a:cubicBezTo>
                  <a:close/>
                  <a:moveTo>
                    <a:pt x="2958" y="0"/>
                  </a:moveTo>
                  <a:cubicBezTo>
                    <a:pt x="2054" y="0"/>
                    <a:pt x="1385" y="271"/>
                    <a:pt x="1029" y="790"/>
                  </a:cubicBezTo>
                  <a:cubicBezTo>
                    <a:pt x="0" y="2288"/>
                    <a:pt x="1893" y="5308"/>
                    <a:pt x="5333" y="7661"/>
                  </a:cubicBezTo>
                  <a:cubicBezTo>
                    <a:pt x="7538" y="9176"/>
                    <a:pt x="9768" y="9990"/>
                    <a:pt x="11357" y="9990"/>
                  </a:cubicBezTo>
                  <a:cubicBezTo>
                    <a:pt x="12245" y="9990"/>
                    <a:pt x="12928" y="9735"/>
                    <a:pt x="13299" y="9200"/>
                  </a:cubicBezTo>
                  <a:cubicBezTo>
                    <a:pt x="14327" y="7703"/>
                    <a:pt x="12435" y="4682"/>
                    <a:pt x="8995" y="2329"/>
                  </a:cubicBezTo>
                  <a:cubicBezTo>
                    <a:pt x="7374" y="1218"/>
                    <a:pt x="5670" y="444"/>
                    <a:pt x="4189" y="140"/>
                  </a:cubicBezTo>
                  <a:cubicBezTo>
                    <a:pt x="3742" y="46"/>
                    <a:pt x="3330" y="0"/>
                    <a:pt x="2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67"/>
            <p:cNvSpPr/>
            <p:nvPr/>
          </p:nvSpPr>
          <p:spPr>
            <a:xfrm>
              <a:off x="1054550" y="-1280500"/>
              <a:ext cx="27375" cy="27375"/>
            </a:xfrm>
            <a:custGeom>
              <a:avLst/>
              <a:gdLst/>
              <a:ahLst/>
              <a:cxnLst/>
              <a:rect l="l" t="t" r="r" b="b"/>
              <a:pathLst>
                <a:path w="1095" h="1095" extrusionOk="0">
                  <a:moveTo>
                    <a:pt x="552" y="0"/>
                  </a:moveTo>
                  <a:cubicBezTo>
                    <a:pt x="247" y="0"/>
                    <a:pt x="0" y="247"/>
                    <a:pt x="0" y="551"/>
                  </a:cubicBezTo>
                  <a:cubicBezTo>
                    <a:pt x="0" y="856"/>
                    <a:pt x="247" y="1095"/>
                    <a:pt x="552" y="1095"/>
                  </a:cubicBezTo>
                  <a:cubicBezTo>
                    <a:pt x="848" y="1095"/>
                    <a:pt x="1095" y="856"/>
                    <a:pt x="1095" y="551"/>
                  </a:cubicBezTo>
                  <a:cubicBezTo>
                    <a:pt x="1095" y="247"/>
                    <a:pt x="848" y="0"/>
                    <a:pt x="5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67"/>
            <p:cNvSpPr/>
            <p:nvPr/>
          </p:nvSpPr>
          <p:spPr>
            <a:xfrm>
              <a:off x="1051450" y="-1283600"/>
              <a:ext cx="33575" cy="33775"/>
            </a:xfrm>
            <a:custGeom>
              <a:avLst/>
              <a:gdLst/>
              <a:ahLst/>
              <a:cxnLst/>
              <a:rect l="l" t="t" r="r" b="b"/>
              <a:pathLst>
                <a:path w="1343" h="1351" extrusionOk="0">
                  <a:moveTo>
                    <a:pt x="676" y="256"/>
                  </a:moveTo>
                  <a:cubicBezTo>
                    <a:pt x="906" y="256"/>
                    <a:pt x="1095" y="445"/>
                    <a:pt x="1095" y="675"/>
                  </a:cubicBezTo>
                  <a:cubicBezTo>
                    <a:pt x="1095" y="906"/>
                    <a:pt x="906" y="1095"/>
                    <a:pt x="676" y="1095"/>
                  </a:cubicBezTo>
                  <a:cubicBezTo>
                    <a:pt x="437" y="1095"/>
                    <a:pt x="248" y="906"/>
                    <a:pt x="248" y="675"/>
                  </a:cubicBezTo>
                  <a:cubicBezTo>
                    <a:pt x="248" y="445"/>
                    <a:pt x="437" y="256"/>
                    <a:pt x="676" y="256"/>
                  </a:cubicBezTo>
                  <a:close/>
                  <a:moveTo>
                    <a:pt x="676" y="1"/>
                  </a:moveTo>
                  <a:cubicBezTo>
                    <a:pt x="297" y="1"/>
                    <a:pt x="1" y="305"/>
                    <a:pt x="1" y="675"/>
                  </a:cubicBezTo>
                  <a:cubicBezTo>
                    <a:pt x="1" y="1046"/>
                    <a:pt x="297" y="1350"/>
                    <a:pt x="676" y="1350"/>
                  </a:cubicBezTo>
                  <a:cubicBezTo>
                    <a:pt x="1046" y="1350"/>
                    <a:pt x="1342" y="1046"/>
                    <a:pt x="1342" y="675"/>
                  </a:cubicBezTo>
                  <a:cubicBezTo>
                    <a:pt x="1342" y="305"/>
                    <a:pt x="1046" y="1"/>
                    <a:pt x="6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67"/>
            <p:cNvSpPr/>
            <p:nvPr/>
          </p:nvSpPr>
          <p:spPr>
            <a:xfrm>
              <a:off x="778875" y="-1213025"/>
              <a:ext cx="27375" cy="27575"/>
            </a:xfrm>
            <a:custGeom>
              <a:avLst/>
              <a:gdLst/>
              <a:ahLst/>
              <a:cxnLst/>
              <a:rect l="l" t="t" r="r" b="b"/>
              <a:pathLst>
                <a:path w="1095" h="1103" extrusionOk="0">
                  <a:moveTo>
                    <a:pt x="551" y="0"/>
                  </a:moveTo>
                  <a:cubicBezTo>
                    <a:pt x="247" y="0"/>
                    <a:pt x="0" y="247"/>
                    <a:pt x="0" y="552"/>
                  </a:cubicBezTo>
                  <a:cubicBezTo>
                    <a:pt x="0" y="856"/>
                    <a:pt x="247" y="1103"/>
                    <a:pt x="551" y="1103"/>
                  </a:cubicBezTo>
                  <a:cubicBezTo>
                    <a:pt x="848" y="1103"/>
                    <a:pt x="1095" y="856"/>
                    <a:pt x="1095" y="552"/>
                  </a:cubicBezTo>
                  <a:cubicBezTo>
                    <a:pt x="1095" y="247"/>
                    <a:pt x="848"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67"/>
            <p:cNvSpPr/>
            <p:nvPr/>
          </p:nvSpPr>
          <p:spPr>
            <a:xfrm>
              <a:off x="775775" y="-1216125"/>
              <a:ext cx="33575" cy="33775"/>
            </a:xfrm>
            <a:custGeom>
              <a:avLst/>
              <a:gdLst/>
              <a:ahLst/>
              <a:cxnLst/>
              <a:rect l="l" t="t" r="r" b="b"/>
              <a:pathLst>
                <a:path w="1343" h="1351" extrusionOk="0">
                  <a:moveTo>
                    <a:pt x="675" y="256"/>
                  </a:moveTo>
                  <a:cubicBezTo>
                    <a:pt x="906" y="256"/>
                    <a:pt x="1095" y="445"/>
                    <a:pt x="1095" y="676"/>
                  </a:cubicBezTo>
                  <a:cubicBezTo>
                    <a:pt x="1095" y="906"/>
                    <a:pt x="906" y="1095"/>
                    <a:pt x="675" y="1095"/>
                  </a:cubicBezTo>
                  <a:cubicBezTo>
                    <a:pt x="437" y="1095"/>
                    <a:pt x="248" y="906"/>
                    <a:pt x="248" y="676"/>
                  </a:cubicBezTo>
                  <a:cubicBezTo>
                    <a:pt x="248" y="445"/>
                    <a:pt x="437" y="256"/>
                    <a:pt x="675" y="256"/>
                  </a:cubicBezTo>
                  <a:close/>
                  <a:moveTo>
                    <a:pt x="675" y="1"/>
                  </a:moveTo>
                  <a:cubicBezTo>
                    <a:pt x="297" y="1"/>
                    <a:pt x="1" y="305"/>
                    <a:pt x="1" y="676"/>
                  </a:cubicBezTo>
                  <a:cubicBezTo>
                    <a:pt x="1" y="1046"/>
                    <a:pt x="297" y="1350"/>
                    <a:pt x="675" y="1350"/>
                  </a:cubicBezTo>
                  <a:cubicBezTo>
                    <a:pt x="1046" y="1350"/>
                    <a:pt x="1342" y="1046"/>
                    <a:pt x="1342" y="676"/>
                  </a:cubicBezTo>
                  <a:cubicBezTo>
                    <a:pt x="1342" y="305"/>
                    <a:pt x="1046" y="1"/>
                    <a:pt x="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67"/>
            <p:cNvSpPr/>
            <p:nvPr/>
          </p:nvSpPr>
          <p:spPr>
            <a:xfrm>
              <a:off x="940375" y="-1489950"/>
              <a:ext cx="27375" cy="27400"/>
            </a:xfrm>
            <a:custGeom>
              <a:avLst/>
              <a:gdLst/>
              <a:ahLst/>
              <a:cxnLst/>
              <a:rect l="l" t="t" r="r" b="b"/>
              <a:pathLst>
                <a:path w="1095" h="1096" extrusionOk="0">
                  <a:moveTo>
                    <a:pt x="551" y="1"/>
                  </a:moveTo>
                  <a:cubicBezTo>
                    <a:pt x="247" y="1"/>
                    <a:pt x="0" y="248"/>
                    <a:pt x="0" y="552"/>
                  </a:cubicBezTo>
                  <a:cubicBezTo>
                    <a:pt x="0" y="848"/>
                    <a:pt x="247" y="1095"/>
                    <a:pt x="551" y="1095"/>
                  </a:cubicBezTo>
                  <a:cubicBezTo>
                    <a:pt x="856" y="1095"/>
                    <a:pt x="1094" y="848"/>
                    <a:pt x="1094" y="552"/>
                  </a:cubicBezTo>
                  <a:cubicBezTo>
                    <a:pt x="1094" y="248"/>
                    <a:pt x="856" y="1"/>
                    <a:pt x="5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67"/>
            <p:cNvSpPr/>
            <p:nvPr/>
          </p:nvSpPr>
          <p:spPr>
            <a:xfrm>
              <a:off x="937275" y="-1493025"/>
              <a:ext cx="33775" cy="33750"/>
            </a:xfrm>
            <a:custGeom>
              <a:avLst/>
              <a:gdLst/>
              <a:ahLst/>
              <a:cxnLst/>
              <a:rect l="l" t="t" r="r" b="b"/>
              <a:pathLst>
                <a:path w="1351" h="1350" extrusionOk="0">
                  <a:moveTo>
                    <a:pt x="675" y="255"/>
                  </a:moveTo>
                  <a:cubicBezTo>
                    <a:pt x="906" y="255"/>
                    <a:pt x="1095" y="445"/>
                    <a:pt x="1095" y="675"/>
                  </a:cubicBezTo>
                  <a:cubicBezTo>
                    <a:pt x="1095" y="906"/>
                    <a:pt x="906" y="1095"/>
                    <a:pt x="675" y="1095"/>
                  </a:cubicBezTo>
                  <a:cubicBezTo>
                    <a:pt x="445" y="1095"/>
                    <a:pt x="256" y="906"/>
                    <a:pt x="256" y="675"/>
                  </a:cubicBezTo>
                  <a:cubicBezTo>
                    <a:pt x="256" y="445"/>
                    <a:pt x="445" y="255"/>
                    <a:pt x="675" y="255"/>
                  </a:cubicBezTo>
                  <a:close/>
                  <a:moveTo>
                    <a:pt x="675" y="0"/>
                  </a:moveTo>
                  <a:cubicBezTo>
                    <a:pt x="305" y="0"/>
                    <a:pt x="1" y="305"/>
                    <a:pt x="1" y="675"/>
                  </a:cubicBezTo>
                  <a:cubicBezTo>
                    <a:pt x="1" y="1045"/>
                    <a:pt x="305" y="1350"/>
                    <a:pt x="675" y="1350"/>
                  </a:cubicBezTo>
                  <a:cubicBezTo>
                    <a:pt x="1046" y="1350"/>
                    <a:pt x="1350" y="1045"/>
                    <a:pt x="1350" y="675"/>
                  </a:cubicBezTo>
                  <a:cubicBezTo>
                    <a:pt x="1350" y="305"/>
                    <a:pt x="1046" y="0"/>
                    <a:pt x="6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3" name="Google Shape;2013;p67"/>
          <p:cNvGrpSpPr/>
          <p:nvPr/>
        </p:nvGrpSpPr>
        <p:grpSpPr>
          <a:xfrm>
            <a:off x="7994990" y="759429"/>
            <a:ext cx="1074821" cy="1328405"/>
            <a:chOff x="1238675" y="-1705950"/>
            <a:chExt cx="468250" cy="578725"/>
          </a:xfrm>
        </p:grpSpPr>
        <p:sp>
          <p:nvSpPr>
            <p:cNvPr id="2014" name="Google Shape;2014;p67"/>
            <p:cNvSpPr/>
            <p:nvPr/>
          </p:nvSpPr>
          <p:spPr>
            <a:xfrm>
              <a:off x="1238675" y="-1705950"/>
              <a:ext cx="468250" cy="578725"/>
            </a:xfrm>
            <a:custGeom>
              <a:avLst/>
              <a:gdLst/>
              <a:ahLst/>
              <a:cxnLst/>
              <a:rect l="l" t="t" r="r" b="b"/>
              <a:pathLst>
                <a:path w="18730" h="23149" extrusionOk="0">
                  <a:moveTo>
                    <a:pt x="6921" y="0"/>
                  </a:moveTo>
                  <a:cubicBezTo>
                    <a:pt x="5588" y="0"/>
                    <a:pt x="4395" y="840"/>
                    <a:pt x="3950" y="2090"/>
                  </a:cubicBezTo>
                  <a:cubicBezTo>
                    <a:pt x="3547" y="3226"/>
                    <a:pt x="3827" y="4502"/>
                    <a:pt x="4674" y="5357"/>
                  </a:cubicBezTo>
                  <a:lnTo>
                    <a:pt x="1070" y="15455"/>
                  </a:lnTo>
                  <a:cubicBezTo>
                    <a:pt x="0" y="18450"/>
                    <a:pt x="1572" y="21750"/>
                    <a:pt x="4559" y="22820"/>
                  </a:cubicBezTo>
                  <a:cubicBezTo>
                    <a:pt x="5185" y="23042"/>
                    <a:pt x="5835" y="23149"/>
                    <a:pt x="6493" y="23149"/>
                  </a:cubicBezTo>
                  <a:cubicBezTo>
                    <a:pt x="8921" y="23149"/>
                    <a:pt x="11101" y="21618"/>
                    <a:pt x="11916" y="19331"/>
                  </a:cubicBezTo>
                  <a:lnTo>
                    <a:pt x="15521" y="9225"/>
                  </a:lnTo>
                  <a:cubicBezTo>
                    <a:pt x="16714" y="9093"/>
                    <a:pt x="17742" y="8295"/>
                    <a:pt x="18146" y="7160"/>
                  </a:cubicBezTo>
                  <a:cubicBezTo>
                    <a:pt x="18730" y="5522"/>
                    <a:pt x="17874" y="3712"/>
                    <a:pt x="16236" y="3127"/>
                  </a:cubicBezTo>
                  <a:lnTo>
                    <a:pt x="7974" y="189"/>
                  </a:lnTo>
                  <a:cubicBezTo>
                    <a:pt x="7637" y="66"/>
                    <a:pt x="7283" y="0"/>
                    <a:pt x="6921" y="0"/>
                  </a:cubicBezTo>
                  <a:close/>
                </a:path>
              </a:pathLst>
            </a:custGeom>
            <a:solidFill>
              <a:schemeClr val="lt1"/>
            </a:solidFill>
            <a:ln>
              <a:noFill/>
            </a:ln>
            <a:effectLst>
              <a:outerShdw blurRad="71438" dist="66675" dir="438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67"/>
            <p:cNvSpPr/>
            <p:nvPr/>
          </p:nvSpPr>
          <p:spPr>
            <a:xfrm>
              <a:off x="1286200" y="-1530275"/>
              <a:ext cx="290925" cy="360900"/>
            </a:xfrm>
            <a:custGeom>
              <a:avLst/>
              <a:gdLst/>
              <a:ahLst/>
              <a:cxnLst/>
              <a:rect l="l" t="t" r="r" b="b"/>
              <a:pathLst>
                <a:path w="11637" h="14436" extrusionOk="0">
                  <a:moveTo>
                    <a:pt x="3967" y="1"/>
                  </a:moveTo>
                  <a:lnTo>
                    <a:pt x="757" y="8995"/>
                  </a:lnTo>
                  <a:cubicBezTo>
                    <a:pt x="0" y="11119"/>
                    <a:pt x="1111" y="13447"/>
                    <a:pt x="3226" y="14196"/>
                  </a:cubicBezTo>
                  <a:cubicBezTo>
                    <a:pt x="3679" y="14358"/>
                    <a:pt x="4141" y="14435"/>
                    <a:pt x="4596" y="14435"/>
                  </a:cubicBezTo>
                  <a:cubicBezTo>
                    <a:pt x="6266" y="14435"/>
                    <a:pt x="7832" y="13398"/>
                    <a:pt x="8427" y="11736"/>
                  </a:cubicBezTo>
                  <a:lnTo>
                    <a:pt x="11636" y="2741"/>
                  </a:lnTo>
                  <a:lnTo>
                    <a:pt x="39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67"/>
            <p:cNvSpPr/>
            <p:nvPr/>
          </p:nvSpPr>
          <p:spPr>
            <a:xfrm>
              <a:off x="1281250" y="-1595900"/>
              <a:ext cx="323025" cy="431025"/>
            </a:xfrm>
            <a:custGeom>
              <a:avLst/>
              <a:gdLst/>
              <a:ahLst/>
              <a:cxnLst/>
              <a:rect l="l" t="t" r="r" b="b"/>
              <a:pathLst>
                <a:path w="12921" h="17241" extrusionOk="0">
                  <a:moveTo>
                    <a:pt x="5128" y="462"/>
                  </a:moveTo>
                  <a:lnTo>
                    <a:pt x="12460" y="3079"/>
                  </a:lnTo>
                  <a:lnTo>
                    <a:pt x="8452" y="14295"/>
                  </a:lnTo>
                  <a:cubicBezTo>
                    <a:pt x="7888" y="15889"/>
                    <a:pt x="6386" y="16881"/>
                    <a:pt x="4784" y="16881"/>
                  </a:cubicBezTo>
                  <a:cubicBezTo>
                    <a:pt x="4351" y="16881"/>
                    <a:pt x="3912" y="16809"/>
                    <a:pt x="3482" y="16657"/>
                  </a:cubicBezTo>
                  <a:cubicBezTo>
                    <a:pt x="1466" y="15932"/>
                    <a:pt x="404" y="13702"/>
                    <a:pt x="1128" y="11686"/>
                  </a:cubicBezTo>
                  <a:lnTo>
                    <a:pt x="5128" y="462"/>
                  </a:lnTo>
                  <a:close/>
                  <a:moveTo>
                    <a:pt x="4914" y="1"/>
                  </a:moveTo>
                  <a:lnTo>
                    <a:pt x="791" y="11563"/>
                  </a:lnTo>
                  <a:cubicBezTo>
                    <a:pt x="1" y="13768"/>
                    <a:pt x="1153" y="16204"/>
                    <a:pt x="3366" y="16994"/>
                  </a:cubicBezTo>
                  <a:cubicBezTo>
                    <a:pt x="3836" y="17159"/>
                    <a:pt x="4313" y="17241"/>
                    <a:pt x="4790" y="17241"/>
                  </a:cubicBezTo>
                  <a:cubicBezTo>
                    <a:pt x="6535" y="17241"/>
                    <a:pt x="8172" y="16155"/>
                    <a:pt x="8798" y="14418"/>
                  </a:cubicBezTo>
                  <a:lnTo>
                    <a:pt x="12921" y="2856"/>
                  </a:lnTo>
                  <a:lnTo>
                    <a:pt x="49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67"/>
            <p:cNvSpPr/>
            <p:nvPr/>
          </p:nvSpPr>
          <p:spPr>
            <a:xfrm>
              <a:off x="1365400" y="-1668250"/>
              <a:ext cx="298950" cy="155700"/>
            </a:xfrm>
            <a:custGeom>
              <a:avLst/>
              <a:gdLst/>
              <a:ahLst/>
              <a:cxnLst/>
              <a:rect l="l" t="t" r="r" b="b"/>
              <a:pathLst>
                <a:path w="11958" h="6228" extrusionOk="0">
                  <a:moveTo>
                    <a:pt x="1852" y="360"/>
                  </a:moveTo>
                  <a:cubicBezTo>
                    <a:pt x="1992" y="360"/>
                    <a:pt x="2140" y="385"/>
                    <a:pt x="2280" y="434"/>
                  </a:cubicBezTo>
                  <a:lnTo>
                    <a:pt x="10534" y="3380"/>
                  </a:lnTo>
                  <a:cubicBezTo>
                    <a:pt x="11200" y="3619"/>
                    <a:pt x="11554" y="4351"/>
                    <a:pt x="11316" y="5018"/>
                  </a:cubicBezTo>
                  <a:cubicBezTo>
                    <a:pt x="11127" y="5545"/>
                    <a:pt x="10630" y="5871"/>
                    <a:pt x="10101" y="5871"/>
                  </a:cubicBezTo>
                  <a:cubicBezTo>
                    <a:pt x="9961" y="5871"/>
                    <a:pt x="9818" y="5848"/>
                    <a:pt x="9678" y="5800"/>
                  </a:cubicBezTo>
                  <a:lnTo>
                    <a:pt x="1416" y="2854"/>
                  </a:lnTo>
                  <a:cubicBezTo>
                    <a:pt x="758" y="2615"/>
                    <a:pt x="404" y="1883"/>
                    <a:pt x="642" y="1216"/>
                  </a:cubicBezTo>
                  <a:cubicBezTo>
                    <a:pt x="832" y="689"/>
                    <a:pt x="1325" y="360"/>
                    <a:pt x="1852" y="360"/>
                  </a:cubicBezTo>
                  <a:close/>
                  <a:moveTo>
                    <a:pt x="1851" y="1"/>
                  </a:moveTo>
                  <a:cubicBezTo>
                    <a:pt x="1176" y="1"/>
                    <a:pt x="544" y="420"/>
                    <a:pt x="305" y="1093"/>
                  </a:cubicBezTo>
                  <a:cubicBezTo>
                    <a:pt x="0" y="1948"/>
                    <a:pt x="445" y="2887"/>
                    <a:pt x="1301" y="3191"/>
                  </a:cubicBezTo>
                  <a:lnTo>
                    <a:pt x="9555" y="6137"/>
                  </a:lnTo>
                  <a:cubicBezTo>
                    <a:pt x="9736" y="6203"/>
                    <a:pt x="9925" y="6228"/>
                    <a:pt x="10106" y="6228"/>
                  </a:cubicBezTo>
                  <a:cubicBezTo>
                    <a:pt x="10781" y="6228"/>
                    <a:pt x="11414" y="5816"/>
                    <a:pt x="11653" y="5141"/>
                  </a:cubicBezTo>
                  <a:cubicBezTo>
                    <a:pt x="11957" y="4286"/>
                    <a:pt x="11513" y="3347"/>
                    <a:pt x="10657" y="3043"/>
                  </a:cubicBezTo>
                  <a:lnTo>
                    <a:pt x="2403" y="97"/>
                  </a:lnTo>
                  <a:cubicBezTo>
                    <a:pt x="2221" y="32"/>
                    <a:pt x="2034" y="1"/>
                    <a:pt x="1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67"/>
            <p:cNvSpPr/>
            <p:nvPr/>
          </p:nvSpPr>
          <p:spPr>
            <a:xfrm>
              <a:off x="1492550" y="-1432600"/>
              <a:ext cx="50625" cy="47000"/>
            </a:xfrm>
            <a:custGeom>
              <a:avLst/>
              <a:gdLst/>
              <a:ahLst/>
              <a:cxnLst/>
              <a:rect l="l" t="t" r="r" b="b"/>
              <a:pathLst>
                <a:path w="2025" h="1880" extrusionOk="0">
                  <a:moveTo>
                    <a:pt x="963" y="365"/>
                  </a:moveTo>
                  <a:cubicBezTo>
                    <a:pt x="1029" y="365"/>
                    <a:pt x="1095" y="373"/>
                    <a:pt x="1160" y="398"/>
                  </a:cubicBezTo>
                  <a:cubicBezTo>
                    <a:pt x="1457" y="505"/>
                    <a:pt x="1613" y="834"/>
                    <a:pt x="1506" y="1130"/>
                  </a:cubicBezTo>
                  <a:cubicBezTo>
                    <a:pt x="1457" y="1278"/>
                    <a:pt x="1350" y="1393"/>
                    <a:pt x="1218" y="1459"/>
                  </a:cubicBezTo>
                  <a:cubicBezTo>
                    <a:pt x="1138" y="1497"/>
                    <a:pt x="1053" y="1516"/>
                    <a:pt x="967" y="1516"/>
                  </a:cubicBezTo>
                  <a:cubicBezTo>
                    <a:pt x="902" y="1516"/>
                    <a:pt x="837" y="1505"/>
                    <a:pt x="774" y="1484"/>
                  </a:cubicBezTo>
                  <a:cubicBezTo>
                    <a:pt x="626" y="1426"/>
                    <a:pt x="510" y="1328"/>
                    <a:pt x="444" y="1188"/>
                  </a:cubicBezTo>
                  <a:cubicBezTo>
                    <a:pt x="379" y="1048"/>
                    <a:pt x="370" y="892"/>
                    <a:pt x="428" y="743"/>
                  </a:cubicBezTo>
                  <a:cubicBezTo>
                    <a:pt x="477" y="603"/>
                    <a:pt x="584" y="480"/>
                    <a:pt x="724" y="414"/>
                  </a:cubicBezTo>
                  <a:cubicBezTo>
                    <a:pt x="798" y="381"/>
                    <a:pt x="881" y="365"/>
                    <a:pt x="963" y="365"/>
                  </a:cubicBezTo>
                  <a:close/>
                  <a:moveTo>
                    <a:pt x="975" y="0"/>
                  </a:moveTo>
                  <a:cubicBezTo>
                    <a:pt x="835" y="0"/>
                    <a:pt x="696" y="32"/>
                    <a:pt x="568" y="93"/>
                  </a:cubicBezTo>
                  <a:cubicBezTo>
                    <a:pt x="338" y="200"/>
                    <a:pt x="165" y="390"/>
                    <a:pt x="82" y="620"/>
                  </a:cubicBezTo>
                  <a:cubicBezTo>
                    <a:pt x="0" y="859"/>
                    <a:pt x="17" y="1114"/>
                    <a:pt x="124" y="1344"/>
                  </a:cubicBezTo>
                  <a:cubicBezTo>
                    <a:pt x="231" y="1566"/>
                    <a:pt x="420" y="1739"/>
                    <a:pt x="650" y="1821"/>
                  </a:cubicBezTo>
                  <a:cubicBezTo>
                    <a:pt x="757" y="1854"/>
                    <a:pt x="864" y="1879"/>
                    <a:pt x="971" y="1879"/>
                  </a:cubicBezTo>
                  <a:cubicBezTo>
                    <a:pt x="1103" y="1879"/>
                    <a:pt x="1243" y="1846"/>
                    <a:pt x="1366" y="1788"/>
                  </a:cubicBezTo>
                  <a:cubicBezTo>
                    <a:pt x="1597" y="1682"/>
                    <a:pt x="1769" y="1492"/>
                    <a:pt x="1852" y="1254"/>
                  </a:cubicBezTo>
                  <a:cubicBezTo>
                    <a:pt x="2024" y="768"/>
                    <a:pt x="1769" y="233"/>
                    <a:pt x="1284" y="52"/>
                  </a:cubicBezTo>
                  <a:cubicBezTo>
                    <a:pt x="1183" y="17"/>
                    <a:pt x="1078" y="0"/>
                    <a:pt x="9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67"/>
            <p:cNvSpPr/>
            <p:nvPr/>
          </p:nvSpPr>
          <p:spPr>
            <a:xfrm>
              <a:off x="1356550" y="-1406350"/>
              <a:ext cx="48375" cy="46875"/>
            </a:xfrm>
            <a:custGeom>
              <a:avLst/>
              <a:gdLst/>
              <a:ahLst/>
              <a:cxnLst/>
              <a:rect l="l" t="t" r="r" b="b"/>
              <a:pathLst>
                <a:path w="1935" h="1875" extrusionOk="0">
                  <a:moveTo>
                    <a:pt x="972" y="360"/>
                  </a:moveTo>
                  <a:cubicBezTo>
                    <a:pt x="1038" y="360"/>
                    <a:pt x="1103" y="376"/>
                    <a:pt x="1161" y="393"/>
                  </a:cubicBezTo>
                  <a:cubicBezTo>
                    <a:pt x="1309" y="450"/>
                    <a:pt x="1424" y="549"/>
                    <a:pt x="1490" y="689"/>
                  </a:cubicBezTo>
                  <a:cubicBezTo>
                    <a:pt x="1556" y="829"/>
                    <a:pt x="1564" y="985"/>
                    <a:pt x="1515" y="1133"/>
                  </a:cubicBezTo>
                  <a:cubicBezTo>
                    <a:pt x="1465" y="1273"/>
                    <a:pt x="1358" y="1389"/>
                    <a:pt x="1219" y="1454"/>
                  </a:cubicBezTo>
                  <a:cubicBezTo>
                    <a:pt x="1139" y="1492"/>
                    <a:pt x="1053" y="1511"/>
                    <a:pt x="967" y="1511"/>
                  </a:cubicBezTo>
                  <a:cubicBezTo>
                    <a:pt x="903" y="1511"/>
                    <a:pt x="838" y="1500"/>
                    <a:pt x="774" y="1479"/>
                  </a:cubicBezTo>
                  <a:cubicBezTo>
                    <a:pt x="634" y="1430"/>
                    <a:pt x="519" y="1323"/>
                    <a:pt x="453" y="1183"/>
                  </a:cubicBezTo>
                  <a:cubicBezTo>
                    <a:pt x="387" y="1043"/>
                    <a:pt x="379" y="887"/>
                    <a:pt x="429" y="747"/>
                  </a:cubicBezTo>
                  <a:cubicBezTo>
                    <a:pt x="478" y="599"/>
                    <a:pt x="585" y="483"/>
                    <a:pt x="725" y="418"/>
                  </a:cubicBezTo>
                  <a:cubicBezTo>
                    <a:pt x="799" y="376"/>
                    <a:pt x="889" y="360"/>
                    <a:pt x="972" y="360"/>
                  </a:cubicBezTo>
                  <a:close/>
                  <a:moveTo>
                    <a:pt x="963" y="0"/>
                  </a:moveTo>
                  <a:cubicBezTo>
                    <a:pt x="829" y="0"/>
                    <a:pt x="696" y="29"/>
                    <a:pt x="568" y="88"/>
                  </a:cubicBezTo>
                  <a:cubicBezTo>
                    <a:pt x="346" y="195"/>
                    <a:pt x="173" y="385"/>
                    <a:pt x="91" y="623"/>
                  </a:cubicBezTo>
                  <a:cubicBezTo>
                    <a:pt x="1" y="862"/>
                    <a:pt x="17" y="1117"/>
                    <a:pt x="124" y="1339"/>
                  </a:cubicBezTo>
                  <a:cubicBezTo>
                    <a:pt x="231" y="1561"/>
                    <a:pt x="420" y="1734"/>
                    <a:pt x="659" y="1817"/>
                  </a:cubicBezTo>
                  <a:cubicBezTo>
                    <a:pt x="758" y="1858"/>
                    <a:pt x="865" y="1874"/>
                    <a:pt x="972" y="1874"/>
                  </a:cubicBezTo>
                  <a:cubicBezTo>
                    <a:pt x="1112" y="1874"/>
                    <a:pt x="1243" y="1841"/>
                    <a:pt x="1375" y="1784"/>
                  </a:cubicBezTo>
                  <a:cubicBezTo>
                    <a:pt x="1597" y="1677"/>
                    <a:pt x="1770" y="1487"/>
                    <a:pt x="1852" y="1249"/>
                  </a:cubicBezTo>
                  <a:cubicBezTo>
                    <a:pt x="1934" y="1018"/>
                    <a:pt x="1926" y="763"/>
                    <a:pt x="1819" y="533"/>
                  </a:cubicBezTo>
                  <a:cubicBezTo>
                    <a:pt x="1712" y="311"/>
                    <a:pt x="1523" y="138"/>
                    <a:pt x="1284" y="55"/>
                  </a:cubicBezTo>
                  <a:cubicBezTo>
                    <a:pt x="1178" y="19"/>
                    <a:pt x="1070" y="0"/>
                    <a:pt x="9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67"/>
            <p:cNvSpPr/>
            <p:nvPr/>
          </p:nvSpPr>
          <p:spPr>
            <a:xfrm>
              <a:off x="1464550" y="-1345550"/>
              <a:ext cx="30275" cy="28025"/>
            </a:xfrm>
            <a:custGeom>
              <a:avLst/>
              <a:gdLst/>
              <a:ahLst/>
              <a:cxnLst/>
              <a:rect l="l" t="t" r="r" b="b"/>
              <a:pathLst>
                <a:path w="1211" h="1121" extrusionOk="0">
                  <a:moveTo>
                    <a:pt x="577" y="364"/>
                  </a:moveTo>
                  <a:cubicBezTo>
                    <a:pt x="602" y="364"/>
                    <a:pt x="626" y="364"/>
                    <a:pt x="643" y="372"/>
                  </a:cubicBezTo>
                  <a:cubicBezTo>
                    <a:pt x="750" y="405"/>
                    <a:pt x="799" y="520"/>
                    <a:pt x="766" y="627"/>
                  </a:cubicBezTo>
                  <a:cubicBezTo>
                    <a:pt x="750" y="676"/>
                    <a:pt x="709" y="718"/>
                    <a:pt x="668" y="734"/>
                  </a:cubicBezTo>
                  <a:cubicBezTo>
                    <a:pt x="640" y="748"/>
                    <a:pt x="611" y="754"/>
                    <a:pt x="581" y="754"/>
                  </a:cubicBezTo>
                  <a:cubicBezTo>
                    <a:pt x="557" y="754"/>
                    <a:pt x="533" y="750"/>
                    <a:pt x="511" y="742"/>
                  </a:cubicBezTo>
                  <a:cubicBezTo>
                    <a:pt x="462" y="726"/>
                    <a:pt x="421" y="693"/>
                    <a:pt x="404" y="644"/>
                  </a:cubicBezTo>
                  <a:cubicBezTo>
                    <a:pt x="379" y="594"/>
                    <a:pt x="371" y="545"/>
                    <a:pt x="396" y="495"/>
                  </a:cubicBezTo>
                  <a:cubicBezTo>
                    <a:pt x="421" y="413"/>
                    <a:pt x="495" y="364"/>
                    <a:pt x="577" y="364"/>
                  </a:cubicBezTo>
                  <a:close/>
                  <a:moveTo>
                    <a:pt x="579" y="1"/>
                  </a:moveTo>
                  <a:cubicBezTo>
                    <a:pt x="350" y="1"/>
                    <a:pt x="134" y="146"/>
                    <a:pt x="50" y="372"/>
                  </a:cubicBezTo>
                  <a:cubicBezTo>
                    <a:pt x="1" y="512"/>
                    <a:pt x="9" y="660"/>
                    <a:pt x="75" y="800"/>
                  </a:cubicBezTo>
                  <a:cubicBezTo>
                    <a:pt x="141" y="932"/>
                    <a:pt x="248" y="1030"/>
                    <a:pt x="388" y="1088"/>
                  </a:cubicBezTo>
                  <a:cubicBezTo>
                    <a:pt x="454" y="1104"/>
                    <a:pt x="519" y="1121"/>
                    <a:pt x="577" y="1121"/>
                  </a:cubicBezTo>
                  <a:cubicBezTo>
                    <a:pt x="659" y="1121"/>
                    <a:pt x="742" y="1096"/>
                    <a:pt x="816" y="1063"/>
                  </a:cubicBezTo>
                  <a:cubicBezTo>
                    <a:pt x="956" y="997"/>
                    <a:pt x="1054" y="890"/>
                    <a:pt x="1104" y="742"/>
                  </a:cubicBezTo>
                  <a:cubicBezTo>
                    <a:pt x="1211" y="454"/>
                    <a:pt x="1054" y="133"/>
                    <a:pt x="766" y="35"/>
                  </a:cubicBezTo>
                  <a:cubicBezTo>
                    <a:pt x="704" y="12"/>
                    <a:pt x="641" y="1"/>
                    <a:pt x="5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67"/>
            <p:cNvSpPr/>
            <p:nvPr/>
          </p:nvSpPr>
          <p:spPr>
            <a:xfrm>
              <a:off x="1323850" y="-1292700"/>
              <a:ext cx="31500" cy="27850"/>
            </a:xfrm>
            <a:custGeom>
              <a:avLst/>
              <a:gdLst/>
              <a:ahLst/>
              <a:cxnLst/>
              <a:rect l="l" t="t" r="r" b="b"/>
              <a:pathLst>
                <a:path w="1260" h="1114" extrusionOk="0">
                  <a:moveTo>
                    <a:pt x="626" y="356"/>
                  </a:moveTo>
                  <a:cubicBezTo>
                    <a:pt x="650" y="356"/>
                    <a:pt x="675" y="365"/>
                    <a:pt x="691" y="373"/>
                  </a:cubicBezTo>
                  <a:cubicBezTo>
                    <a:pt x="798" y="406"/>
                    <a:pt x="848" y="521"/>
                    <a:pt x="815" y="628"/>
                  </a:cubicBezTo>
                  <a:cubicBezTo>
                    <a:pt x="798" y="677"/>
                    <a:pt x="757" y="719"/>
                    <a:pt x="716" y="735"/>
                  </a:cubicBezTo>
                  <a:cubicBezTo>
                    <a:pt x="689" y="749"/>
                    <a:pt x="659" y="755"/>
                    <a:pt x="630" y="755"/>
                  </a:cubicBezTo>
                  <a:cubicBezTo>
                    <a:pt x="606" y="755"/>
                    <a:pt x="582" y="751"/>
                    <a:pt x="560" y="743"/>
                  </a:cubicBezTo>
                  <a:cubicBezTo>
                    <a:pt x="461" y="710"/>
                    <a:pt x="403" y="595"/>
                    <a:pt x="445" y="488"/>
                  </a:cubicBezTo>
                  <a:cubicBezTo>
                    <a:pt x="469" y="414"/>
                    <a:pt x="543" y="356"/>
                    <a:pt x="626" y="356"/>
                  </a:cubicBezTo>
                  <a:close/>
                  <a:moveTo>
                    <a:pt x="623" y="1"/>
                  </a:moveTo>
                  <a:cubicBezTo>
                    <a:pt x="396" y="1"/>
                    <a:pt x="182" y="142"/>
                    <a:pt x="99" y="373"/>
                  </a:cubicBezTo>
                  <a:cubicBezTo>
                    <a:pt x="0" y="661"/>
                    <a:pt x="148" y="982"/>
                    <a:pt x="445" y="1081"/>
                  </a:cubicBezTo>
                  <a:cubicBezTo>
                    <a:pt x="502" y="1105"/>
                    <a:pt x="568" y="1114"/>
                    <a:pt x="626" y="1114"/>
                  </a:cubicBezTo>
                  <a:cubicBezTo>
                    <a:pt x="708" y="1114"/>
                    <a:pt x="790" y="1097"/>
                    <a:pt x="864" y="1064"/>
                  </a:cubicBezTo>
                  <a:cubicBezTo>
                    <a:pt x="1004" y="998"/>
                    <a:pt x="1103" y="883"/>
                    <a:pt x="1152" y="743"/>
                  </a:cubicBezTo>
                  <a:cubicBezTo>
                    <a:pt x="1259" y="455"/>
                    <a:pt x="1103" y="134"/>
                    <a:pt x="815" y="36"/>
                  </a:cubicBezTo>
                  <a:cubicBezTo>
                    <a:pt x="752" y="12"/>
                    <a:pt x="687" y="1"/>
                    <a:pt x="6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67"/>
            <p:cNvSpPr/>
            <p:nvPr/>
          </p:nvSpPr>
          <p:spPr>
            <a:xfrm>
              <a:off x="1391725" y="-1279825"/>
              <a:ext cx="48375" cy="46875"/>
            </a:xfrm>
            <a:custGeom>
              <a:avLst/>
              <a:gdLst/>
              <a:ahLst/>
              <a:cxnLst/>
              <a:rect l="l" t="t" r="r" b="b"/>
              <a:pathLst>
                <a:path w="1935" h="1875" extrusionOk="0">
                  <a:moveTo>
                    <a:pt x="964" y="360"/>
                  </a:moveTo>
                  <a:cubicBezTo>
                    <a:pt x="1029" y="360"/>
                    <a:pt x="1095" y="368"/>
                    <a:pt x="1161" y="393"/>
                  </a:cubicBezTo>
                  <a:cubicBezTo>
                    <a:pt x="1301" y="442"/>
                    <a:pt x="1416" y="549"/>
                    <a:pt x="1490" y="689"/>
                  </a:cubicBezTo>
                  <a:cubicBezTo>
                    <a:pt x="1556" y="829"/>
                    <a:pt x="1556" y="985"/>
                    <a:pt x="1507" y="1133"/>
                  </a:cubicBezTo>
                  <a:cubicBezTo>
                    <a:pt x="1423" y="1366"/>
                    <a:pt x="1201" y="1513"/>
                    <a:pt x="966" y="1513"/>
                  </a:cubicBezTo>
                  <a:cubicBezTo>
                    <a:pt x="903" y="1513"/>
                    <a:pt x="838" y="1502"/>
                    <a:pt x="774" y="1479"/>
                  </a:cubicBezTo>
                  <a:cubicBezTo>
                    <a:pt x="626" y="1430"/>
                    <a:pt x="511" y="1323"/>
                    <a:pt x="445" y="1183"/>
                  </a:cubicBezTo>
                  <a:cubicBezTo>
                    <a:pt x="379" y="1043"/>
                    <a:pt x="371" y="887"/>
                    <a:pt x="421" y="747"/>
                  </a:cubicBezTo>
                  <a:cubicBezTo>
                    <a:pt x="478" y="599"/>
                    <a:pt x="577" y="483"/>
                    <a:pt x="717" y="417"/>
                  </a:cubicBezTo>
                  <a:cubicBezTo>
                    <a:pt x="799" y="376"/>
                    <a:pt x="881" y="360"/>
                    <a:pt x="964" y="360"/>
                  </a:cubicBezTo>
                  <a:close/>
                  <a:moveTo>
                    <a:pt x="958" y="0"/>
                  </a:moveTo>
                  <a:cubicBezTo>
                    <a:pt x="824" y="0"/>
                    <a:pt x="688" y="29"/>
                    <a:pt x="560" y="88"/>
                  </a:cubicBezTo>
                  <a:cubicBezTo>
                    <a:pt x="338" y="195"/>
                    <a:pt x="165" y="385"/>
                    <a:pt x="83" y="623"/>
                  </a:cubicBezTo>
                  <a:cubicBezTo>
                    <a:pt x="1" y="854"/>
                    <a:pt x="9" y="1109"/>
                    <a:pt x="116" y="1339"/>
                  </a:cubicBezTo>
                  <a:cubicBezTo>
                    <a:pt x="223" y="1561"/>
                    <a:pt x="412" y="1734"/>
                    <a:pt x="651" y="1816"/>
                  </a:cubicBezTo>
                  <a:cubicBezTo>
                    <a:pt x="758" y="1858"/>
                    <a:pt x="857" y="1874"/>
                    <a:pt x="964" y="1874"/>
                  </a:cubicBezTo>
                  <a:cubicBezTo>
                    <a:pt x="1350" y="1874"/>
                    <a:pt x="1712" y="1635"/>
                    <a:pt x="1844" y="1249"/>
                  </a:cubicBezTo>
                  <a:cubicBezTo>
                    <a:pt x="1935" y="1018"/>
                    <a:pt x="1918" y="763"/>
                    <a:pt x="1811" y="533"/>
                  </a:cubicBezTo>
                  <a:cubicBezTo>
                    <a:pt x="1704" y="311"/>
                    <a:pt x="1515" y="138"/>
                    <a:pt x="1276" y="55"/>
                  </a:cubicBezTo>
                  <a:cubicBezTo>
                    <a:pt x="1174" y="19"/>
                    <a:pt x="1066" y="0"/>
                    <a:pt x="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67"/>
            <p:cNvSpPr/>
            <p:nvPr/>
          </p:nvSpPr>
          <p:spPr>
            <a:xfrm>
              <a:off x="1440900" y="-1514225"/>
              <a:ext cx="137650" cy="56600"/>
            </a:xfrm>
            <a:custGeom>
              <a:avLst/>
              <a:gdLst/>
              <a:ahLst/>
              <a:cxnLst/>
              <a:rect l="l" t="t" r="r" b="b"/>
              <a:pathLst>
                <a:path w="5506" h="2264" extrusionOk="0">
                  <a:moveTo>
                    <a:pt x="116" y="1"/>
                  </a:moveTo>
                  <a:lnTo>
                    <a:pt x="1" y="346"/>
                  </a:lnTo>
                  <a:lnTo>
                    <a:pt x="5382" y="2264"/>
                  </a:lnTo>
                  <a:lnTo>
                    <a:pt x="5506" y="1926"/>
                  </a:lnTo>
                  <a:lnTo>
                    <a:pt x="1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4" name="Google Shape;2024;p67"/>
          <p:cNvGrpSpPr/>
          <p:nvPr/>
        </p:nvGrpSpPr>
        <p:grpSpPr>
          <a:xfrm rot="-1257138">
            <a:off x="1229018" y="3396804"/>
            <a:ext cx="579860" cy="806313"/>
            <a:chOff x="754175" y="-2051800"/>
            <a:chExt cx="263975" cy="367050"/>
          </a:xfrm>
        </p:grpSpPr>
        <p:sp>
          <p:nvSpPr>
            <p:cNvPr id="2025" name="Google Shape;2025;p67"/>
            <p:cNvSpPr/>
            <p:nvPr/>
          </p:nvSpPr>
          <p:spPr>
            <a:xfrm>
              <a:off x="754175" y="-2051800"/>
              <a:ext cx="263975" cy="367050"/>
            </a:xfrm>
            <a:custGeom>
              <a:avLst/>
              <a:gdLst/>
              <a:ahLst/>
              <a:cxnLst/>
              <a:rect l="l" t="t" r="r" b="b"/>
              <a:pathLst>
                <a:path w="10559" h="14682" extrusionOk="0">
                  <a:moveTo>
                    <a:pt x="5292" y="1"/>
                  </a:moveTo>
                  <a:cubicBezTo>
                    <a:pt x="4403" y="1"/>
                    <a:pt x="3514" y="240"/>
                    <a:pt x="2733" y="692"/>
                  </a:cubicBezTo>
                  <a:cubicBezTo>
                    <a:pt x="1005" y="1671"/>
                    <a:pt x="1" y="3671"/>
                    <a:pt x="239" y="5654"/>
                  </a:cubicBezTo>
                  <a:cubicBezTo>
                    <a:pt x="461" y="7490"/>
                    <a:pt x="1597" y="9012"/>
                    <a:pt x="3284" y="9728"/>
                  </a:cubicBezTo>
                  <a:cubicBezTo>
                    <a:pt x="3333" y="9744"/>
                    <a:pt x="3358" y="9769"/>
                    <a:pt x="3375" y="9777"/>
                  </a:cubicBezTo>
                  <a:lnTo>
                    <a:pt x="3679" y="10740"/>
                  </a:lnTo>
                  <a:cubicBezTo>
                    <a:pt x="3761" y="10995"/>
                    <a:pt x="3885" y="11226"/>
                    <a:pt x="4049" y="11423"/>
                  </a:cubicBezTo>
                  <a:cubicBezTo>
                    <a:pt x="4066" y="11522"/>
                    <a:pt x="4090" y="11621"/>
                    <a:pt x="4123" y="11719"/>
                  </a:cubicBezTo>
                  <a:cubicBezTo>
                    <a:pt x="4165" y="11859"/>
                    <a:pt x="4230" y="11999"/>
                    <a:pt x="4304" y="12123"/>
                  </a:cubicBezTo>
                  <a:cubicBezTo>
                    <a:pt x="4313" y="12271"/>
                    <a:pt x="4346" y="12419"/>
                    <a:pt x="4395" y="12559"/>
                  </a:cubicBezTo>
                  <a:cubicBezTo>
                    <a:pt x="4527" y="12987"/>
                    <a:pt x="4798" y="13349"/>
                    <a:pt x="5160" y="13596"/>
                  </a:cubicBezTo>
                  <a:cubicBezTo>
                    <a:pt x="5407" y="13925"/>
                    <a:pt x="5720" y="14188"/>
                    <a:pt x="6090" y="14377"/>
                  </a:cubicBezTo>
                  <a:cubicBezTo>
                    <a:pt x="6477" y="14575"/>
                    <a:pt x="6905" y="14682"/>
                    <a:pt x="7333" y="14682"/>
                  </a:cubicBezTo>
                  <a:cubicBezTo>
                    <a:pt x="7613" y="14682"/>
                    <a:pt x="7901" y="14632"/>
                    <a:pt x="8172" y="14550"/>
                  </a:cubicBezTo>
                  <a:lnTo>
                    <a:pt x="8468" y="14451"/>
                  </a:lnTo>
                  <a:cubicBezTo>
                    <a:pt x="9579" y="14098"/>
                    <a:pt x="10320" y="13061"/>
                    <a:pt x="10353" y="11933"/>
                  </a:cubicBezTo>
                  <a:cubicBezTo>
                    <a:pt x="10501" y="11514"/>
                    <a:pt x="10509" y="11061"/>
                    <a:pt x="10378" y="10633"/>
                  </a:cubicBezTo>
                  <a:cubicBezTo>
                    <a:pt x="10328" y="10493"/>
                    <a:pt x="10262" y="10353"/>
                    <a:pt x="10188" y="10230"/>
                  </a:cubicBezTo>
                  <a:cubicBezTo>
                    <a:pt x="10180" y="10082"/>
                    <a:pt x="10147" y="9934"/>
                    <a:pt x="10106" y="9794"/>
                  </a:cubicBezTo>
                  <a:cubicBezTo>
                    <a:pt x="10073" y="9695"/>
                    <a:pt x="10032" y="9604"/>
                    <a:pt x="9991" y="9514"/>
                  </a:cubicBezTo>
                  <a:cubicBezTo>
                    <a:pt x="10007" y="9259"/>
                    <a:pt x="9974" y="8995"/>
                    <a:pt x="9892" y="8740"/>
                  </a:cubicBezTo>
                  <a:lnTo>
                    <a:pt x="9579" y="7778"/>
                  </a:lnTo>
                  <a:cubicBezTo>
                    <a:pt x="9579" y="7761"/>
                    <a:pt x="9596" y="7728"/>
                    <a:pt x="9621" y="7687"/>
                  </a:cubicBezTo>
                  <a:cubicBezTo>
                    <a:pt x="10378" y="6428"/>
                    <a:pt x="10559" y="4914"/>
                    <a:pt x="10114" y="3523"/>
                  </a:cubicBezTo>
                  <a:cubicBezTo>
                    <a:pt x="9645" y="2058"/>
                    <a:pt x="8551" y="906"/>
                    <a:pt x="7119" y="347"/>
                  </a:cubicBezTo>
                  <a:cubicBezTo>
                    <a:pt x="6535" y="116"/>
                    <a:pt x="5917" y="1"/>
                    <a:pt x="5292" y="1"/>
                  </a:cubicBezTo>
                  <a:close/>
                </a:path>
              </a:pathLst>
            </a:custGeom>
            <a:solidFill>
              <a:schemeClr val="lt1"/>
            </a:solidFill>
            <a:ln>
              <a:noFill/>
            </a:ln>
            <a:effectLst>
              <a:outerShdw blurRad="71438" dist="66675" dir="5040000" algn="bl" rotWithShape="0">
                <a:schemeClr val="dk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67"/>
            <p:cNvSpPr/>
            <p:nvPr/>
          </p:nvSpPr>
          <p:spPr>
            <a:xfrm>
              <a:off x="909700" y="-1764175"/>
              <a:ext cx="68125" cy="40525"/>
            </a:xfrm>
            <a:custGeom>
              <a:avLst/>
              <a:gdLst/>
              <a:ahLst/>
              <a:cxnLst/>
              <a:rect l="l" t="t" r="r" b="b"/>
              <a:pathLst>
                <a:path w="2725" h="1621" extrusionOk="0">
                  <a:moveTo>
                    <a:pt x="2527" y="0"/>
                  </a:moveTo>
                  <a:lnTo>
                    <a:pt x="1" y="815"/>
                  </a:lnTo>
                  <a:cubicBezTo>
                    <a:pt x="160" y="1306"/>
                    <a:pt x="619" y="1620"/>
                    <a:pt x="1114" y="1620"/>
                  </a:cubicBezTo>
                  <a:cubicBezTo>
                    <a:pt x="1233" y="1620"/>
                    <a:pt x="1354" y="1602"/>
                    <a:pt x="1474" y="1564"/>
                  </a:cubicBezTo>
                  <a:lnTo>
                    <a:pt x="1770" y="1473"/>
                  </a:lnTo>
                  <a:cubicBezTo>
                    <a:pt x="2387" y="1276"/>
                    <a:pt x="2725" y="618"/>
                    <a:pt x="25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67"/>
            <p:cNvSpPr/>
            <p:nvPr/>
          </p:nvSpPr>
          <p:spPr>
            <a:xfrm>
              <a:off x="904150" y="-1769950"/>
              <a:ext cx="78625" cy="50850"/>
            </a:xfrm>
            <a:custGeom>
              <a:avLst/>
              <a:gdLst/>
              <a:ahLst/>
              <a:cxnLst/>
              <a:rect l="l" t="t" r="r" b="b"/>
              <a:pathLst>
                <a:path w="3145" h="2034" extrusionOk="0">
                  <a:moveTo>
                    <a:pt x="2618" y="462"/>
                  </a:moveTo>
                  <a:cubicBezTo>
                    <a:pt x="2675" y="923"/>
                    <a:pt x="2395" y="1383"/>
                    <a:pt x="1935" y="1532"/>
                  </a:cubicBezTo>
                  <a:lnTo>
                    <a:pt x="1638" y="1622"/>
                  </a:lnTo>
                  <a:cubicBezTo>
                    <a:pt x="1537" y="1656"/>
                    <a:pt x="1432" y="1673"/>
                    <a:pt x="1326" y="1673"/>
                  </a:cubicBezTo>
                  <a:cubicBezTo>
                    <a:pt x="1174" y="1673"/>
                    <a:pt x="1022" y="1637"/>
                    <a:pt x="881" y="1564"/>
                  </a:cubicBezTo>
                  <a:cubicBezTo>
                    <a:pt x="708" y="1474"/>
                    <a:pt x="560" y="1326"/>
                    <a:pt x="470" y="1153"/>
                  </a:cubicBezTo>
                  <a:lnTo>
                    <a:pt x="2618" y="462"/>
                  </a:lnTo>
                  <a:close/>
                  <a:moveTo>
                    <a:pt x="2864" y="1"/>
                  </a:moveTo>
                  <a:lnTo>
                    <a:pt x="1" y="923"/>
                  </a:lnTo>
                  <a:lnTo>
                    <a:pt x="50" y="1095"/>
                  </a:lnTo>
                  <a:cubicBezTo>
                    <a:pt x="165" y="1441"/>
                    <a:pt x="404" y="1721"/>
                    <a:pt x="717" y="1885"/>
                  </a:cubicBezTo>
                  <a:cubicBezTo>
                    <a:pt x="914" y="1984"/>
                    <a:pt x="1120" y="2034"/>
                    <a:pt x="1334" y="2034"/>
                  </a:cubicBezTo>
                  <a:cubicBezTo>
                    <a:pt x="1474" y="2034"/>
                    <a:pt x="1614" y="2009"/>
                    <a:pt x="1745" y="1968"/>
                  </a:cubicBezTo>
                  <a:lnTo>
                    <a:pt x="2050" y="1869"/>
                  </a:lnTo>
                  <a:cubicBezTo>
                    <a:pt x="2757" y="1647"/>
                    <a:pt x="3144" y="881"/>
                    <a:pt x="2922" y="174"/>
                  </a:cubicBezTo>
                  <a:lnTo>
                    <a:pt x="28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67"/>
            <p:cNvSpPr/>
            <p:nvPr/>
          </p:nvSpPr>
          <p:spPr>
            <a:xfrm>
              <a:off x="794500" y="-2012950"/>
              <a:ext cx="183750" cy="227500"/>
            </a:xfrm>
            <a:custGeom>
              <a:avLst/>
              <a:gdLst/>
              <a:ahLst/>
              <a:cxnLst/>
              <a:rect l="l" t="t" r="r" b="b"/>
              <a:pathLst>
                <a:path w="7350" h="9100" extrusionOk="0">
                  <a:moveTo>
                    <a:pt x="3670" y="0"/>
                  </a:moveTo>
                  <a:cubicBezTo>
                    <a:pt x="3077" y="0"/>
                    <a:pt x="2468" y="151"/>
                    <a:pt x="1893" y="480"/>
                  </a:cubicBezTo>
                  <a:cubicBezTo>
                    <a:pt x="692" y="1163"/>
                    <a:pt x="1" y="2545"/>
                    <a:pt x="165" y="3919"/>
                  </a:cubicBezTo>
                  <a:cubicBezTo>
                    <a:pt x="330" y="5269"/>
                    <a:pt x="1186" y="6281"/>
                    <a:pt x="2280" y="6742"/>
                  </a:cubicBezTo>
                  <a:cubicBezTo>
                    <a:pt x="2724" y="6931"/>
                    <a:pt x="3086" y="7277"/>
                    <a:pt x="3235" y="7738"/>
                  </a:cubicBezTo>
                  <a:lnTo>
                    <a:pt x="3547" y="8717"/>
                  </a:lnTo>
                  <a:cubicBezTo>
                    <a:pt x="3620" y="8948"/>
                    <a:pt x="3841" y="9100"/>
                    <a:pt x="4074" y="9100"/>
                  </a:cubicBezTo>
                  <a:cubicBezTo>
                    <a:pt x="4131" y="9100"/>
                    <a:pt x="4190" y="9090"/>
                    <a:pt x="4247" y="9071"/>
                  </a:cubicBezTo>
                  <a:lnTo>
                    <a:pt x="6444" y="8371"/>
                  </a:lnTo>
                  <a:cubicBezTo>
                    <a:pt x="6732" y="8273"/>
                    <a:pt x="6897" y="7960"/>
                    <a:pt x="6798" y="7664"/>
                  </a:cubicBezTo>
                  <a:lnTo>
                    <a:pt x="6485" y="6684"/>
                  </a:lnTo>
                  <a:cubicBezTo>
                    <a:pt x="6337" y="6232"/>
                    <a:pt x="6428" y="5738"/>
                    <a:pt x="6683" y="5327"/>
                  </a:cubicBezTo>
                  <a:cubicBezTo>
                    <a:pt x="7185" y="4487"/>
                    <a:pt x="7349" y="3450"/>
                    <a:pt x="7020" y="2446"/>
                  </a:cubicBezTo>
                  <a:cubicBezTo>
                    <a:pt x="6543" y="952"/>
                    <a:pt x="5158" y="0"/>
                    <a:pt x="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67"/>
            <p:cNvSpPr/>
            <p:nvPr/>
          </p:nvSpPr>
          <p:spPr>
            <a:xfrm>
              <a:off x="789975" y="-2017450"/>
              <a:ext cx="192575" cy="236625"/>
            </a:xfrm>
            <a:custGeom>
              <a:avLst/>
              <a:gdLst/>
              <a:ahLst/>
              <a:cxnLst/>
              <a:rect l="l" t="t" r="r" b="b"/>
              <a:pathLst>
                <a:path w="7703" h="9465" extrusionOk="0">
                  <a:moveTo>
                    <a:pt x="3860" y="363"/>
                  </a:moveTo>
                  <a:cubicBezTo>
                    <a:pt x="4263" y="363"/>
                    <a:pt x="4675" y="437"/>
                    <a:pt x="5061" y="586"/>
                  </a:cubicBezTo>
                  <a:cubicBezTo>
                    <a:pt x="6008" y="956"/>
                    <a:pt x="6724" y="1721"/>
                    <a:pt x="7036" y="2684"/>
                  </a:cubicBezTo>
                  <a:cubicBezTo>
                    <a:pt x="7324" y="3589"/>
                    <a:pt x="7209" y="4585"/>
                    <a:pt x="6707" y="5416"/>
                  </a:cubicBezTo>
                  <a:cubicBezTo>
                    <a:pt x="6411" y="5902"/>
                    <a:pt x="6337" y="6436"/>
                    <a:pt x="6493" y="6922"/>
                  </a:cubicBezTo>
                  <a:lnTo>
                    <a:pt x="6806" y="7901"/>
                  </a:lnTo>
                  <a:cubicBezTo>
                    <a:pt x="6839" y="8000"/>
                    <a:pt x="6831" y="8099"/>
                    <a:pt x="6790" y="8189"/>
                  </a:cubicBezTo>
                  <a:cubicBezTo>
                    <a:pt x="6740" y="8280"/>
                    <a:pt x="6666" y="8346"/>
                    <a:pt x="6567" y="8379"/>
                  </a:cubicBezTo>
                  <a:lnTo>
                    <a:pt x="4378" y="9086"/>
                  </a:lnTo>
                  <a:cubicBezTo>
                    <a:pt x="4341" y="9097"/>
                    <a:pt x="4303" y="9102"/>
                    <a:pt x="4266" y="9102"/>
                  </a:cubicBezTo>
                  <a:cubicBezTo>
                    <a:pt x="4100" y="9102"/>
                    <a:pt x="3948" y="9001"/>
                    <a:pt x="3901" y="8839"/>
                  </a:cubicBezTo>
                  <a:lnTo>
                    <a:pt x="3580" y="7860"/>
                  </a:lnTo>
                  <a:cubicBezTo>
                    <a:pt x="3424" y="7375"/>
                    <a:pt x="3053" y="6980"/>
                    <a:pt x="2535" y="6757"/>
                  </a:cubicBezTo>
                  <a:cubicBezTo>
                    <a:pt x="1424" y="6288"/>
                    <a:pt x="675" y="5284"/>
                    <a:pt x="527" y="4075"/>
                  </a:cubicBezTo>
                  <a:cubicBezTo>
                    <a:pt x="371" y="2774"/>
                    <a:pt x="1029" y="1466"/>
                    <a:pt x="2157" y="816"/>
                  </a:cubicBezTo>
                  <a:cubicBezTo>
                    <a:pt x="2691" y="520"/>
                    <a:pt x="3276" y="363"/>
                    <a:pt x="3860" y="363"/>
                  </a:cubicBezTo>
                  <a:close/>
                  <a:moveTo>
                    <a:pt x="3860" y="0"/>
                  </a:moveTo>
                  <a:cubicBezTo>
                    <a:pt x="3212" y="0"/>
                    <a:pt x="2565" y="169"/>
                    <a:pt x="1984" y="503"/>
                  </a:cubicBezTo>
                  <a:cubicBezTo>
                    <a:pt x="725" y="1219"/>
                    <a:pt x="0" y="2676"/>
                    <a:pt x="173" y="4116"/>
                  </a:cubicBezTo>
                  <a:cubicBezTo>
                    <a:pt x="330" y="5457"/>
                    <a:pt x="1161" y="6568"/>
                    <a:pt x="2395" y="7095"/>
                  </a:cubicBezTo>
                  <a:cubicBezTo>
                    <a:pt x="2815" y="7268"/>
                    <a:pt x="3119" y="7580"/>
                    <a:pt x="3243" y="7967"/>
                  </a:cubicBezTo>
                  <a:lnTo>
                    <a:pt x="3555" y="8946"/>
                  </a:lnTo>
                  <a:cubicBezTo>
                    <a:pt x="3654" y="9259"/>
                    <a:pt x="3950" y="9465"/>
                    <a:pt x="4255" y="9465"/>
                  </a:cubicBezTo>
                  <a:cubicBezTo>
                    <a:pt x="4337" y="9465"/>
                    <a:pt x="4411" y="9448"/>
                    <a:pt x="4485" y="9424"/>
                  </a:cubicBezTo>
                  <a:lnTo>
                    <a:pt x="6674" y="8724"/>
                  </a:lnTo>
                  <a:cubicBezTo>
                    <a:pt x="6864" y="8658"/>
                    <a:pt x="7020" y="8527"/>
                    <a:pt x="7110" y="8354"/>
                  </a:cubicBezTo>
                  <a:cubicBezTo>
                    <a:pt x="7201" y="8181"/>
                    <a:pt x="7217" y="7975"/>
                    <a:pt x="7152" y="7794"/>
                  </a:cubicBezTo>
                  <a:lnTo>
                    <a:pt x="6839" y="6815"/>
                  </a:lnTo>
                  <a:cubicBezTo>
                    <a:pt x="6715" y="6428"/>
                    <a:pt x="6773" y="5992"/>
                    <a:pt x="7012" y="5597"/>
                  </a:cubicBezTo>
                  <a:cubicBezTo>
                    <a:pt x="7571" y="4684"/>
                    <a:pt x="7703" y="3581"/>
                    <a:pt x="7374" y="2569"/>
                  </a:cubicBezTo>
                  <a:cubicBezTo>
                    <a:pt x="7036" y="1507"/>
                    <a:pt x="6238" y="660"/>
                    <a:pt x="5193" y="248"/>
                  </a:cubicBezTo>
                  <a:cubicBezTo>
                    <a:pt x="4763" y="82"/>
                    <a:pt x="4311" y="0"/>
                    <a:pt x="3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67"/>
            <p:cNvSpPr/>
            <p:nvPr/>
          </p:nvSpPr>
          <p:spPr>
            <a:xfrm>
              <a:off x="892225" y="-1802950"/>
              <a:ext cx="79425" cy="39925"/>
            </a:xfrm>
            <a:custGeom>
              <a:avLst/>
              <a:gdLst/>
              <a:ahLst/>
              <a:cxnLst/>
              <a:rect l="l" t="t" r="r" b="b"/>
              <a:pathLst>
                <a:path w="3177" h="1597" extrusionOk="0">
                  <a:moveTo>
                    <a:pt x="2675" y="0"/>
                  </a:moveTo>
                  <a:cubicBezTo>
                    <a:pt x="2631" y="0"/>
                    <a:pt x="2587" y="7"/>
                    <a:pt x="2543" y="21"/>
                  </a:cubicBezTo>
                  <a:lnTo>
                    <a:pt x="362" y="728"/>
                  </a:lnTo>
                  <a:cubicBezTo>
                    <a:pt x="132" y="802"/>
                    <a:pt x="0" y="1049"/>
                    <a:pt x="74" y="1288"/>
                  </a:cubicBezTo>
                  <a:cubicBezTo>
                    <a:pt x="134" y="1475"/>
                    <a:pt x="313" y="1597"/>
                    <a:pt x="502" y="1597"/>
                  </a:cubicBezTo>
                  <a:cubicBezTo>
                    <a:pt x="546" y="1597"/>
                    <a:pt x="590" y="1590"/>
                    <a:pt x="634" y="1576"/>
                  </a:cubicBezTo>
                  <a:lnTo>
                    <a:pt x="2815" y="868"/>
                  </a:lnTo>
                  <a:cubicBezTo>
                    <a:pt x="3053" y="794"/>
                    <a:pt x="3177" y="547"/>
                    <a:pt x="3103" y="309"/>
                  </a:cubicBezTo>
                  <a:cubicBezTo>
                    <a:pt x="3043" y="122"/>
                    <a:pt x="2864" y="0"/>
                    <a:pt x="2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67"/>
            <p:cNvSpPr/>
            <p:nvPr/>
          </p:nvSpPr>
          <p:spPr>
            <a:xfrm>
              <a:off x="888525" y="-1807425"/>
              <a:ext cx="86825" cy="48825"/>
            </a:xfrm>
            <a:custGeom>
              <a:avLst/>
              <a:gdLst/>
              <a:ahLst/>
              <a:cxnLst/>
              <a:rect l="l" t="t" r="r" b="b"/>
              <a:pathLst>
                <a:path w="3473" h="1953" extrusionOk="0">
                  <a:moveTo>
                    <a:pt x="2831" y="364"/>
                  </a:moveTo>
                  <a:cubicBezTo>
                    <a:pt x="2872" y="364"/>
                    <a:pt x="2913" y="373"/>
                    <a:pt x="2946" y="389"/>
                  </a:cubicBezTo>
                  <a:cubicBezTo>
                    <a:pt x="3012" y="422"/>
                    <a:pt x="3053" y="480"/>
                    <a:pt x="3078" y="545"/>
                  </a:cubicBezTo>
                  <a:cubicBezTo>
                    <a:pt x="3103" y="611"/>
                    <a:pt x="3094" y="685"/>
                    <a:pt x="3062" y="751"/>
                  </a:cubicBezTo>
                  <a:cubicBezTo>
                    <a:pt x="3029" y="809"/>
                    <a:pt x="2979" y="858"/>
                    <a:pt x="2905" y="875"/>
                  </a:cubicBezTo>
                  <a:lnTo>
                    <a:pt x="724" y="1582"/>
                  </a:lnTo>
                  <a:cubicBezTo>
                    <a:pt x="700" y="1590"/>
                    <a:pt x="675" y="1594"/>
                    <a:pt x="649" y="1594"/>
                  </a:cubicBezTo>
                  <a:cubicBezTo>
                    <a:pt x="539" y="1594"/>
                    <a:pt x="429" y="1523"/>
                    <a:pt x="395" y="1409"/>
                  </a:cubicBezTo>
                  <a:cubicBezTo>
                    <a:pt x="371" y="1344"/>
                    <a:pt x="379" y="1270"/>
                    <a:pt x="412" y="1212"/>
                  </a:cubicBezTo>
                  <a:cubicBezTo>
                    <a:pt x="445" y="1146"/>
                    <a:pt x="502" y="1097"/>
                    <a:pt x="568" y="1080"/>
                  </a:cubicBezTo>
                  <a:lnTo>
                    <a:pt x="2749" y="373"/>
                  </a:lnTo>
                  <a:cubicBezTo>
                    <a:pt x="2773" y="364"/>
                    <a:pt x="2798" y="364"/>
                    <a:pt x="2831" y="364"/>
                  </a:cubicBezTo>
                  <a:close/>
                  <a:moveTo>
                    <a:pt x="2834" y="0"/>
                  </a:moveTo>
                  <a:cubicBezTo>
                    <a:pt x="2768" y="0"/>
                    <a:pt x="2701" y="12"/>
                    <a:pt x="2634" y="35"/>
                  </a:cubicBezTo>
                  <a:lnTo>
                    <a:pt x="453" y="735"/>
                  </a:lnTo>
                  <a:cubicBezTo>
                    <a:pt x="296" y="784"/>
                    <a:pt x="165" y="891"/>
                    <a:pt x="91" y="1047"/>
                  </a:cubicBezTo>
                  <a:cubicBezTo>
                    <a:pt x="17" y="1195"/>
                    <a:pt x="0" y="1360"/>
                    <a:pt x="50" y="1516"/>
                  </a:cubicBezTo>
                  <a:cubicBezTo>
                    <a:pt x="140" y="1788"/>
                    <a:pt x="387" y="1953"/>
                    <a:pt x="650" y="1953"/>
                  </a:cubicBezTo>
                  <a:cubicBezTo>
                    <a:pt x="708" y="1953"/>
                    <a:pt x="774" y="1944"/>
                    <a:pt x="840" y="1920"/>
                  </a:cubicBezTo>
                  <a:lnTo>
                    <a:pt x="3020" y="1220"/>
                  </a:lnTo>
                  <a:cubicBezTo>
                    <a:pt x="3177" y="1171"/>
                    <a:pt x="3308" y="1064"/>
                    <a:pt x="3382" y="916"/>
                  </a:cubicBezTo>
                  <a:cubicBezTo>
                    <a:pt x="3457" y="759"/>
                    <a:pt x="3473" y="595"/>
                    <a:pt x="3424" y="438"/>
                  </a:cubicBezTo>
                  <a:cubicBezTo>
                    <a:pt x="3374" y="274"/>
                    <a:pt x="3259" y="150"/>
                    <a:pt x="3111" y="68"/>
                  </a:cubicBezTo>
                  <a:cubicBezTo>
                    <a:pt x="3023" y="24"/>
                    <a:pt x="2930" y="0"/>
                    <a:pt x="2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67"/>
            <p:cNvSpPr/>
            <p:nvPr/>
          </p:nvSpPr>
          <p:spPr>
            <a:xfrm>
              <a:off x="899000" y="-1781775"/>
              <a:ext cx="79450" cy="39850"/>
            </a:xfrm>
            <a:custGeom>
              <a:avLst/>
              <a:gdLst/>
              <a:ahLst/>
              <a:cxnLst/>
              <a:rect l="l" t="t" r="r" b="b"/>
              <a:pathLst>
                <a:path w="3178" h="1594" extrusionOk="0">
                  <a:moveTo>
                    <a:pt x="2679" y="1"/>
                  </a:moveTo>
                  <a:cubicBezTo>
                    <a:pt x="2634" y="1"/>
                    <a:pt x="2589" y="7"/>
                    <a:pt x="2544" y="21"/>
                  </a:cubicBezTo>
                  <a:lnTo>
                    <a:pt x="363" y="729"/>
                  </a:lnTo>
                  <a:cubicBezTo>
                    <a:pt x="133" y="803"/>
                    <a:pt x="1" y="1050"/>
                    <a:pt x="75" y="1289"/>
                  </a:cubicBezTo>
                  <a:cubicBezTo>
                    <a:pt x="134" y="1472"/>
                    <a:pt x="308" y="1593"/>
                    <a:pt x="493" y="1593"/>
                  </a:cubicBezTo>
                  <a:cubicBezTo>
                    <a:pt x="540" y="1593"/>
                    <a:pt x="588" y="1585"/>
                    <a:pt x="635" y="1568"/>
                  </a:cubicBezTo>
                  <a:lnTo>
                    <a:pt x="2815" y="869"/>
                  </a:lnTo>
                  <a:cubicBezTo>
                    <a:pt x="3054" y="795"/>
                    <a:pt x="3177" y="548"/>
                    <a:pt x="3103" y="309"/>
                  </a:cubicBezTo>
                  <a:cubicBezTo>
                    <a:pt x="3043" y="123"/>
                    <a:pt x="2870" y="1"/>
                    <a:pt x="2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67"/>
            <p:cNvSpPr/>
            <p:nvPr/>
          </p:nvSpPr>
          <p:spPr>
            <a:xfrm>
              <a:off x="895300" y="-1786275"/>
              <a:ext cx="86850" cy="48875"/>
            </a:xfrm>
            <a:custGeom>
              <a:avLst/>
              <a:gdLst/>
              <a:ahLst/>
              <a:cxnLst/>
              <a:rect l="l" t="t" r="r" b="b"/>
              <a:pathLst>
                <a:path w="3474" h="1955" extrusionOk="0">
                  <a:moveTo>
                    <a:pt x="2832" y="366"/>
                  </a:moveTo>
                  <a:cubicBezTo>
                    <a:pt x="2873" y="366"/>
                    <a:pt x="2914" y="374"/>
                    <a:pt x="2947" y="391"/>
                  </a:cubicBezTo>
                  <a:cubicBezTo>
                    <a:pt x="3013" y="424"/>
                    <a:pt x="3062" y="481"/>
                    <a:pt x="3079" y="547"/>
                  </a:cubicBezTo>
                  <a:cubicBezTo>
                    <a:pt x="3103" y="613"/>
                    <a:pt x="3095" y="687"/>
                    <a:pt x="3062" y="744"/>
                  </a:cubicBezTo>
                  <a:cubicBezTo>
                    <a:pt x="3029" y="810"/>
                    <a:pt x="2980" y="860"/>
                    <a:pt x="2914" y="876"/>
                  </a:cubicBezTo>
                  <a:lnTo>
                    <a:pt x="733" y="1584"/>
                  </a:lnTo>
                  <a:cubicBezTo>
                    <a:pt x="707" y="1590"/>
                    <a:pt x="682" y="1592"/>
                    <a:pt x="657" y="1592"/>
                  </a:cubicBezTo>
                  <a:cubicBezTo>
                    <a:pt x="613" y="1592"/>
                    <a:pt x="570" y="1583"/>
                    <a:pt x="527" y="1567"/>
                  </a:cubicBezTo>
                  <a:cubicBezTo>
                    <a:pt x="462" y="1534"/>
                    <a:pt x="420" y="1477"/>
                    <a:pt x="396" y="1411"/>
                  </a:cubicBezTo>
                  <a:cubicBezTo>
                    <a:pt x="371" y="1345"/>
                    <a:pt x="379" y="1271"/>
                    <a:pt x="412" y="1205"/>
                  </a:cubicBezTo>
                  <a:cubicBezTo>
                    <a:pt x="445" y="1148"/>
                    <a:pt x="503" y="1098"/>
                    <a:pt x="569" y="1074"/>
                  </a:cubicBezTo>
                  <a:lnTo>
                    <a:pt x="2749" y="374"/>
                  </a:lnTo>
                  <a:cubicBezTo>
                    <a:pt x="2774" y="366"/>
                    <a:pt x="2799" y="366"/>
                    <a:pt x="2832" y="366"/>
                  </a:cubicBezTo>
                  <a:close/>
                  <a:moveTo>
                    <a:pt x="2823" y="0"/>
                  </a:moveTo>
                  <a:cubicBezTo>
                    <a:pt x="2761" y="0"/>
                    <a:pt x="2697" y="10"/>
                    <a:pt x="2634" y="29"/>
                  </a:cubicBezTo>
                  <a:lnTo>
                    <a:pt x="453" y="736"/>
                  </a:lnTo>
                  <a:cubicBezTo>
                    <a:pt x="297" y="786"/>
                    <a:pt x="165" y="893"/>
                    <a:pt x="91" y="1041"/>
                  </a:cubicBezTo>
                  <a:cubicBezTo>
                    <a:pt x="17" y="1189"/>
                    <a:pt x="1" y="1362"/>
                    <a:pt x="50" y="1518"/>
                  </a:cubicBezTo>
                  <a:cubicBezTo>
                    <a:pt x="108" y="1683"/>
                    <a:pt x="215" y="1806"/>
                    <a:pt x="363" y="1888"/>
                  </a:cubicBezTo>
                  <a:cubicBezTo>
                    <a:pt x="453" y="1929"/>
                    <a:pt x="552" y="1954"/>
                    <a:pt x="651" y="1954"/>
                  </a:cubicBezTo>
                  <a:cubicBezTo>
                    <a:pt x="709" y="1954"/>
                    <a:pt x="774" y="1946"/>
                    <a:pt x="840" y="1921"/>
                  </a:cubicBezTo>
                  <a:lnTo>
                    <a:pt x="3021" y="1222"/>
                  </a:lnTo>
                  <a:cubicBezTo>
                    <a:pt x="3177" y="1172"/>
                    <a:pt x="3309" y="1057"/>
                    <a:pt x="3383" y="909"/>
                  </a:cubicBezTo>
                  <a:cubicBezTo>
                    <a:pt x="3465" y="761"/>
                    <a:pt x="3474" y="596"/>
                    <a:pt x="3424" y="432"/>
                  </a:cubicBezTo>
                  <a:cubicBezTo>
                    <a:pt x="3375" y="275"/>
                    <a:pt x="3260" y="144"/>
                    <a:pt x="3111" y="70"/>
                  </a:cubicBezTo>
                  <a:cubicBezTo>
                    <a:pt x="3020" y="24"/>
                    <a:pt x="2923" y="0"/>
                    <a:pt x="28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4" name="Google Shape;2034;p67"/>
          <p:cNvSpPr/>
          <p:nvPr/>
        </p:nvSpPr>
        <p:spPr>
          <a:xfrm>
            <a:off x="1581903" y="2910017"/>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5" name="Google Shape;2035;p67"/>
          <p:cNvGrpSpPr/>
          <p:nvPr/>
        </p:nvGrpSpPr>
        <p:grpSpPr>
          <a:xfrm rot="-699645">
            <a:off x="7429243" y="1026742"/>
            <a:ext cx="371075" cy="491260"/>
            <a:chOff x="1634870" y="-5372769"/>
            <a:chExt cx="3048801" cy="4036247"/>
          </a:xfrm>
        </p:grpSpPr>
        <p:sp>
          <p:nvSpPr>
            <p:cNvPr id="2036" name="Google Shape;2036;p67"/>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7" name="Google Shape;2037;p67"/>
            <p:cNvGrpSpPr/>
            <p:nvPr/>
          </p:nvGrpSpPr>
          <p:grpSpPr>
            <a:xfrm>
              <a:off x="2350651" y="-4726440"/>
              <a:ext cx="1617712" cy="2740755"/>
              <a:chOff x="1279825" y="-1982000"/>
              <a:chExt cx="85600" cy="145025"/>
            </a:xfrm>
          </p:grpSpPr>
          <p:sp>
            <p:nvSpPr>
              <p:cNvPr id="2038" name="Google Shape;2038;p67"/>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67"/>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67"/>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67"/>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42" name="Google Shape;2042;p67"/>
          <p:cNvSpPr/>
          <p:nvPr/>
        </p:nvSpPr>
        <p:spPr>
          <a:xfrm>
            <a:off x="7307103" y="1894492"/>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67"/>
          <p:cNvSpPr/>
          <p:nvPr/>
        </p:nvSpPr>
        <p:spPr>
          <a:xfrm>
            <a:off x="379140" y="759417"/>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67"/>
          <p:cNvSpPr/>
          <p:nvPr/>
        </p:nvSpPr>
        <p:spPr>
          <a:xfrm>
            <a:off x="7307090" y="4116879"/>
            <a:ext cx="124773" cy="141894"/>
          </a:xfrm>
          <a:custGeom>
            <a:avLst/>
            <a:gdLst/>
            <a:ahLst/>
            <a:cxnLst/>
            <a:rect l="l" t="t" r="r" b="b"/>
            <a:pathLst>
              <a:path w="1647" h="1873" extrusionOk="0">
                <a:moveTo>
                  <a:pt x="823" y="194"/>
                </a:moveTo>
                <a:lnTo>
                  <a:pt x="1457" y="565"/>
                </a:lnTo>
                <a:lnTo>
                  <a:pt x="1457" y="1305"/>
                </a:lnTo>
                <a:lnTo>
                  <a:pt x="823" y="1667"/>
                </a:lnTo>
                <a:lnTo>
                  <a:pt x="181" y="1305"/>
                </a:lnTo>
                <a:lnTo>
                  <a:pt x="181" y="565"/>
                </a:lnTo>
                <a:lnTo>
                  <a:pt x="823" y="194"/>
                </a:lnTo>
                <a:close/>
                <a:moveTo>
                  <a:pt x="822" y="1"/>
                </a:moveTo>
                <a:cubicBezTo>
                  <a:pt x="807" y="1"/>
                  <a:pt x="790" y="5"/>
                  <a:pt x="774" y="13"/>
                </a:cubicBezTo>
                <a:lnTo>
                  <a:pt x="41" y="433"/>
                </a:lnTo>
                <a:cubicBezTo>
                  <a:pt x="17" y="449"/>
                  <a:pt x="0" y="482"/>
                  <a:pt x="0" y="515"/>
                </a:cubicBezTo>
                <a:lnTo>
                  <a:pt x="0" y="1355"/>
                </a:lnTo>
                <a:cubicBezTo>
                  <a:pt x="0" y="1387"/>
                  <a:pt x="17" y="1420"/>
                  <a:pt x="41" y="1437"/>
                </a:cubicBezTo>
                <a:lnTo>
                  <a:pt x="774" y="1856"/>
                </a:lnTo>
                <a:cubicBezTo>
                  <a:pt x="790" y="1865"/>
                  <a:pt x="807" y="1873"/>
                  <a:pt x="823" y="1873"/>
                </a:cubicBezTo>
                <a:cubicBezTo>
                  <a:pt x="840" y="1873"/>
                  <a:pt x="856" y="1865"/>
                  <a:pt x="864" y="1856"/>
                </a:cubicBezTo>
                <a:lnTo>
                  <a:pt x="1597" y="1437"/>
                </a:lnTo>
                <a:cubicBezTo>
                  <a:pt x="1630" y="1420"/>
                  <a:pt x="1646" y="1387"/>
                  <a:pt x="1646" y="1355"/>
                </a:cubicBezTo>
                <a:lnTo>
                  <a:pt x="1646" y="515"/>
                </a:lnTo>
                <a:cubicBezTo>
                  <a:pt x="1646" y="482"/>
                  <a:pt x="1630" y="449"/>
                  <a:pt x="1597" y="433"/>
                </a:cubicBezTo>
                <a:lnTo>
                  <a:pt x="864" y="13"/>
                </a:lnTo>
                <a:cubicBezTo>
                  <a:pt x="852" y="5"/>
                  <a:pt x="838" y="1"/>
                  <a:pt x="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5" name="Google Shape;2045;p67"/>
          <p:cNvGrpSpPr/>
          <p:nvPr/>
        </p:nvGrpSpPr>
        <p:grpSpPr>
          <a:xfrm rot="-2343850" flipH="1">
            <a:off x="7121486" y="870520"/>
            <a:ext cx="371067" cy="491249"/>
            <a:chOff x="1634870" y="-5372769"/>
            <a:chExt cx="3048801" cy="4036247"/>
          </a:xfrm>
        </p:grpSpPr>
        <p:sp>
          <p:nvSpPr>
            <p:cNvPr id="2046" name="Google Shape;2046;p67"/>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7" name="Google Shape;2047;p67"/>
            <p:cNvGrpSpPr/>
            <p:nvPr/>
          </p:nvGrpSpPr>
          <p:grpSpPr>
            <a:xfrm>
              <a:off x="2350651" y="-4726440"/>
              <a:ext cx="1617712" cy="2740755"/>
              <a:chOff x="1279825" y="-1982000"/>
              <a:chExt cx="85600" cy="145025"/>
            </a:xfrm>
          </p:grpSpPr>
          <p:sp>
            <p:nvSpPr>
              <p:cNvPr id="2048" name="Google Shape;2048;p67"/>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67"/>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67"/>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67"/>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 name="TextBox 4">
            <a:extLst>
              <a:ext uri="{FF2B5EF4-FFF2-40B4-BE49-F238E27FC236}">
                <a16:creationId xmlns:a16="http://schemas.microsoft.com/office/drawing/2014/main" id="{133C0354-54CB-B33A-B8EF-26B3112CC199}"/>
              </a:ext>
            </a:extLst>
          </p:cNvPr>
          <p:cNvSpPr txBox="1"/>
          <p:nvPr/>
        </p:nvSpPr>
        <p:spPr>
          <a:xfrm>
            <a:off x="1805515" y="1707825"/>
            <a:ext cx="5532970" cy="1867242"/>
          </a:xfrm>
          <a:prstGeom prst="rect">
            <a:avLst/>
          </a:prstGeom>
        </p:spPr>
        <p:txBody>
          <a:bodyPr wrap="square" lIns="0" tIns="0" rIns="0" bIns="0" rtlCol="0" anchor="t">
            <a:spAutoFit/>
          </a:bodyPr>
          <a:lstStyle/>
          <a:p>
            <a:pPr algn="ctr" defTabSz="457200">
              <a:lnSpc>
                <a:spcPts val="7772"/>
              </a:lnSpc>
              <a:buClrTx/>
            </a:pPr>
            <a:r>
              <a:rPr lang="vi-VN" sz="4000" b="1" kern="1200">
                <a:solidFill>
                  <a:srgbClr val="432349"/>
                </a:solidFill>
                <a:latin typeface="Arial" panose="020B0604020202020204" pitchFamily="34" charset="0"/>
                <a:ea typeface="+mn-ea"/>
                <a:cs typeface="Arial" panose="020B0604020202020204" pitchFamily="34" charset="0"/>
              </a:rPr>
              <a:t>CẢM ƠN CÁC EM ĐÃ </a:t>
            </a:r>
            <a:r>
              <a:rPr lang="en-US" sz="4000" b="1" kern="1200">
                <a:solidFill>
                  <a:srgbClr val="432349"/>
                </a:solidFill>
                <a:latin typeface="Arial" panose="020B0604020202020204" pitchFamily="34" charset="0"/>
                <a:ea typeface="+mn-ea"/>
                <a:cs typeface="Arial" panose="020B0604020202020204" pitchFamily="34" charset="0"/>
              </a:rPr>
              <a:t>CHÚ Ý LẮNG NGHE!</a:t>
            </a:r>
            <a:endParaRPr lang="vi-VN" sz="4000" b="1" kern="1200">
              <a:solidFill>
                <a:srgbClr val="432349"/>
              </a:solidFill>
              <a:latin typeface="Arial" panose="020B0604020202020204" pitchFamily="34" charset="0"/>
              <a:ea typeface="+mn-ea"/>
              <a:cs typeface="Arial" panose="020B0604020202020204" pitchFamily="34" charset="0"/>
            </a:endParaRPr>
          </a:p>
        </p:txBody>
      </p:sp>
      <p:grpSp>
        <p:nvGrpSpPr>
          <p:cNvPr id="7" name="Google Shape;1213;p49">
            <a:extLst>
              <a:ext uri="{FF2B5EF4-FFF2-40B4-BE49-F238E27FC236}">
                <a16:creationId xmlns:a16="http://schemas.microsoft.com/office/drawing/2014/main" id="{EFD00D19-2D59-7E33-796D-63E8869CEF55}"/>
              </a:ext>
            </a:extLst>
          </p:cNvPr>
          <p:cNvGrpSpPr/>
          <p:nvPr/>
        </p:nvGrpSpPr>
        <p:grpSpPr>
          <a:xfrm rot="663010" flipH="1">
            <a:off x="-162456" y="161078"/>
            <a:ext cx="1819470" cy="1862768"/>
            <a:chOff x="1823775" y="-1222075"/>
            <a:chExt cx="760600" cy="778700"/>
          </a:xfrm>
        </p:grpSpPr>
        <p:sp>
          <p:nvSpPr>
            <p:cNvPr id="8" name="Google Shape;1214;p49">
              <a:extLst>
                <a:ext uri="{FF2B5EF4-FFF2-40B4-BE49-F238E27FC236}">
                  <a16:creationId xmlns:a16="http://schemas.microsoft.com/office/drawing/2014/main" id="{BA9B0AE6-C008-53EE-3381-F61E20F0573E}"/>
                </a:ext>
              </a:extLst>
            </p:cNvPr>
            <p:cNvSpPr/>
            <p:nvPr/>
          </p:nvSpPr>
          <p:spPr>
            <a:xfrm>
              <a:off x="1827250" y="-1218575"/>
              <a:ext cx="753625" cy="771700"/>
            </a:xfrm>
            <a:custGeom>
              <a:avLst/>
              <a:gdLst/>
              <a:ahLst/>
              <a:cxnLst/>
              <a:rect l="l" t="t" r="r" b="b"/>
              <a:pathLst>
                <a:path w="30145" h="30868" extrusionOk="0">
                  <a:moveTo>
                    <a:pt x="16369" y="11389"/>
                  </a:moveTo>
                  <a:cubicBezTo>
                    <a:pt x="16402" y="11389"/>
                    <a:pt x="16426" y="11397"/>
                    <a:pt x="16459" y="11414"/>
                  </a:cubicBezTo>
                  <a:lnTo>
                    <a:pt x="16772" y="11595"/>
                  </a:lnTo>
                  <a:lnTo>
                    <a:pt x="16665" y="11784"/>
                  </a:lnTo>
                  <a:cubicBezTo>
                    <a:pt x="16344" y="11817"/>
                    <a:pt x="16048" y="11957"/>
                    <a:pt x="15809" y="12163"/>
                  </a:cubicBezTo>
                  <a:lnTo>
                    <a:pt x="16212" y="11480"/>
                  </a:lnTo>
                  <a:cubicBezTo>
                    <a:pt x="16237" y="11430"/>
                    <a:pt x="16270" y="11406"/>
                    <a:pt x="16319" y="11389"/>
                  </a:cubicBezTo>
                  <a:close/>
                  <a:moveTo>
                    <a:pt x="14707" y="14064"/>
                  </a:moveTo>
                  <a:cubicBezTo>
                    <a:pt x="14657" y="14302"/>
                    <a:pt x="14665" y="14541"/>
                    <a:pt x="14731" y="14780"/>
                  </a:cubicBezTo>
                  <a:cubicBezTo>
                    <a:pt x="14748" y="14854"/>
                    <a:pt x="14772" y="14920"/>
                    <a:pt x="14797" y="14994"/>
                  </a:cubicBezTo>
                  <a:lnTo>
                    <a:pt x="14600" y="15339"/>
                  </a:lnTo>
                  <a:cubicBezTo>
                    <a:pt x="14394" y="15693"/>
                    <a:pt x="14336" y="16113"/>
                    <a:pt x="14443" y="16516"/>
                  </a:cubicBezTo>
                  <a:cubicBezTo>
                    <a:pt x="14443" y="16532"/>
                    <a:pt x="14451" y="16549"/>
                    <a:pt x="14451" y="16565"/>
                  </a:cubicBezTo>
                  <a:lnTo>
                    <a:pt x="13735" y="16154"/>
                  </a:lnTo>
                  <a:cubicBezTo>
                    <a:pt x="13678" y="16113"/>
                    <a:pt x="13612" y="16088"/>
                    <a:pt x="13554" y="16063"/>
                  </a:cubicBezTo>
                  <a:lnTo>
                    <a:pt x="14707" y="14064"/>
                  </a:lnTo>
                  <a:close/>
                  <a:moveTo>
                    <a:pt x="23676" y="0"/>
                  </a:moveTo>
                  <a:cubicBezTo>
                    <a:pt x="23125" y="0"/>
                    <a:pt x="22607" y="296"/>
                    <a:pt x="22335" y="774"/>
                  </a:cubicBezTo>
                  <a:lnTo>
                    <a:pt x="21718" y="1835"/>
                  </a:lnTo>
                  <a:cubicBezTo>
                    <a:pt x="21553" y="2115"/>
                    <a:pt x="21479" y="2444"/>
                    <a:pt x="21512" y="2765"/>
                  </a:cubicBezTo>
                  <a:cubicBezTo>
                    <a:pt x="21224" y="2897"/>
                    <a:pt x="20969" y="3119"/>
                    <a:pt x="20804" y="3407"/>
                  </a:cubicBezTo>
                  <a:lnTo>
                    <a:pt x="20195" y="4460"/>
                  </a:lnTo>
                  <a:cubicBezTo>
                    <a:pt x="20162" y="4518"/>
                    <a:pt x="20130" y="4576"/>
                    <a:pt x="20105" y="4625"/>
                  </a:cubicBezTo>
                  <a:cubicBezTo>
                    <a:pt x="19809" y="4682"/>
                    <a:pt x="19512" y="4773"/>
                    <a:pt x="19241" y="4905"/>
                  </a:cubicBezTo>
                  <a:lnTo>
                    <a:pt x="17760" y="4041"/>
                  </a:lnTo>
                  <a:cubicBezTo>
                    <a:pt x="16920" y="3555"/>
                    <a:pt x="15966" y="3300"/>
                    <a:pt x="15003" y="3300"/>
                  </a:cubicBezTo>
                  <a:cubicBezTo>
                    <a:pt x="14525" y="3300"/>
                    <a:pt x="14048" y="3358"/>
                    <a:pt x="13587" y="3481"/>
                  </a:cubicBezTo>
                  <a:cubicBezTo>
                    <a:pt x="12172" y="3860"/>
                    <a:pt x="10979" y="4765"/>
                    <a:pt x="10246" y="6040"/>
                  </a:cubicBezTo>
                  <a:lnTo>
                    <a:pt x="6033" y="13290"/>
                  </a:lnTo>
                  <a:cubicBezTo>
                    <a:pt x="5301" y="14566"/>
                    <a:pt x="5095" y="16039"/>
                    <a:pt x="5473" y="17462"/>
                  </a:cubicBezTo>
                  <a:cubicBezTo>
                    <a:pt x="5597" y="17931"/>
                    <a:pt x="5786" y="18376"/>
                    <a:pt x="6017" y="18787"/>
                  </a:cubicBezTo>
                  <a:lnTo>
                    <a:pt x="3260" y="17183"/>
                  </a:lnTo>
                  <a:cubicBezTo>
                    <a:pt x="3021" y="17051"/>
                    <a:pt x="2750" y="16977"/>
                    <a:pt x="2478" y="16977"/>
                  </a:cubicBezTo>
                  <a:cubicBezTo>
                    <a:pt x="1927" y="16977"/>
                    <a:pt x="1408" y="17273"/>
                    <a:pt x="1137" y="17750"/>
                  </a:cubicBezTo>
                  <a:lnTo>
                    <a:pt x="264" y="19248"/>
                  </a:lnTo>
                  <a:cubicBezTo>
                    <a:pt x="59" y="19602"/>
                    <a:pt x="1" y="20022"/>
                    <a:pt x="108" y="20425"/>
                  </a:cubicBezTo>
                  <a:cubicBezTo>
                    <a:pt x="207" y="20820"/>
                    <a:pt x="470" y="21166"/>
                    <a:pt x="824" y="21371"/>
                  </a:cubicBezTo>
                  <a:lnTo>
                    <a:pt x="16830" y="30654"/>
                  </a:lnTo>
                  <a:cubicBezTo>
                    <a:pt x="17068" y="30794"/>
                    <a:pt x="17332" y="30868"/>
                    <a:pt x="17611" y="30868"/>
                  </a:cubicBezTo>
                  <a:cubicBezTo>
                    <a:pt x="18163" y="30868"/>
                    <a:pt x="18673" y="30571"/>
                    <a:pt x="18953" y="30094"/>
                  </a:cubicBezTo>
                  <a:lnTo>
                    <a:pt x="19825" y="28596"/>
                  </a:lnTo>
                  <a:cubicBezTo>
                    <a:pt x="20031" y="28243"/>
                    <a:pt x="20088" y="27823"/>
                    <a:pt x="19981" y="27420"/>
                  </a:cubicBezTo>
                  <a:cubicBezTo>
                    <a:pt x="19874" y="27025"/>
                    <a:pt x="19611" y="26679"/>
                    <a:pt x="19257" y="26473"/>
                  </a:cubicBezTo>
                  <a:lnTo>
                    <a:pt x="17208" y="25280"/>
                  </a:lnTo>
                  <a:cubicBezTo>
                    <a:pt x="17455" y="25148"/>
                    <a:pt x="17669" y="24943"/>
                    <a:pt x="17817" y="24696"/>
                  </a:cubicBezTo>
                  <a:lnTo>
                    <a:pt x="18401" y="23692"/>
                  </a:lnTo>
                  <a:cubicBezTo>
                    <a:pt x="18640" y="23774"/>
                    <a:pt x="18895" y="23824"/>
                    <a:pt x="19159" y="23824"/>
                  </a:cubicBezTo>
                  <a:cubicBezTo>
                    <a:pt x="19348" y="23824"/>
                    <a:pt x="19545" y="23799"/>
                    <a:pt x="19726" y="23741"/>
                  </a:cubicBezTo>
                  <a:cubicBezTo>
                    <a:pt x="20311" y="23593"/>
                    <a:pt x="20788" y="23223"/>
                    <a:pt x="21092" y="22704"/>
                  </a:cubicBezTo>
                  <a:lnTo>
                    <a:pt x="21331" y="22293"/>
                  </a:lnTo>
                  <a:cubicBezTo>
                    <a:pt x="21742" y="21577"/>
                    <a:pt x="21504" y="20655"/>
                    <a:pt x="20788" y="20244"/>
                  </a:cubicBezTo>
                  <a:lnTo>
                    <a:pt x="20072" y="19824"/>
                  </a:lnTo>
                  <a:cubicBezTo>
                    <a:pt x="20088" y="19824"/>
                    <a:pt x="20105" y="19824"/>
                    <a:pt x="20121" y="19816"/>
                  </a:cubicBezTo>
                  <a:cubicBezTo>
                    <a:pt x="20516" y="19709"/>
                    <a:pt x="20862" y="19446"/>
                    <a:pt x="21068" y="19092"/>
                  </a:cubicBezTo>
                  <a:lnTo>
                    <a:pt x="21273" y="18746"/>
                  </a:lnTo>
                  <a:cubicBezTo>
                    <a:pt x="21751" y="18689"/>
                    <a:pt x="22187" y="18409"/>
                    <a:pt x="22434" y="17981"/>
                  </a:cubicBezTo>
                  <a:lnTo>
                    <a:pt x="23043" y="16927"/>
                  </a:lnTo>
                  <a:cubicBezTo>
                    <a:pt x="23257" y="16565"/>
                    <a:pt x="23314" y="16146"/>
                    <a:pt x="23207" y="15751"/>
                  </a:cubicBezTo>
                  <a:cubicBezTo>
                    <a:pt x="23183" y="15677"/>
                    <a:pt x="23158" y="15611"/>
                    <a:pt x="23133" y="15537"/>
                  </a:cubicBezTo>
                  <a:lnTo>
                    <a:pt x="26573" y="9604"/>
                  </a:lnTo>
                  <a:cubicBezTo>
                    <a:pt x="27059" y="9546"/>
                    <a:pt x="27495" y="9266"/>
                    <a:pt x="27733" y="8846"/>
                  </a:cubicBezTo>
                  <a:lnTo>
                    <a:pt x="28351" y="7785"/>
                  </a:lnTo>
                  <a:cubicBezTo>
                    <a:pt x="28515" y="7497"/>
                    <a:pt x="28589" y="7176"/>
                    <a:pt x="28556" y="6847"/>
                  </a:cubicBezTo>
                  <a:cubicBezTo>
                    <a:pt x="28844" y="6715"/>
                    <a:pt x="29099" y="6501"/>
                    <a:pt x="29264" y="6213"/>
                  </a:cubicBezTo>
                  <a:lnTo>
                    <a:pt x="29873" y="5152"/>
                  </a:lnTo>
                  <a:cubicBezTo>
                    <a:pt x="30087" y="4798"/>
                    <a:pt x="30144" y="4378"/>
                    <a:pt x="30037" y="3975"/>
                  </a:cubicBezTo>
                  <a:cubicBezTo>
                    <a:pt x="29931" y="3580"/>
                    <a:pt x="29667" y="3234"/>
                    <a:pt x="29313" y="3028"/>
                  </a:cubicBezTo>
                  <a:lnTo>
                    <a:pt x="24458" y="214"/>
                  </a:lnTo>
                  <a:cubicBezTo>
                    <a:pt x="24219" y="74"/>
                    <a:pt x="23948" y="0"/>
                    <a:pt x="23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15;p49">
              <a:extLst>
                <a:ext uri="{FF2B5EF4-FFF2-40B4-BE49-F238E27FC236}">
                  <a16:creationId xmlns:a16="http://schemas.microsoft.com/office/drawing/2014/main" id="{08C1D928-4D41-DECC-7ECA-7B84BCDDC42B}"/>
                </a:ext>
              </a:extLst>
            </p:cNvPr>
            <p:cNvSpPr/>
            <p:nvPr/>
          </p:nvSpPr>
          <p:spPr>
            <a:xfrm>
              <a:off x="1823775" y="-1222075"/>
              <a:ext cx="760600" cy="778700"/>
            </a:xfrm>
            <a:custGeom>
              <a:avLst/>
              <a:gdLst/>
              <a:ahLst/>
              <a:cxnLst/>
              <a:rect l="l" t="t" r="r" b="b"/>
              <a:pathLst>
                <a:path w="30424" h="31148" extrusionOk="0">
                  <a:moveTo>
                    <a:pt x="23815" y="0"/>
                  </a:moveTo>
                  <a:cubicBezTo>
                    <a:pt x="23215" y="0"/>
                    <a:pt x="22655" y="329"/>
                    <a:pt x="22351" y="848"/>
                  </a:cubicBezTo>
                  <a:lnTo>
                    <a:pt x="21742" y="1901"/>
                  </a:lnTo>
                  <a:cubicBezTo>
                    <a:pt x="21577" y="2189"/>
                    <a:pt x="21495" y="2502"/>
                    <a:pt x="21511" y="2823"/>
                  </a:cubicBezTo>
                  <a:cubicBezTo>
                    <a:pt x="21223" y="2971"/>
                    <a:pt x="20993" y="3193"/>
                    <a:pt x="20828" y="3473"/>
                  </a:cubicBezTo>
                  <a:lnTo>
                    <a:pt x="20211" y="4534"/>
                  </a:lnTo>
                  <a:cubicBezTo>
                    <a:pt x="20195" y="4567"/>
                    <a:pt x="20170" y="4609"/>
                    <a:pt x="20153" y="4650"/>
                  </a:cubicBezTo>
                  <a:cubicBezTo>
                    <a:pt x="19890" y="4699"/>
                    <a:pt x="19627" y="4773"/>
                    <a:pt x="19380" y="4888"/>
                  </a:cubicBezTo>
                  <a:lnTo>
                    <a:pt x="17964" y="4065"/>
                  </a:lnTo>
                  <a:cubicBezTo>
                    <a:pt x="17109" y="3563"/>
                    <a:pt x="16129" y="3300"/>
                    <a:pt x="15142" y="3300"/>
                  </a:cubicBezTo>
                  <a:cubicBezTo>
                    <a:pt x="14656" y="3300"/>
                    <a:pt x="14171" y="3366"/>
                    <a:pt x="13693" y="3489"/>
                  </a:cubicBezTo>
                  <a:cubicBezTo>
                    <a:pt x="12237" y="3876"/>
                    <a:pt x="11019" y="4806"/>
                    <a:pt x="10262" y="6106"/>
                  </a:cubicBezTo>
                  <a:lnTo>
                    <a:pt x="6057" y="13364"/>
                  </a:lnTo>
                  <a:cubicBezTo>
                    <a:pt x="5300" y="14665"/>
                    <a:pt x="5094" y="16179"/>
                    <a:pt x="5481" y="17635"/>
                  </a:cubicBezTo>
                  <a:cubicBezTo>
                    <a:pt x="5571" y="17956"/>
                    <a:pt x="5678" y="18277"/>
                    <a:pt x="5818" y="18573"/>
                  </a:cubicBezTo>
                  <a:lnTo>
                    <a:pt x="3465" y="17207"/>
                  </a:lnTo>
                  <a:cubicBezTo>
                    <a:pt x="3209" y="17059"/>
                    <a:pt x="2913" y="16977"/>
                    <a:pt x="2617" y="16977"/>
                  </a:cubicBezTo>
                  <a:cubicBezTo>
                    <a:pt x="2016" y="16977"/>
                    <a:pt x="1457" y="17298"/>
                    <a:pt x="1152" y="17816"/>
                  </a:cubicBezTo>
                  <a:lnTo>
                    <a:pt x="288" y="19314"/>
                  </a:lnTo>
                  <a:cubicBezTo>
                    <a:pt x="58" y="19709"/>
                    <a:pt x="0" y="20162"/>
                    <a:pt x="115" y="20598"/>
                  </a:cubicBezTo>
                  <a:cubicBezTo>
                    <a:pt x="222" y="21026"/>
                    <a:pt x="510" y="21404"/>
                    <a:pt x="897" y="21626"/>
                  </a:cubicBezTo>
                  <a:lnTo>
                    <a:pt x="16895" y="30917"/>
                  </a:lnTo>
                  <a:cubicBezTo>
                    <a:pt x="17158" y="31065"/>
                    <a:pt x="17454" y="31148"/>
                    <a:pt x="17750" y="31148"/>
                  </a:cubicBezTo>
                  <a:cubicBezTo>
                    <a:pt x="18351" y="31148"/>
                    <a:pt x="18911" y="30827"/>
                    <a:pt x="19207" y="30300"/>
                  </a:cubicBezTo>
                  <a:lnTo>
                    <a:pt x="20079" y="28811"/>
                  </a:lnTo>
                  <a:cubicBezTo>
                    <a:pt x="20310" y="28416"/>
                    <a:pt x="20367" y="27963"/>
                    <a:pt x="20252" y="27527"/>
                  </a:cubicBezTo>
                  <a:cubicBezTo>
                    <a:pt x="20137" y="27091"/>
                    <a:pt x="19857" y="26720"/>
                    <a:pt x="19470" y="26498"/>
                  </a:cubicBezTo>
                  <a:lnTo>
                    <a:pt x="17611" y="25420"/>
                  </a:lnTo>
                  <a:cubicBezTo>
                    <a:pt x="17800" y="25280"/>
                    <a:pt x="17956" y="25107"/>
                    <a:pt x="18080" y="24902"/>
                  </a:cubicBezTo>
                  <a:lnTo>
                    <a:pt x="18606" y="23996"/>
                  </a:lnTo>
                  <a:cubicBezTo>
                    <a:pt x="18828" y="24062"/>
                    <a:pt x="19059" y="24095"/>
                    <a:pt x="19298" y="24095"/>
                  </a:cubicBezTo>
                  <a:cubicBezTo>
                    <a:pt x="19495" y="24095"/>
                    <a:pt x="19701" y="24071"/>
                    <a:pt x="19906" y="24021"/>
                  </a:cubicBezTo>
                  <a:cubicBezTo>
                    <a:pt x="20515" y="23857"/>
                    <a:pt x="21026" y="23462"/>
                    <a:pt x="21347" y="22918"/>
                  </a:cubicBezTo>
                  <a:lnTo>
                    <a:pt x="21593" y="22499"/>
                  </a:lnTo>
                  <a:cubicBezTo>
                    <a:pt x="22038" y="21717"/>
                    <a:pt x="21775" y="20713"/>
                    <a:pt x="20993" y="20260"/>
                  </a:cubicBezTo>
                  <a:lnTo>
                    <a:pt x="20540" y="20005"/>
                  </a:lnTo>
                  <a:cubicBezTo>
                    <a:pt x="20869" y="19857"/>
                    <a:pt x="21149" y="19610"/>
                    <a:pt x="21322" y="19306"/>
                  </a:cubicBezTo>
                  <a:lnTo>
                    <a:pt x="21495" y="19010"/>
                  </a:lnTo>
                  <a:cubicBezTo>
                    <a:pt x="21988" y="18936"/>
                    <a:pt x="22433" y="18631"/>
                    <a:pt x="22688" y="18195"/>
                  </a:cubicBezTo>
                  <a:lnTo>
                    <a:pt x="23305" y="17133"/>
                  </a:lnTo>
                  <a:cubicBezTo>
                    <a:pt x="23527" y="16747"/>
                    <a:pt x="23593" y="16286"/>
                    <a:pt x="23478" y="15858"/>
                  </a:cubicBezTo>
                  <a:cubicBezTo>
                    <a:pt x="23461" y="15800"/>
                    <a:pt x="23445" y="15743"/>
                    <a:pt x="23420" y="15693"/>
                  </a:cubicBezTo>
                  <a:lnTo>
                    <a:pt x="26803" y="9875"/>
                  </a:lnTo>
                  <a:cubicBezTo>
                    <a:pt x="27296" y="9793"/>
                    <a:pt x="27741" y="9488"/>
                    <a:pt x="27996" y="9052"/>
                  </a:cubicBezTo>
                  <a:lnTo>
                    <a:pt x="28605" y="7991"/>
                  </a:lnTo>
                  <a:cubicBezTo>
                    <a:pt x="28769" y="7711"/>
                    <a:pt x="28852" y="7390"/>
                    <a:pt x="28835" y="7069"/>
                  </a:cubicBezTo>
                  <a:cubicBezTo>
                    <a:pt x="29123" y="6921"/>
                    <a:pt x="29362" y="6699"/>
                    <a:pt x="29518" y="6419"/>
                  </a:cubicBezTo>
                  <a:lnTo>
                    <a:pt x="30135" y="5366"/>
                  </a:lnTo>
                  <a:cubicBezTo>
                    <a:pt x="30366" y="4971"/>
                    <a:pt x="30423" y="4518"/>
                    <a:pt x="30308" y="4082"/>
                  </a:cubicBezTo>
                  <a:cubicBezTo>
                    <a:pt x="30193" y="3654"/>
                    <a:pt x="29905" y="3275"/>
                    <a:pt x="29526" y="3053"/>
                  </a:cubicBezTo>
                  <a:lnTo>
                    <a:pt x="24663" y="231"/>
                  </a:lnTo>
                  <a:cubicBezTo>
                    <a:pt x="24408" y="82"/>
                    <a:pt x="24112" y="0"/>
                    <a:pt x="23815" y="0"/>
                  </a:cubicBezTo>
                  <a:close/>
                </a:path>
              </a:pathLst>
            </a:custGeom>
            <a:solidFill>
              <a:schemeClr val="lt1"/>
            </a:solidFill>
            <a:ln>
              <a:noFill/>
            </a:ln>
            <a:effectLst>
              <a:outerShdw blurRad="71438" dist="66675" dir="44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16;p49">
              <a:extLst>
                <a:ext uri="{FF2B5EF4-FFF2-40B4-BE49-F238E27FC236}">
                  <a16:creationId xmlns:a16="http://schemas.microsoft.com/office/drawing/2014/main" id="{7B2FECF1-83F4-14F7-FC45-68C92302D8A1}"/>
                </a:ext>
              </a:extLst>
            </p:cNvPr>
            <p:cNvSpPr/>
            <p:nvPr/>
          </p:nvSpPr>
          <p:spPr>
            <a:xfrm>
              <a:off x="1984225" y="-1097400"/>
              <a:ext cx="384325" cy="476700"/>
            </a:xfrm>
            <a:custGeom>
              <a:avLst/>
              <a:gdLst/>
              <a:ahLst/>
              <a:cxnLst/>
              <a:rect l="l" t="t" r="r" b="b"/>
              <a:pathLst>
                <a:path w="15373" h="19068" extrusionOk="0">
                  <a:moveTo>
                    <a:pt x="8723" y="1"/>
                  </a:moveTo>
                  <a:cubicBezTo>
                    <a:pt x="7364" y="1"/>
                    <a:pt x="6041" y="706"/>
                    <a:pt x="5309" y="1967"/>
                  </a:cubicBezTo>
                  <a:lnTo>
                    <a:pt x="1095" y="9225"/>
                  </a:lnTo>
                  <a:cubicBezTo>
                    <a:pt x="1" y="11109"/>
                    <a:pt x="643" y="13521"/>
                    <a:pt x="2527" y="14615"/>
                  </a:cubicBezTo>
                  <a:lnTo>
                    <a:pt x="10197" y="19067"/>
                  </a:lnTo>
                  <a:lnTo>
                    <a:pt x="11629" y="16598"/>
                  </a:lnTo>
                  <a:lnTo>
                    <a:pt x="9250" y="15224"/>
                  </a:lnTo>
                  <a:lnTo>
                    <a:pt x="8872" y="15874"/>
                  </a:lnTo>
                  <a:lnTo>
                    <a:pt x="5811" y="14097"/>
                  </a:lnTo>
                  <a:cubicBezTo>
                    <a:pt x="4980" y="13611"/>
                    <a:pt x="4700" y="12550"/>
                    <a:pt x="5177" y="11727"/>
                  </a:cubicBezTo>
                  <a:lnTo>
                    <a:pt x="8592" y="5851"/>
                  </a:lnTo>
                  <a:cubicBezTo>
                    <a:pt x="8911" y="5296"/>
                    <a:pt x="9489" y="4987"/>
                    <a:pt x="10086" y="4987"/>
                  </a:cubicBezTo>
                  <a:cubicBezTo>
                    <a:pt x="10384" y="4987"/>
                    <a:pt x="10686" y="5064"/>
                    <a:pt x="10962" y="5226"/>
                  </a:cubicBezTo>
                  <a:lnTo>
                    <a:pt x="13406" y="6641"/>
                  </a:lnTo>
                  <a:lnTo>
                    <a:pt x="15373" y="3251"/>
                  </a:lnTo>
                  <a:lnTo>
                    <a:pt x="14048" y="2477"/>
                  </a:lnTo>
                  <a:lnTo>
                    <a:pt x="10699" y="535"/>
                  </a:lnTo>
                  <a:cubicBezTo>
                    <a:pt x="10076" y="173"/>
                    <a:pt x="9395" y="1"/>
                    <a:pt x="87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17;p49">
              <a:extLst>
                <a:ext uri="{FF2B5EF4-FFF2-40B4-BE49-F238E27FC236}">
                  <a16:creationId xmlns:a16="http://schemas.microsoft.com/office/drawing/2014/main" id="{C07ECF14-811C-7482-0AD8-13BBECDA2471}"/>
                </a:ext>
              </a:extLst>
            </p:cNvPr>
            <p:cNvSpPr/>
            <p:nvPr/>
          </p:nvSpPr>
          <p:spPr>
            <a:xfrm>
              <a:off x="1990200" y="-1101900"/>
              <a:ext cx="382875" cy="485725"/>
            </a:xfrm>
            <a:custGeom>
              <a:avLst/>
              <a:gdLst/>
              <a:ahLst/>
              <a:cxnLst/>
              <a:rect l="l" t="t" r="r" b="b"/>
              <a:pathLst>
                <a:path w="15315" h="19429" extrusionOk="0">
                  <a:moveTo>
                    <a:pt x="8485" y="361"/>
                  </a:moveTo>
                  <a:cubicBezTo>
                    <a:pt x="9143" y="361"/>
                    <a:pt x="9785" y="534"/>
                    <a:pt x="10369" y="871"/>
                  </a:cubicBezTo>
                  <a:lnTo>
                    <a:pt x="13719" y="2813"/>
                  </a:lnTo>
                  <a:lnTo>
                    <a:pt x="14887" y="3496"/>
                  </a:lnTo>
                  <a:lnTo>
                    <a:pt x="13101" y="6574"/>
                  </a:lnTo>
                  <a:lnTo>
                    <a:pt x="10814" y="5249"/>
                  </a:lnTo>
                  <a:cubicBezTo>
                    <a:pt x="10511" y="5072"/>
                    <a:pt x="10179" y="4988"/>
                    <a:pt x="9852" y="4988"/>
                  </a:cubicBezTo>
                  <a:cubicBezTo>
                    <a:pt x="9191" y="4988"/>
                    <a:pt x="8549" y="5330"/>
                    <a:pt x="8197" y="5940"/>
                  </a:cubicBezTo>
                  <a:lnTo>
                    <a:pt x="4782" y="11816"/>
                  </a:lnTo>
                  <a:cubicBezTo>
                    <a:pt x="4255" y="12730"/>
                    <a:pt x="4568" y="13898"/>
                    <a:pt x="5481" y="14433"/>
                  </a:cubicBezTo>
                  <a:lnTo>
                    <a:pt x="8542" y="16210"/>
                  </a:lnTo>
                  <a:cubicBezTo>
                    <a:pt x="8569" y="16226"/>
                    <a:pt x="8599" y="16236"/>
                    <a:pt x="8630" y="16236"/>
                  </a:cubicBezTo>
                  <a:cubicBezTo>
                    <a:pt x="8647" y="16236"/>
                    <a:pt x="8665" y="16233"/>
                    <a:pt x="8682" y="16227"/>
                  </a:cubicBezTo>
                  <a:cubicBezTo>
                    <a:pt x="8732" y="16219"/>
                    <a:pt x="8765" y="16186"/>
                    <a:pt x="8789" y="16145"/>
                  </a:cubicBezTo>
                  <a:lnTo>
                    <a:pt x="9077" y="15651"/>
                  </a:lnTo>
                  <a:lnTo>
                    <a:pt x="11143" y="16844"/>
                  </a:lnTo>
                  <a:lnTo>
                    <a:pt x="9892" y="19000"/>
                  </a:lnTo>
                  <a:lnTo>
                    <a:pt x="2379" y="14639"/>
                  </a:lnTo>
                  <a:cubicBezTo>
                    <a:pt x="1506" y="14137"/>
                    <a:pt x="889" y="13322"/>
                    <a:pt x="634" y="12351"/>
                  </a:cubicBezTo>
                  <a:cubicBezTo>
                    <a:pt x="371" y="11380"/>
                    <a:pt x="511" y="10368"/>
                    <a:pt x="1013" y="9495"/>
                  </a:cubicBezTo>
                  <a:lnTo>
                    <a:pt x="5226" y="2237"/>
                  </a:lnTo>
                  <a:cubicBezTo>
                    <a:pt x="5728" y="1373"/>
                    <a:pt x="6543" y="748"/>
                    <a:pt x="7514" y="493"/>
                  </a:cubicBezTo>
                  <a:cubicBezTo>
                    <a:pt x="7835" y="402"/>
                    <a:pt x="8164" y="361"/>
                    <a:pt x="8485" y="361"/>
                  </a:cubicBezTo>
                  <a:close/>
                  <a:moveTo>
                    <a:pt x="8483" y="1"/>
                  </a:moveTo>
                  <a:cubicBezTo>
                    <a:pt x="8129" y="1"/>
                    <a:pt x="7774" y="47"/>
                    <a:pt x="7423" y="139"/>
                  </a:cubicBezTo>
                  <a:cubicBezTo>
                    <a:pt x="6353" y="427"/>
                    <a:pt x="5465" y="1102"/>
                    <a:pt x="4913" y="2056"/>
                  </a:cubicBezTo>
                  <a:lnTo>
                    <a:pt x="700" y="9314"/>
                  </a:lnTo>
                  <a:cubicBezTo>
                    <a:pt x="149" y="10269"/>
                    <a:pt x="1" y="11380"/>
                    <a:pt x="280" y="12442"/>
                  </a:cubicBezTo>
                  <a:cubicBezTo>
                    <a:pt x="568" y="13503"/>
                    <a:pt x="1243" y="14400"/>
                    <a:pt x="2198" y="14951"/>
                  </a:cubicBezTo>
                  <a:lnTo>
                    <a:pt x="9867" y="19403"/>
                  </a:lnTo>
                  <a:cubicBezTo>
                    <a:pt x="9900" y="19420"/>
                    <a:pt x="9925" y="19428"/>
                    <a:pt x="9958" y="19428"/>
                  </a:cubicBezTo>
                  <a:cubicBezTo>
                    <a:pt x="10024" y="19428"/>
                    <a:pt x="10081" y="19395"/>
                    <a:pt x="10114" y="19338"/>
                  </a:cubicBezTo>
                  <a:lnTo>
                    <a:pt x="11546" y="16869"/>
                  </a:lnTo>
                  <a:cubicBezTo>
                    <a:pt x="11595" y="16787"/>
                    <a:pt x="11562" y="16680"/>
                    <a:pt x="11480" y="16622"/>
                  </a:cubicBezTo>
                  <a:lnTo>
                    <a:pt x="9102" y="15248"/>
                  </a:lnTo>
                  <a:cubicBezTo>
                    <a:pt x="9075" y="15232"/>
                    <a:pt x="9045" y="15223"/>
                    <a:pt x="9016" y="15223"/>
                  </a:cubicBezTo>
                  <a:cubicBezTo>
                    <a:pt x="9000" y="15223"/>
                    <a:pt x="8985" y="15225"/>
                    <a:pt x="8970" y="15231"/>
                  </a:cubicBezTo>
                  <a:cubicBezTo>
                    <a:pt x="8921" y="15239"/>
                    <a:pt x="8880" y="15272"/>
                    <a:pt x="8855" y="15314"/>
                  </a:cubicBezTo>
                  <a:lnTo>
                    <a:pt x="8567" y="15807"/>
                  </a:lnTo>
                  <a:lnTo>
                    <a:pt x="5662" y="14120"/>
                  </a:lnTo>
                  <a:cubicBezTo>
                    <a:pt x="5300" y="13906"/>
                    <a:pt x="5045" y="13577"/>
                    <a:pt x="4938" y="13174"/>
                  </a:cubicBezTo>
                  <a:cubicBezTo>
                    <a:pt x="4831" y="12771"/>
                    <a:pt x="4889" y="12359"/>
                    <a:pt x="5094" y="11997"/>
                  </a:cubicBezTo>
                  <a:lnTo>
                    <a:pt x="8509" y="6122"/>
                  </a:lnTo>
                  <a:cubicBezTo>
                    <a:pt x="8715" y="5759"/>
                    <a:pt x="9053" y="5504"/>
                    <a:pt x="9448" y="5397"/>
                  </a:cubicBezTo>
                  <a:cubicBezTo>
                    <a:pt x="9580" y="5362"/>
                    <a:pt x="9714" y="5345"/>
                    <a:pt x="9847" y="5345"/>
                  </a:cubicBezTo>
                  <a:cubicBezTo>
                    <a:pt x="10120" y="5345"/>
                    <a:pt x="10389" y="5418"/>
                    <a:pt x="10633" y="5562"/>
                  </a:cubicBezTo>
                  <a:lnTo>
                    <a:pt x="13077" y="6977"/>
                  </a:lnTo>
                  <a:cubicBezTo>
                    <a:pt x="13103" y="6993"/>
                    <a:pt x="13133" y="7002"/>
                    <a:pt x="13162" y="7002"/>
                  </a:cubicBezTo>
                  <a:cubicBezTo>
                    <a:pt x="13178" y="7002"/>
                    <a:pt x="13194" y="7000"/>
                    <a:pt x="13208" y="6994"/>
                  </a:cubicBezTo>
                  <a:cubicBezTo>
                    <a:pt x="13258" y="6986"/>
                    <a:pt x="13299" y="6953"/>
                    <a:pt x="13324" y="6912"/>
                  </a:cubicBezTo>
                  <a:lnTo>
                    <a:pt x="15290" y="3521"/>
                  </a:lnTo>
                  <a:cubicBezTo>
                    <a:pt x="15315" y="3480"/>
                    <a:pt x="15315" y="3431"/>
                    <a:pt x="15307" y="3381"/>
                  </a:cubicBezTo>
                  <a:cubicBezTo>
                    <a:pt x="15299" y="3340"/>
                    <a:pt x="15266" y="3299"/>
                    <a:pt x="15224" y="3274"/>
                  </a:cubicBezTo>
                  <a:lnTo>
                    <a:pt x="10550" y="559"/>
                  </a:lnTo>
                  <a:cubicBezTo>
                    <a:pt x="9911" y="189"/>
                    <a:pt x="9201" y="1"/>
                    <a:pt x="84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18;p49">
              <a:extLst>
                <a:ext uri="{FF2B5EF4-FFF2-40B4-BE49-F238E27FC236}">
                  <a16:creationId xmlns:a16="http://schemas.microsoft.com/office/drawing/2014/main" id="{BBD970BA-18D6-5B5A-5578-57FF7317CB67}"/>
                </a:ext>
              </a:extLst>
            </p:cNvPr>
            <p:cNvSpPr/>
            <p:nvPr/>
          </p:nvSpPr>
          <p:spPr>
            <a:xfrm>
              <a:off x="2404125" y="-1151100"/>
              <a:ext cx="102275" cy="98150"/>
            </a:xfrm>
            <a:custGeom>
              <a:avLst/>
              <a:gdLst/>
              <a:ahLst/>
              <a:cxnLst/>
              <a:rect l="l" t="t" r="r" b="b"/>
              <a:pathLst>
                <a:path w="4091" h="3926" extrusionOk="0">
                  <a:moveTo>
                    <a:pt x="1358" y="0"/>
                  </a:moveTo>
                  <a:lnTo>
                    <a:pt x="1" y="2337"/>
                  </a:lnTo>
                  <a:lnTo>
                    <a:pt x="2733" y="3926"/>
                  </a:lnTo>
                  <a:lnTo>
                    <a:pt x="4091" y="1588"/>
                  </a:lnTo>
                  <a:lnTo>
                    <a:pt x="13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19;p49">
              <a:extLst>
                <a:ext uri="{FF2B5EF4-FFF2-40B4-BE49-F238E27FC236}">
                  <a16:creationId xmlns:a16="http://schemas.microsoft.com/office/drawing/2014/main" id="{EEADDDC3-DF81-9120-EFEF-EAD648EEC2A9}"/>
                </a:ext>
              </a:extLst>
            </p:cNvPr>
            <p:cNvSpPr/>
            <p:nvPr/>
          </p:nvSpPr>
          <p:spPr>
            <a:xfrm>
              <a:off x="2398975" y="-1155600"/>
              <a:ext cx="112575" cy="107175"/>
            </a:xfrm>
            <a:custGeom>
              <a:avLst/>
              <a:gdLst/>
              <a:ahLst/>
              <a:cxnLst/>
              <a:rect l="l" t="t" r="r" b="b"/>
              <a:pathLst>
                <a:path w="4503" h="4287" extrusionOk="0">
                  <a:moveTo>
                    <a:pt x="1630" y="427"/>
                  </a:moveTo>
                  <a:lnTo>
                    <a:pt x="4050" y="1834"/>
                  </a:lnTo>
                  <a:lnTo>
                    <a:pt x="2873" y="3859"/>
                  </a:lnTo>
                  <a:lnTo>
                    <a:pt x="453" y="2452"/>
                  </a:lnTo>
                  <a:lnTo>
                    <a:pt x="1630" y="427"/>
                  </a:lnTo>
                  <a:close/>
                  <a:moveTo>
                    <a:pt x="1569" y="1"/>
                  </a:moveTo>
                  <a:cubicBezTo>
                    <a:pt x="1506" y="1"/>
                    <a:pt x="1442" y="34"/>
                    <a:pt x="1408" y="90"/>
                  </a:cubicBezTo>
                  <a:lnTo>
                    <a:pt x="50" y="2427"/>
                  </a:lnTo>
                  <a:cubicBezTo>
                    <a:pt x="1" y="2517"/>
                    <a:pt x="34" y="2624"/>
                    <a:pt x="116" y="2674"/>
                  </a:cubicBezTo>
                  <a:lnTo>
                    <a:pt x="2848" y="4262"/>
                  </a:lnTo>
                  <a:cubicBezTo>
                    <a:pt x="2873" y="4278"/>
                    <a:pt x="2906" y="4287"/>
                    <a:pt x="2939" y="4287"/>
                  </a:cubicBezTo>
                  <a:cubicBezTo>
                    <a:pt x="2955" y="4287"/>
                    <a:pt x="2972" y="4278"/>
                    <a:pt x="2988" y="4278"/>
                  </a:cubicBezTo>
                  <a:cubicBezTo>
                    <a:pt x="3029" y="4262"/>
                    <a:pt x="3070" y="4237"/>
                    <a:pt x="3095" y="4196"/>
                  </a:cubicBezTo>
                  <a:lnTo>
                    <a:pt x="4453" y="1859"/>
                  </a:lnTo>
                  <a:cubicBezTo>
                    <a:pt x="4502" y="1768"/>
                    <a:pt x="4469" y="1662"/>
                    <a:pt x="4387" y="1612"/>
                  </a:cubicBezTo>
                  <a:lnTo>
                    <a:pt x="1655" y="24"/>
                  </a:lnTo>
                  <a:cubicBezTo>
                    <a:pt x="1629" y="8"/>
                    <a:pt x="1599" y="1"/>
                    <a:pt x="1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20;p49">
              <a:extLst>
                <a:ext uri="{FF2B5EF4-FFF2-40B4-BE49-F238E27FC236}">
                  <a16:creationId xmlns:a16="http://schemas.microsoft.com/office/drawing/2014/main" id="{831837A9-F033-D10F-A2A5-2FEBDA07B2A7}"/>
                </a:ext>
              </a:extLst>
            </p:cNvPr>
            <p:cNvSpPr/>
            <p:nvPr/>
          </p:nvSpPr>
          <p:spPr>
            <a:xfrm>
              <a:off x="2225750" y="-1098450"/>
              <a:ext cx="258850" cy="337850"/>
            </a:xfrm>
            <a:custGeom>
              <a:avLst/>
              <a:gdLst/>
              <a:ahLst/>
              <a:cxnLst/>
              <a:rect l="l" t="t" r="r" b="b"/>
              <a:pathLst>
                <a:path w="10354" h="13514" extrusionOk="0">
                  <a:moveTo>
                    <a:pt x="6568" y="1"/>
                  </a:moveTo>
                  <a:lnTo>
                    <a:pt x="1" y="11316"/>
                  </a:lnTo>
                  <a:lnTo>
                    <a:pt x="3786" y="13513"/>
                  </a:lnTo>
                  <a:lnTo>
                    <a:pt x="10353" y="2198"/>
                  </a:lnTo>
                  <a:lnTo>
                    <a:pt x="6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21;p49">
              <a:extLst>
                <a:ext uri="{FF2B5EF4-FFF2-40B4-BE49-F238E27FC236}">
                  <a16:creationId xmlns:a16="http://schemas.microsoft.com/office/drawing/2014/main" id="{CE45D680-2C1F-112A-A344-573F9B714BF4}"/>
                </a:ext>
              </a:extLst>
            </p:cNvPr>
            <p:cNvSpPr/>
            <p:nvPr/>
          </p:nvSpPr>
          <p:spPr>
            <a:xfrm>
              <a:off x="2220625" y="-1102975"/>
              <a:ext cx="268700" cy="346900"/>
            </a:xfrm>
            <a:custGeom>
              <a:avLst/>
              <a:gdLst/>
              <a:ahLst/>
              <a:cxnLst/>
              <a:rect l="l" t="t" r="r" b="b"/>
              <a:pathLst>
                <a:path w="10748" h="13876" extrusionOk="0">
                  <a:moveTo>
                    <a:pt x="6839" y="429"/>
                  </a:moveTo>
                  <a:lnTo>
                    <a:pt x="10311" y="2445"/>
                  </a:lnTo>
                  <a:lnTo>
                    <a:pt x="3926" y="13447"/>
                  </a:lnTo>
                  <a:lnTo>
                    <a:pt x="453" y="11431"/>
                  </a:lnTo>
                  <a:lnTo>
                    <a:pt x="6839" y="429"/>
                  </a:lnTo>
                  <a:close/>
                  <a:moveTo>
                    <a:pt x="6768" y="1"/>
                  </a:moveTo>
                  <a:cubicBezTo>
                    <a:pt x="6707" y="1"/>
                    <a:pt x="6649" y="32"/>
                    <a:pt x="6616" y="91"/>
                  </a:cubicBezTo>
                  <a:lnTo>
                    <a:pt x="50" y="11407"/>
                  </a:lnTo>
                  <a:cubicBezTo>
                    <a:pt x="0" y="11489"/>
                    <a:pt x="25" y="11604"/>
                    <a:pt x="115" y="11653"/>
                  </a:cubicBezTo>
                  <a:lnTo>
                    <a:pt x="3901" y="13851"/>
                  </a:lnTo>
                  <a:cubicBezTo>
                    <a:pt x="3926" y="13867"/>
                    <a:pt x="3958" y="13875"/>
                    <a:pt x="3991" y="13875"/>
                  </a:cubicBezTo>
                  <a:cubicBezTo>
                    <a:pt x="4008" y="13875"/>
                    <a:pt x="4024" y="13867"/>
                    <a:pt x="4041" y="13867"/>
                  </a:cubicBezTo>
                  <a:cubicBezTo>
                    <a:pt x="4082" y="13851"/>
                    <a:pt x="4123" y="13826"/>
                    <a:pt x="4148" y="13785"/>
                  </a:cubicBezTo>
                  <a:lnTo>
                    <a:pt x="10715" y="2470"/>
                  </a:lnTo>
                  <a:cubicBezTo>
                    <a:pt x="10739" y="2428"/>
                    <a:pt x="10747" y="2379"/>
                    <a:pt x="10731" y="2330"/>
                  </a:cubicBezTo>
                  <a:cubicBezTo>
                    <a:pt x="10723" y="2289"/>
                    <a:pt x="10690" y="2247"/>
                    <a:pt x="10649" y="2223"/>
                  </a:cubicBezTo>
                  <a:lnTo>
                    <a:pt x="6863" y="26"/>
                  </a:lnTo>
                  <a:cubicBezTo>
                    <a:pt x="6833" y="9"/>
                    <a:pt x="6800" y="1"/>
                    <a:pt x="6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22;p49">
              <a:extLst>
                <a:ext uri="{FF2B5EF4-FFF2-40B4-BE49-F238E27FC236}">
                  <a16:creationId xmlns:a16="http://schemas.microsoft.com/office/drawing/2014/main" id="{09C004CE-E215-33A3-C432-3D7496D7B0EA}"/>
                </a:ext>
              </a:extLst>
            </p:cNvPr>
            <p:cNvSpPr/>
            <p:nvPr/>
          </p:nvSpPr>
          <p:spPr>
            <a:xfrm>
              <a:off x="2365650" y="-1114075"/>
              <a:ext cx="136850" cy="97125"/>
            </a:xfrm>
            <a:custGeom>
              <a:avLst/>
              <a:gdLst/>
              <a:ahLst/>
              <a:cxnLst/>
              <a:rect l="l" t="t" r="r" b="b"/>
              <a:pathLst>
                <a:path w="5474" h="3885" extrusionOk="0">
                  <a:moveTo>
                    <a:pt x="610" y="1"/>
                  </a:moveTo>
                  <a:lnTo>
                    <a:pt x="1" y="1062"/>
                  </a:lnTo>
                  <a:lnTo>
                    <a:pt x="4856" y="3885"/>
                  </a:lnTo>
                  <a:lnTo>
                    <a:pt x="5473" y="2823"/>
                  </a:lnTo>
                  <a:lnTo>
                    <a:pt x="6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23;p49">
              <a:extLst>
                <a:ext uri="{FF2B5EF4-FFF2-40B4-BE49-F238E27FC236}">
                  <a16:creationId xmlns:a16="http://schemas.microsoft.com/office/drawing/2014/main" id="{6EE45438-1696-04E1-C028-C418CD44BD78}"/>
                </a:ext>
              </a:extLst>
            </p:cNvPr>
            <p:cNvSpPr/>
            <p:nvPr/>
          </p:nvSpPr>
          <p:spPr>
            <a:xfrm>
              <a:off x="2360925" y="-1118575"/>
              <a:ext cx="146300" cy="106150"/>
            </a:xfrm>
            <a:custGeom>
              <a:avLst/>
              <a:gdLst/>
              <a:ahLst/>
              <a:cxnLst/>
              <a:rect l="l" t="t" r="r" b="b"/>
              <a:pathLst>
                <a:path w="5852" h="4246" extrusionOk="0">
                  <a:moveTo>
                    <a:pt x="865" y="427"/>
                  </a:moveTo>
                  <a:lnTo>
                    <a:pt x="5415" y="3069"/>
                  </a:lnTo>
                  <a:lnTo>
                    <a:pt x="4979" y="3818"/>
                  </a:lnTo>
                  <a:lnTo>
                    <a:pt x="437" y="1176"/>
                  </a:lnTo>
                  <a:lnTo>
                    <a:pt x="865" y="427"/>
                  </a:lnTo>
                  <a:close/>
                  <a:moveTo>
                    <a:pt x="805" y="1"/>
                  </a:moveTo>
                  <a:cubicBezTo>
                    <a:pt x="744" y="1"/>
                    <a:pt x="684" y="34"/>
                    <a:pt x="651" y="90"/>
                  </a:cubicBezTo>
                  <a:lnTo>
                    <a:pt x="33" y="1152"/>
                  </a:lnTo>
                  <a:cubicBezTo>
                    <a:pt x="9" y="1193"/>
                    <a:pt x="0" y="1242"/>
                    <a:pt x="17" y="1291"/>
                  </a:cubicBezTo>
                  <a:cubicBezTo>
                    <a:pt x="25" y="1333"/>
                    <a:pt x="58" y="1374"/>
                    <a:pt x="99" y="1398"/>
                  </a:cubicBezTo>
                  <a:lnTo>
                    <a:pt x="4954" y="4221"/>
                  </a:lnTo>
                  <a:cubicBezTo>
                    <a:pt x="4987" y="4237"/>
                    <a:pt x="5020" y="4246"/>
                    <a:pt x="5045" y="4246"/>
                  </a:cubicBezTo>
                  <a:cubicBezTo>
                    <a:pt x="5111" y="4246"/>
                    <a:pt x="5168" y="4213"/>
                    <a:pt x="5201" y="4155"/>
                  </a:cubicBezTo>
                  <a:lnTo>
                    <a:pt x="5819" y="3094"/>
                  </a:lnTo>
                  <a:cubicBezTo>
                    <a:pt x="5843" y="3052"/>
                    <a:pt x="5851" y="3003"/>
                    <a:pt x="5835" y="2954"/>
                  </a:cubicBezTo>
                  <a:cubicBezTo>
                    <a:pt x="5827" y="2913"/>
                    <a:pt x="5794" y="2871"/>
                    <a:pt x="5753" y="2847"/>
                  </a:cubicBezTo>
                  <a:lnTo>
                    <a:pt x="889" y="24"/>
                  </a:lnTo>
                  <a:cubicBezTo>
                    <a:pt x="863" y="8"/>
                    <a:pt x="834" y="1"/>
                    <a:pt x="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24;p49">
              <a:extLst>
                <a:ext uri="{FF2B5EF4-FFF2-40B4-BE49-F238E27FC236}">
                  <a16:creationId xmlns:a16="http://schemas.microsoft.com/office/drawing/2014/main" id="{B3231EC8-03C5-8661-010D-A9AB2869694B}"/>
                </a:ext>
              </a:extLst>
            </p:cNvPr>
            <p:cNvSpPr/>
            <p:nvPr/>
          </p:nvSpPr>
          <p:spPr>
            <a:xfrm>
              <a:off x="2403725" y="-1179700"/>
              <a:ext cx="137025" cy="96925"/>
            </a:xfrm>
            <a:custGeom>
              <a:avLst/>
              <a:gdLst/>
              <a:ahLst/>
              <a:cxnLst/>
              <a:rect l="l" t="t" r="r" b="b"/>
              <a:pathLst>
                <a:path w="5481" h="3877" extrusionOk="0">
                  <a:moveTo>
                    <a:pt x="617" y="0"/>
                  </a:moveTo>
                  <a:lnTo>
                    <a:pt x="0" y="1062"/>
                  </a:lnTo>
                  <a:lnTo>
                    <a:pt x="4864" y="3876"/>
                  </a:lnTo>
                  <a:lnTo>
                    <a:pt x="5481" y="2823"/>
                  </a:lnTo>
                  <a:lnTo>
                    <a:pt x="6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25;p49">
              <a:extLst>
                <a:ext uri="{FF2B5EF4-FFF2-40B4-BE49-F238E27FC236}">
                  <a16:creationId xmlns:a16="http://schemas.microsoft.com/office/drawing/2014/main" id="{C4F2D3D5-332F-4BD9-56E6-70C0912B36CD}"/>
                </a:ext>
              </a:extLst>
            </p:cNvPr>
            <p:cNvSpPr/>
            <p:nvPr/>
          </p:nvSpPr>
          <p:spPr>
            <a:xfrm>
              <a:off x="2399200" y="-1184225"/>
              <a:ext cx="146075" cy="105975"/>
            </a:xfrm>
            <a:custGeom>
              <a:avLst/>
              <a:gdLst/>
              <a:ahLst/>
              <a:cxnLst/>
              <a:rect l="l" t="t" r="r" b="b"/>
              <a:pathLst>
                <a:path w="5843" h="4239" extrusionOk="0">
                  <a:moveTo>
                    <a:pt x="864" y="428"/>
                  </a:moveTo>
                  <a:lnTo>
                    <a:pt x="5415" y="3062"/>
                  </a:lnTo>
                  <a:lnTo>
                    <a:pt x="4979" y="3810"/>
                  </a:lnTo>
                  <a:lnTo>
                    <a:pt x="428" y="1177"/>
                  </a:lnTo>
                  <a:lnTo>
                    <a:pt x="864" y="428"/>
                  </a:lnTo>
                  <a:close/>
                  <a:moveTo>
                    <a:pt x="797" y="0"/>
                  </a:moveTo>
                  <a:cubicBezTo>
                    <a:pt x="736" y="0"/>
                    <a:pt x="675" y="31"/>
                    <a:pt x="642" y="91"/>
                  </a:cubicBezTo>
                  <a:lnTo>
                    <a:pt x="25" y="1144"/>
                  </a:lnTo>
                  <a:cubicBezTo>
                    <a:pt x="0" y="1194"/>
                    <a:pt x="0" y="1243"/>
                    <a:pt x="8" y="1284"/>
                  </a:cubicBezTo>
                  <a:cubicBezTo>
                    <a:pt x="17" y="1333"/>
                    <a:pt x="49" y="1375"/>
                    <a:pt x="91" y="1391"/>
                  </a:cubicBezTo>
                  <a:lnTo>
                    <a:pt x="4954" y="4214"/>
                  </a:lnTo>
                  <a:cubicBezTo>
                    <a:pt x="4979" y="4230"/>
                    <a:pt x="5012" y="4238"/>
                    <a:pt x="5045" y="4238"/>
                  </a:cubicBezTo>
                  <a:cubicBezTo>
                    <a:pt x="5102" y="4238"/>
                    <a:pt x="5168" y="4205"/>
                    <a:pt x="5201" y="4148"/>
                  </a:cubicBezTo>
                  <a:lnTo>
                    <a:pt x="5810" y="3095"/>
                  </a:lnTo>
                  <a:cubicBezTo>
                    <a:pt x="5835" y="3045"/>
                    <a:pt x="5843" y="3004"/>
                    <a:pt x="5835" y="2955"/>
                  </a:cubicBezTo>
                  <a:cubicBezTo>
                    <a:pt x="5818" y="2905"/>
                    <a:pt x="5793" y="2864"/>
                    <a:pt x="5752" y="2848"/>
                  </a:cubicBezTo>
                  <a:lnTo>
                    <a:pt x="889" y="25"/>
                  </a:lnTo>
                  <a:cubicBezTo>
                    <a:pt x="861" y="8"/>
                    <a:pt x="829" y="0"/>
                    <a:pt x="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26;p49">
              <a:extLst>
                <a:ext uri="{FF2B5EF4-FFF2-40B4-BE49-F238E27FC236}">
                  <a16:creationId xmlns:a16="http://schemas.microsoft.com/office/drawing/2014/main" id="{6E1698A1-5EEB-FE54-DAD3-F5313DBA0420}"/>
                </a:ext>
              </a:extLst>
            </p:cNvPr>
            <p:cNvSpPr/>
            <p:nvPr/>
          </p:nvSpPr>
          <p:spPr>
            <a:xfrm>
              <a:off x="2232950" y="-885500"/>
              <a:ext cx="136850" cy="97125"/>
            </a:xfrm>
            <a:custGeom>
              <a:avLst/>
              <a:gdLst/>
              <a:ahLst/>
              <a:cxnLst/>
              <a:rect l="l" t="t" r="r" b="b"/>
              <a:pathLst>
                <a:path w="5474" h="3885" extrusionOk="0">
                  <a:moveTo>
                    <a:pt x="618" y="0"/>
                  </a:moveTo>
                  <a:lnTo>
                    <a:pt x="1" y="1062"/>
                  </a:lnTo>
                  <a:lnTo>
                    <a:pt x="4864" y="3884"/>
                  </a:lnTo>
                  <a:lnTo>
                    <a:pt x="5473" y="2823"/>
                  </a:lnTo>
                  <a:lnTo>
                    <a:pt x="6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27;p49">
              <a:extLst>
                <a:ext uri="{FF2B5EF4-FFF2-40B4-BE49-F238E27FC236}">
                  <a16:creationId xmlns:a16="http://schemas.microsoft.com/office/drawing/2014/main" id="{5A030CE1-9195-FAC1-9F31-1349B60EFCFA}"/>
                </a:ext>
              </a:extLst>
            </p:cNvPr>
            <p:cNvSpPr/>
            <p:nvPr/>
          </p:nvSpPr>
          <p:spPr>
            <a:xfrm>
              <a:off x="2228225" y="-890000"/>
              <a:ext cx="146300" cy="106150"/>
            </a:xfrm>
            <a:custGeom>
              <a:avLst/>
              <a:gdLst/>
              <a:ahLst/>
              <a:cxnLst/>
              <a:rect l="l" t="t" r="r" b="b"/>
              <a:pathLst>
                <a:path w="5852" h="4246" extrusionOk="0">
                  <a:moveTo>
                    <a:pt x="873" y="427"/>
                  </a:moveTo>
                  <a:lnTo>
                    <a:pt x="5415" y="3069"/>
                  </a:lnTo>
                  <a:lnTo>
                    <a:pt x="4988" y="3817"/>
                  </a:lnTo>
                  <a:lnTo>
                    <a:pt x="437" y="1176"/>
                  </a:lnTo>
                  <a:lnTo>
                    <a:pt x="873" y="427"/>
                  </a:lnTo>
                  <a:close/>
                  <a:moveTo>
                    <a:pt x="808" y="1"/>
                  </a:moveTo>
                  <a:cubicBezTo>
                    <a:pt x="744" y="1"/>
                    <a:pt x="684" y="34"/>
                    <a:pt x="651" y="90"/>
                  </a:cubicBezTo>
                  <a:lnTo>
                    <a:pt x="34" y="1151"/>
                  </a:lnTo>
                  <a:cubicBezTo>
                    <a:pt x="9" y="1192"/>
                    <a:pt x="1" y="1242"/>
                    <a:pt x="17" y="1291"/>
                  </a:cubicBezTo>
                  <a:cubicBezTo>
                    <a:pt x="25" y="1332"/>
                    <a:pt x="58" y="1373"/>
                    <a:pt x="99" y="1398"/>
                  </a:cubicBezTo>
                  <a:lnTo>
                    <a:pt x="4963" y="4221"/>
                  </a:lnTo>
                  <a:cubicBezTo>
                    <a:pt x="4988" y="4237"/>
                    <a:pt x="5020" y="4245"/>
                    <a:pt x="5053" y="4245"/>
                  </a:cubicBezTo>
                  <a:cubicBezTo>
                    <a:pt x="5111" y="4245"/>
                    <a:pt x="5169" y="4212"/>
                    <a:pt x="5202" y="4155"/>
                  </a:cubicBezTo>
                  <a:lnTo>
                    <a:pt x="5819" y="3093"/>
                  </a:lnTo>
                  <a:cubicBezTo>
                    <a:pt x="5843" y="3052"/>
                    <a:pt x="5852" y="3003"/>
                    <a:pt x="5835" y="2953"/>
                  </a:cubicBezTo>
                  <a:cubicBezTo>
                    <a:pt x="5827" y="2912"/>
                    <a:pt x="5794" y="2871"/>
                    <a:pt x="5753" y="2846"/>
                  </a:cubicBezTo>
                  <a:lnTo>
                    <a:pt x="898" y="24"/>
                  </a:lnTo>
                  <a:cubicBezTo>
                    <a:pt x="869" y="8"/>
                    <a:pt x="838" y="1"/>
                    <a:pt x="8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28;p49">
              <a:extLst>
                <a:ext uri="{FF2B5EF4-FFF2-40B4-BE49-F238E27FC236}">
                  <a16:creationId xmlns:a16="http://schemas.microsoft.com/office/drawing/2014/main" id="{11705176-4C38-86B1-007B-A09FA3D710C0}"/>
                </a:ext>
              </a:extLst>
            </p:cNvPr>
            <p:cNvSpPr/>
            <p:nvPr/>
          </p:nvSpPr>
          <p:spPr>
            <a:xfrm>
              <a:off x="2227600" y="-809600"/>
              <a:ext cx="82525" cy="58175"/>
            </a:xfrm>
            <a:custGeom>
              <a:avLst/>
              <a:gdLst/>
              <a:ahLst/>
              <a:cxnLst/>
              <a:rect l="l" t="t" r="r" b="b"/>
              <a:pathLst>
                <a:path w="3301" h="2327" extrusionOk="0">
                  <a:moveTo>
                    <a:pt x="338" y="1"/>
                  </a:moveTo>
                  <a:lnTo>
                    <a:pt x="338" y="1"/>
                  </a:lnTo>
                  <a:cubicBezTo>
                    <a:pt x="1" y="585"/>
                    <a:pt x="198" y="1334"/>
                    <a:pt x="783" y="1671"/>
                  </a:cubicBezTo>
                  <a:lnTo>
                    <a:pt x="1622" y="2157"/>
                  </a:lnTo>
                  <a:cubicBezTo>
                    <a:pt x="1817" y="2272"/>
                    <a:pt x="2030" y="2327"/>
                    <a:pt x="2240" y="2327"/>
                  </a:cubicBezTo>
                  <a:cubicBezTo>
                    <a:pt x="2661" y="2327"/>
                    <a:pt x="3070" y="2107"/>
                    <a:pt x="3301" y="1712"/>
                  </a:cubicBezTo>
                  <a:lnTo>
                    <a:pt x="3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29;p49">
              <a:extLst>
                <a:ext uri="{FF2B5EF4-FFF2-40B4-BE49-F238E27FC236}">
                  <a16:creationId xmlns:a16="http://schemas.microsoft.com/office/drawing/2014/main" id="{1AD4E953-0F17-7276-7CD7-3A29F529C226}"/>
                </a:ext>
              </a:extLst>
            </p:cNvPr>
            <p:cNvSpPr/>
            <p:nvPr/>
          </p:nvSpPr>
          <p:spPr>
            <a:xfrm>
              <a:off x="2223075" y="-813675"/>
              <a:ext cx="91175" cy="66225"/>
            </a:xfrm>
            <a:custGeom>
              <a:avLst/>
              <a:gdLst/>
              <a:ahLst/>
              <a:cxnLst/>
              <a:rect l="l" t="t" r="r" b="b"/>
              <a:pathLst>
                <a:path w="3647" h="2649" extrusionOk="0">
                  <a:moveTo>
                    <a:pt x="593" y="386"/>
                  </a:moveTo>
                  <a:lnTo>
                    <a:pt x="3251" y="1933"/>
                  </a:lnTo>
                  <a:cubicBezTo>
                    <a:pt x="3042" y="2190"/>
                    <a:pt x="2733" y="2330"/>
                    <a:pt x="2416" y="2330"/>
                  </a:cubicBezTo>
                  <a:cubicBezTo>
                    <a:pt x="2236" y="2330"/>
                    <a:pt x="2053" y="2284"/>
                    <a:pt x="1885" y="2188"/>
                  </a:cubicBezTo>
                  <a:lnTo>
                    <a:pt x="1046" y="1694"/>
                  </a:lnTo>
                  <a:cubicBezTo>
                    <a:pt x="585" y="1431"/>
                    <a:pt x="404" y="871"/>
                    <a:pt x="593" y="386"/>
                  </a:cubicBezTo>
                  <a:close/>
                  <a:moveTo>
                    <a:pt x="524" y="0"/>
                  </a:moveTo>
                  <a:cubicBezTo>
                    <a:pt x="468" y="0"/>
                    <a:pt x="413" y="32"/>
                    <a:pt x="379" y="81"/>
                  </a:cubicBezTo>
                  <a:cubicBezTo>
                    <a:pt x="1" y="740"/>
                    <a:pt x="223" y="1596"/>
                    <a:pt x="881" y="1974"/>
                  </a:cubicBezTo>
                  <a:lnTo>
                    <a:pt x="1721" y="2460"/>
                  </a:lnTo>
                  <a:cubicBezTo>
                    <a:pt x="1943" y="2591"/>
                    <a:pt x="2182" y="2649"/>
                    <a:pt x="2420" y="2649"/>
                  </a:cubicBezTo>
                  <a:cubicBezTo>
                    <a:pt x="2898" y="2649"/>
                    <a:pt x="3358" y="2402"/>
                    <a:pt x="3622" y="1958"/>
                  </a:cubicBezTo>
                  <a:cubicBezTo>
                    <a:pt x="3638" y="1925"/>
                    <a:pt x="3646" y="1875"/>
                    <a:pt x="3638" y="1834"/>
                  </a:cubicBezTo>
                  <a:cubicBezTo>
                    <a:pt x="3622" y="1793"/>
                    <a:pt x="3597" y="1760"/>
                    <a:pt x="3556" y="1744"/>
                  </a:cubicBezTo>
                  <a:lnTo>
                    <a:pt x="602" y="24"/>
                  </a:lnTo>
                  <a:cubicBezTo>
                    <a:pt x="577" y="8"/>
                    <a:pt x="551"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30;p49">
              <a:extLst>
                <a:ext uri="{FF2B5EF4-FFF2-40B4-BE49-F238E27FC236}">
                  <a16:creationId xmlns:a16="http://schemas.microsoft.com/office/drawing/2014/main" id="{BC0D62FC-9D82-DF1B-BA28-A15DC59C90A0}"/>
                </a:ext>
              </a:extLst>
            </p:cNvPr>
            <p:cNvSpPr/>
            <p:nvPr/>
          </p:nvSpPr>
          <p:spPr>
            <a:xfrm>
              <a:off x="2293650" y="-1066125"/>
              <a:ext cx="98775" cy="86675"/>
            </a:xfrm>
            <a:custGeom>
              <a:avLst/>
              <a:gdLst/>
              <a:ahLst/>
              <a:cxnLst/>
              <a:rect l="l" t="t" r="r" b="b"/>
              <a:pathLst>
                <a:path w="3951" h="3467" extrusionOk="0">
                  <a:moveTo>
                    <a:pt x="1972" y="0"/>
                  </a:moveTo>
                  <a:cubicBezTo>
                    <a:pt x="1375" y="0"/>
                    <a:pt x="796" y="309"/>
                    <a:pt x="478" y="864"/>
                  </a:cubicBezTo>
                  <a:cubicBezTo>
                    <a:pt x="1" y="1695"/>
                    <a:pt x="280" y="2748"/>
                    <a:pt x="1103" y="3234"/>
                  </a:cubicBezTo>
                  <a:cubicBezTo>
                    <a:pt x="1378" y="3391"/>
                    <a:pt x="1677" y="3467"/>
                    <a:pt x="1972" y="3467"/>
                  </a:cubicBezTo>
                  <a:cubicBezTo>
                    <a:pt x="2571" y="3467"/>
                    <a:pt x="3153" y="3157"/>
                    <a:pt x="3473" y="2600"/>
                  </a:cubicBezTo>
                  <a:cubicBezTo>
                    <a:pt x="3951" y="1777"/>
                    <a:pt x="3671" y="716"/>
                    <a:pt x="2848" y="239"/>
                  </a:cubicBezTo>
                  <a:cubicBezTo>
                    <a:pt x="2571" y="77"/>
                    <a:pt x="2269" y="0"/>
                    <a:pt x="19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31;p49">
              <a:extLst>
                <a:ext uri="{FF2B5EF4-FFF2-40B4-BE49-F238E27FC236}">
                  <a16:creationId xmlns:a16="http://schemas.microsoft.com/office/drawing/2014/main" id="{E3C3C959-EF26-DF69-C7C1-82FD797DC860}"/>
                </a:ext>
              </a:extLst>
            </p:cNvPr>
            <p:cNvSpPr/>
            <p:nvPr/>
          </p:nvSpPr>
          <p:spPr>
            <a:xfrm>
              <a:off x="2294475" y="-1069775"/>
              <a:ext cx="97125" cy="93975"/>
            </a:xfrm>
            <a:custGeom>
              <a:avLst/>
              <a:gdLst/>
              <a:ahLst/>
              <a:cxnLst/>
              <a:rect l="l" t="t" r="r" b="b"/>
              <a:pathLst>
                <a:path w="3885" h="3759" extrusionOk="0">
                  <a:moveTo>
                    <a:pt x="1943" y="294"/>
                  </a:moveTo>
                  <a:cubicBezTo>
                    <a:pt x="2214" y="294"/>
                    <a:pt x="2486" y="360"/>
                    <a:pt x="2741" y="508"/>
                  </a:cubicBezTo>
                  <a:cubicBezTo>
                    <a:pt x="3103" y="722"/>
                    <a:pt x="3366" y="1059"/>
                    <a:pt x="3473" y="1471"/>
                  </a:cubicBezTo>
                  <a:cubicBezTo>
                    <a:pt x="3588" y="1882"/>
                    <a:pt x="3531" y="2310"/>
                    <a:pt x="3317" y="2672"/>
                  </a:cubicBezTo>
                  <a:cubicBezTo>
                    <a:pt x="3103" y="3043"/>
                    <a:pt x="2757" y="3306"/>
                    <a:pt x="2354" y="3413"/>
                  </a:cubicBezTo>
                  <a:cubicBezTo>
                    <a:pt x="2218" y="3448"/>
                    <a:pt x="2080" y="3466"/>
                    <a:pt x="1943" y="3466"/>
                  </a:cubicBezTo>
                  <a:cubicBezTo>
                    <a:pt x="1666" y="3466"/>
                    <a:pt x="1392" y="3394"/>
                    <a:pt x="1144" y="3257"/>
                  </a:cubicBezTo>
                  <a:cubicBezTo>
                    <a:pt x="782" y="3043"/>
                    <a:pt x="519" y="2697"/>
                    <a:pt x="412" y="2285"/>
                  </a:cubicBezTo>
                  <a:cubicBezTo>
                    <a:pt x="297" y="1874"/>
                    <a:pt x="354" y="1446"/>
                    <a:pt x="568" y="1084"/>
                  </a:cubicBezTo>
                  <a:cubicBezTo>
                    <a:pt x="865" y="574"/>
                    <a:pt x="1399" y="294"/>
                    <a:pt x="1943" y="294"/>
                  </a:cubicBezTo>
                  <a:close/>
                  <a:moveTo>
                    <a:pt x="1949" y="0"/>
                  </a:moveTo>
                  <a:cubicBezTo>
                    <a:pt x="1300" y="0"/>
                    <a:pt x="669" y="335"/>
                    <a:pt x="321" y="936"/>
                  </a:cubicBezTo>
                  <a:cubicBezTo>
                    <a:pt x="66" y="1372"/>
                    <a:pt x="0" y="1874"/>
                    <a:pt x="132" y="2360"/>
                  </a:cubicBezTo>
                  <a:cubicBezTo>
                    <a:pt x="256" y="2845"/>
                    <a:pt x="568" y="3248"/>
                    <a:pt x="996" y="3503"/>
                  </a:cubicBezTo>
                  <a:cubicBezTo>
                    <a:pt x="1292" y="3668"/>
                    <a:pt x="1613" y="3759"/>
                    <a:pt x="1943" y="3759"/>
                  </a:cubicBezTo>
                  <a:cubicBezTo>
                    <a:pt x="2099" y="3759"/>
                    <a:pt x="2263" y="3734"/>
                    <a:pt x="2428" y="3693"/>
                  </a:cubicBezTo>
                  <a:cubicBezTo>
                    <a:pt x="2905" y="3561"/>
                    <a:pt x="3317" y="3257"/>
                    <a:pt x="3564" y="2820"/>
                  </a:cubicBezTo>
                  <a:cubicBezTo>
                    <a:pt x="3819" y="2384"/>
                    <a:pt x="3885" y="1882"/>
                    <a:pt x="3753" y="1397"/>
                  </a:cubicBezTo>
                  <a:cubicBezTo>
                    <a:pt x="3630" y="911"/>
                    <a:pt x="3317" y="508"/>
                    <a:pt x="2889" y="253"/>
                  </a:cubicBezTo>
                  <a:cubicBezTo>
                    <a:pt x="2593" y="82"/>
                    <a:pt x="2269" y="0"/>
                    <a:pt x="1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32;p49">
              <a:extLst>
                <a:ext uri="{FF2B5EF4-FFF2-40B4-BE49-F238E27FC236}">
                  <a16:creationId xmlns:a16="http://schemas.microsoft.com/office/drawing/2014/main" id="{D7590AE6-7832-BE18-FDD9-CC1D99125E92}"/>
                </a:ext>
              </a:extLst>
            </p:cNvPr>
            <p:cNvSpPr/>
            <p:nvPr/>
          </p:nvSpPr>
          <p:spPr>
            <a:xfrm>
              <a:off x="2314025" y="-1048150"/>
              <a:ext cx="58025" cy="50675"/>
            </a:xfrm>
            <a:custGeom>
              <a:avLst/>
              <a:gdLst/>
              <a:ahLst/>
              <a:cxnLst/>
              <a:rect l="l" t="t" r="r" b="b"/>
              <a:pathLst>
                <a:path w="2321" h="2027" extrusionOk="0">
                  <a:moveTo>
                    <a:pt x="1164" y="0"/>
                  </a:moveTo>
                  <a:cubicBezTo>
                    <a:pt x="814" y="0"/>
                    <a:pt x="473" y="182"/>
                    <a:pt x="280" y="507"/>
                  </a:cubicBezTo>
                  <a:cubicBezTo>
                    <a:pt x="0" y="993"/>
                    <a:pt x="165" y="1610"/>
                    <a:pt x="650" y="1890"/>
                  </a:cubicBezTo>
                  <a:cubicBezTo>
                    <a:pt x="811" y="1982"/>
                    <a:pt x="986" y="2026"/>
                    <a:pt x="1159" y="2026"/>
                  </a:cubicBezTo>
                  <a:cubicBezTo>
                    <a:pt x="1508" y="2026"/>
                    <a:pt x="1848" y="1847"/>
                    <a:pt x="2041" y="1527"/>
                  </a:cubicBezTo>
                  <a:cubicBezTo>
                    <a:pt x="2321" y="1042"/>
                    <a:pt x="2156" y="417"/>
                    <a:pt x="1671" y="137"/>
                  </a:cubicBezTo>
                  <a:cubicBezTo>
                    <a:pt x="1511" y="44"/>
                    <a:pt x="1336" y="0"/>
                    <a:pt x="11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33;p49">
              <a:extLst>
                <a:ext uri="{FF2B5EF4-FFF2-40B4-BE49-F238E27FC236}">
                  <a16:creationId xmlns:a16="http://schemas.microsoft.com/office/drawing/2014/main" id="{DEC85B1A-86C7-F1AE-18BC-E571113EE87F}"/>
                </a:ext>
              </a:extLst>
            </p:cNvPr>
            <p:cNvSpPr/>
            <p:nvPr/>
          </p:nvSpPr>
          <p:spPr>
            <a:xfrm>
              <a:off x="2311750" y="-1050325"/>
              <a:ext cx="62575" cy="54975"/>
            </a:xfrm>
            <a:custGeom>
              <a:avLst/>
              <a:gdLst/>
              <a:ahLst/>
              <a:cxnLst/>
              <a:rect l="l" t="t" r="r" b="b"/>
              <a:pathLst>
                <a:path w="2503" h="2199" extrusionOk="0">
                  <a:moveTo>
                    <a:pt x="1252" y="174"/>
                  </a:moveTo>
                  <a:cubicBezTo>
                    <a:pt x="1416" y="174"/>
                    <a:pt x="1572" y="216"/>
                    <a:pt x="1721" y="298"/>
                  </a:cubicBezTo>
                  <a:cubicBezTo>
                    <a:pt x="2165" y="553"/>
                    <a:pt x="2313" y="1121"/>
                    <a:pt x="2058" y="1565"/>
                  </a:cubicBezTo>
                  <a:cubicBezTo>
                    <a:pt x="1882" y="1862"/>
                    <a:pt x="1569" y="2031"/>
                    <a:pt x="1249" y="2031"/>
                  </a:cubicBezTo>
                  <a:cubicBezTo>
                    <a:pt x="1090" y="2031"/>
                    <a:pt x="930" y="1990"/>
                    <a:pt x="782" y="1902"/>
                  </a:cubicBezTo>
                  <a:cubicBezTo>
                    <a:pt x="338" y="1647"/>
                    <a:pt x="190" y="1080"/>
                    <a:pt x="445" y="635"/>
                  </a:cubicBezTo>
                  <a:cubicBezTo>
                    <a:pt x="569" y="421"/>
                    <a:pt x="774" y="265"/>
                    <a:pt x="1013" y="199"/>
                  </a:cubicBezTo>
                  <a:cubicBezTo>
                    <a:pt x="1095" y="183"/>
                    <a:pt x="1169" y="174"/>
                    <a:pt x="1252" y="174"/>
                  </a:cubicBezTo>
                  <a:close/>
                  <a:moveTo>
                    <a:pt x="1262" y="1"/>
                  </a:moveTo>
                  <a:cubicBezTo>
                    <a:pt x="1165" y="1"/>
                    <a:pt x="1067" y="15"/>
                    <a:pt x="972" y="43"/>
                  </a:cubicBezTo>
                  <a:cubicBezTo>
                    <a:pt x="684" y="117"/>
                    <a:pt x="445" y="298"/>
                    <a:pt x="297" y="553"/>
                  </a:cubicBezTo>
                  <a:cubicBezTo>
                    <a:pt x="1" y="1071"/>
                    <a:pt x="174" y="1746"/>
                    <a:pt x="700" y="2051"/>
                  </a:cubicBezTo>
                  <a:cubicBezTo>
                    <a:pt x="873" y="2149"/>
                    <a:pt x="1062" y="2199"/>
                    <a:pt x="1252" y="2199"/>
                  </a:cubicBezTo>
                  <a:cubicBezTo>
                    <a:pt x="1630" y="2199"/>
                    <a:pt x="2000" y="2001"/>
                    <a:pt x="2206" y="1656"/>
                  </a:cubicBezTo>
                  <a:cubicBezTo>
                    <a:pt x="2502" y="1129"/>
                    <a:pt x="2330" y="454"/>
                    <a:pt x="1803" y="150"/>
                  </a:cubicBezTo>
                  <a:cubicBezTo>
                    <a:pt x="1635" y="52"/>
                    <a:pt x="1449" y="1"/>
                    <a:pt x="1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34;p49">
              <a:extLst>
                <a:ext uri="{FF2B5EF4-FFF2-40B4-BE49-F238E27FC236}">
                  <a16:creationId xmlns:a16="http://schemas.microsoft.com/office/drawing/2014/main" id="{2885DAD5-45B8-BCDC-F1D8-2224C663400F}"/>
                </a:ext>
              </a:extLst>
            </p:cNvPr>
            <p:cNvSpPr/>
            <p:nvPr/>
          </p:nvSpPr>
          <p:spPr>
            <a:xfrm>
              <a:off x="1990825" y="-723900"/>
              <a:ext cx="182900" cy="149475"/>
            </a:xfrm>
            <a:custGeom>
              <a:avLst/>
              <a:gdLst/>
              <a:ahLst/>
              <a:cxnLst/>
              <a:rect l="l" t="t" r="r" b="b"/>
              <a:pathLst>
                <a:path w="7316" h="5979" extrusionOk="0">
                  <a:moveTo>
                    <a:pt x="5279" y="1"/>
                  </a:moveTo>
                  <a:cubicBezTo>
                    <a:pt x="5171" y="1"/>
                    <a:pt x="5061" y="18"/>
                    <a:pt x="4954" y="54"/>
                  </a:cubicBezTo>
                  <a:lnTo>
                    <a:pt x="0" y="1741"/>
                  </a:lnTo>
                  <a:lnTo>
                    <a:pt x="7316" y="5979"/>
                  </a:lnTo>
                  <a:lnTo>
                    <a:pt x="7316" y="5979"/>
                  </a:lnTo>
                  <a:lnTo>
                    <a:pt x="6320" y="852"/>
                  </a:lnTo>
                  <a:cubicBezTo>
                    <a:pt x="6226" y="346"/>
                    <a:pt x="5767" y="1"/>
                    <a:pt x="52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35;p49">
              <a:extLst>
                <a:ext uri="{FF2B5EF4-FFF2-40B4-BE49-F238E27FC236}">
                  <a16:creationId xmlns:a16="http://schemas.microsoft.com/office/drawing/2014/main" id="{60237646-3280-6AED-D6BF-6022286F30C8}"/>
                </a:ext>
              </a:extLst>
            </p:cNvPr>
            <p:cNvSpPr/>
            <p:nvPr/>
          </p:nvSpPr>
          <p:spPr>
            <a:xfrm>
              <a:off x="1986300" y="-728425"/>
              <a:ext cx="192175" cy="158525"/>
            </a:xfrm>
            <a:custGeom>
              <a:avLst/>
              <a:gdLst/>
              <a:ahLst/>
              <a:cxnLst/>
              <a:rect l="l" t="t" r="r" b="b"/>
              <a:pathLst>
                <a:path w="7687" h="6341" extrusionOk="0">
                  <a:moveTo>
                    <a:pt x="5460" y="362"/>
                  </a:moveTo>
                  <a:cubicBezTo>
                    <a:pt x="5613" y="362"/>
                    <a:pt x="5769" y="404"/>
                    <a:pt x="5909" y="481"/>
                  </a:cubicBezTo>
                  <a:cubicBezTo>
                    <a:pt x="6123" y="613"/>
                    <a:pt x="6279" y="827"/>
                    <a:pt x="6328" y="1066"/>
                  </a:cubicBezTo>
                  <a:lnTo>
                    <a:pt x="7242" y="5806"/>
                  </a:lnTo>
                  <a:lnTo>
                    <a:pt x="617" y="1963"/>
                  </a:lnTo>
                  <a:lnTo>
                    <a:pt x="5193" y="407"/>
                  </a:lnTo>
                  <a:cubicBezTo>
                    <a:pt x="5278" y="377"/>
                    <a:pt x="5369" y="362"/>
                    <a:pt x="5460" y="362"/>
                  </a:cubicBezTo>
                  <a:close/>
                  <a:moveTo>
                    <a:pt x="5463" y="1"/>
                  </a:moveTo>
                  <a:cubicBezTo>
                    <a:pt x="5332" y="1"/>
                    <a:pt x="5202" y="21"/>
                    <a:pt x="5078" y="62"/>
                  </a:cubicBezTo>
                  <a:lnTo>
                    <a:pt x="124" y="1749"/>
                  </a:lnTo>
                  <a:cubicBezTo>
                    <a:pt x="58" y="1773"/>
                    <a:pt x="8" y="1831"/>
                    <a:pt x="8" y="1905"/>
                  </a:cubicBezTo>
                  <a:cubicBezTo>
                    <a:pt x="0" y="1971"/>
                    <a:pt x="33" y="2037"/>
                    <a:pt x="91" y="2078"/>
                  </a:cubicBezTo>
                  <a:lnTo>
                    <a:pt x="7406" y="6316"/>
                  </a:lnTo>
                  <a:cubicBezTo>
                    <a:pt x="7431" y="6332"/>
                    <a:pt x="7464" y="6341"/>
                    <a:pt x="7497" y="6341"/>
                  </a:cubicBezTo>
                  <a:cubicBezTo>
                    <a:pt x="7530" y="6341"/>
                    <a:pt x="7571" y="6332"/>
                    <a:pt x="7604" y="6308"/>
                  </a:cubicBezTo>
                  <a:cubicBezTo>
                    <a:pt x="7662" y="6267"/>
                    <a:pt x="7686" y="6201"/>
                    <a:pt x="7678" y="6127"/>
                  </a:cubicBezTo>
                  <a:lnTo>
                    <a:pt x="6682" y="1000"/>
                  </a:lnTo>
                  <a:cubicBezTo>
                    <a:pt x="6616" y="654"/>
                    <a:pt x="6394" y="350"/>
                    <a:pt x="6090" y="169"/>
                  </a:cubicBezTo>
                  <a:cubicBezTo>
                    <a:pt x="5895" y="56"/>
                    <a:pt x="5679" y="1"/>
                    <a:pt x="54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36;p49">
              <a:extLst>
                <a:ext uri="{FF2B5EF4-FFF2-40B4-BE49-F238E27FC236}">
                  <a16:creationId xmlns:a16="http://schemas.microsoft.com/office/drawing/2014/main" id="{C3139E66-7541-2761-1C96-87622ADFAA11}"/>
                </a:ext>
              </a:extLst>
            </p:cNvPr>
            <p:cNvSpPr/>
            <p:nvPr/>
          </p:nvSpPr>
          <p:spPr>
            <a:xfrm>
              <a:off x="1867375" y="-755500"/>
              <a:ext cx="421975" cy="269750"/>
            </a:xfrm>
            <a:custGeom>
              <a:avLst/>
              <a:gdLst/>
              <a:ahLst/>
              <a:cxnLst/>
              <a:rect l="l" t="t" r="r" b="b"/>
              <a:pathLst>
                <a:path w="16879" h="10790" extrusionOk="0">
                  <a:moveTo>
                    <a:pt x="873" y="1"/>
                  </a:moveTo>
                  <a:lnTo>
                    <a:pt x="1" y="1507"/>
                  </a:lnTo>
                  <a:lnTo>
                    <a:pt x="16006" y="10789"/>
                  </a:lnTo>
                  <a:lnTo>
                    <a:pt x="16879" y="9292"/>
                  </a:lnTo>
                  <a:lnTo>
                    <a:pt x="8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37;p49">
              <a:extLst>
                <a:ext uri="{FF2B5EF4-FFF2-40B4-BE49-F238E27FC236}">
                  <a16:creationId xmlns:a16="http://schemas.microsoft.com/office/drawing/2014/main" id="{8284EB2E-2DD0-6284-D940-9765B37C192A}"/>
                </a:ext>
              </a:extLst>
            </p:cNvPr>
            <p:cNvSpPr/>
            <p:nvPr/>
          </p:nvSpPr>
          <p:spPr>
            <a:xfrm>
              <a:off x="1862650" y="-759975"/>
              <a:ext cx="431225" cy="278750"/>
            </a:xfrm>
            <a:custGeom>
              <a:avLst/>
              <a:gdLst/>
              <a:ahLst/>
              <a:cxnLst/>
              <a:rect l="l" t="t" r="r" b="b"/>
              <a:pathLst>
                <a:path w="17249" h="11150" extrusionOk="0">
                  <a:moveTo>
                    <a:pt x="1128" y="427"/>
                  </a:moveTo>
                  <a:lnTo>
                    <a:pt x="16821" y="9537"/>
                  </a:lnTo>
                  <a:lnTo>
                    <a:pt x="16130" y="10722"/>
                  </a:lnTo>
                  <a:lnTo>
                    <a:pt x="437" y="1620"/>
                  </a:lnTo>
                  <a:lnTo>
                    <a:pt x="1128" y="427"/>
                  </a:lnTo>
                  <a:close/>
                  <a:moveTo>
                    <a:pt x="1063" y="0"/>
                  </a:moveTo>
                  <a:cubicBezTo>
                    <a:pt x="999" y="0"/>
                    <a:pt x="939" y="34"/>
                    <a:pt x="906" y="89"/>
                  </a:cubicBezTo>
                  <a:lnTo>
                    <a:pt x="33" y="1595"/>
                  </a:lnTo>
                  <a:cubicBezTo>
                    <a:pt x="9" y="1637"/>
                    <a:pt x="0" y="1686"/>
                    <a:pt x="17" y="1727"/>
                  </a:cubicBezTo>
                  <a:cubicBezTo>
                    <a:pt x="25" y="1776"/>
                    <a:pt x="58" y="1818"/>
                    <a:pt x="99" y="1842"/>
                  </a:cubicBezTo>
                  <a:lnTo>
                    <a:pt x="16105" y="11125"/>
                  </a:lnTo>
                  <a:cubicBezTo>
                    <a:pt x="16130" y="11141"/>
                    <a:pt x="16163" y="11149"/>
                    <a:pt x="16195" y="11149"/>
                  </a:cubicBezTo>
                  <a:cubicBezTo>
                    <a:pt x="16253" y="11149"/>
                    <a:pt x="16319" y="11117"/>
                    <a:pt x="16352" y="11059"/>
                  </a:cubicBezTo>
                  <a:lnTo>
                    <a:pt x="17224" y="9561"/>
                  </a:lnTo>
                  <a:cubicBezTo>
                    <a:pt x="17249" y="9520"/>
                    <a:pt x="17249" y="9471"/>
                    <a:pt x="17241" y="9430"/>
                  </a:cubicBezTo>
                  <a:cubicBezTo>
                    <a:pt x="17224" y="9380"/>
                    <a:pt x="17199" y="9339"/>
                    <a:pt x="17158" y="9314"/>
                  </a:cubicBezTo>
                  <a:lnTo>
                    <a:pt x="1152" y="24"/>
                  </a:lnTo>
                  <a:cubicBezTo>
                    <a:pt x="1123" y="8"/>
                    <a:pt x="1093" y="0"/>
                    <a:pt x="1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1238;p49">
              <a:extLst>
                <a:ext uri="{FF2B5EF4-FFF2-40B4-BE49-F238E27FC236}">
                  <a16:creationId xmlns:a16="http://schemas.microsoft.com/office/drawing/2014/main" id="{8D03EA2E-5EE1-5156-3CD1-470CE80EF03B}"/>
                </a:ext>
              </a:extLst>
            </p:cNvPr>
            <p:cNvSpPr/>
            <p:nvPr/>
          </p:nvSpPr>
          <p:spPr>
            <a:xfrm>
              <a:off x="2140800" y="-782450"/>
              <a:ext cx="187450" cy="121900"/>
            </a:xfrm>
            <a:custGeom>
              <a:avLst/>
              <a:gdLst/>
              <a:ahLst/>
              <a:cxnLst/>
              <a:rect l="l" t="t" r="r" b="b"/>
              <a:pathLst>
                <a:path w="7498" h="4876" extrusionOk="0">
                  <a:moveTo>
                    <a:pt x="445" y="1"/>
                  </a:moveTo>
                  <a:lnTo>
                    <a:pt x="206" y="421"/>
                  </a:lnTo>
                  <a:cubicBezTo>
                    <a:pt x="0" y="774"/>
                    <a:pt x="115" y="1219"/>
                    <a:pt x="469" y="1425"/>
                  </a:cubicBezTo>
                  <a:lnTo>
                    <a:pt x="6246" y="4774"/>
                  </a:lnTo>
                  <a:cubicBezTo>
                    <a:pt x="6365" y="4843"/>
                    <a:pt x="6493" y="4876"/>
                    <a:pt x="6620" y="4876"/>
                  </a:cubicBezTo>
                  <a:cubicBezTo>
                    <a:pt x="6871" y="4876"/>
                    <a:pt x="7113" y="4746"/>
                    <a:pt x="7250" y="4511"/>
                  </a:cubicBezTo>
                  <a:lnTo>
                    <a:pt x="7497" y="4091"/>
                  </a:lnTo>
                  <a:lnTo>
                    <a:pt x="44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1239;p49">
              <a:extLst>
                <a:ext uri="{FF2B5EF4-FFF2-40B4-BE49-F238E27FC236}">
                  <a16:creationId xmlns:a16="http://schemas.microsoft.com/office/drawing/2014/main" id="{BAE67588-CEFE-544D-5085-14AFB21EA60F}"/>
                </a:ext>
              </a:extLst>
            </p:cNvPr>
            <p:cNvSpPr/>
            <p:nvPr/>
          </p:nvSpPr>
          <p:spPr>
            <a:xfrm>
              <a:off x="2137100" y="-785600"/>
              <a:ext cx="194625" cy="128275"/>
            </a:xfrm>
            <a:custGeom>
              <a:avLst/>
              <a:gdLst/>
              <a:ahLst/>
              <a:cxnLst/>
              <a:rect l="l" t="t" r="r" b="b"/>
              <a:pathLst>
                <a:path w="7785" h="5131" extrusionOk="0">
                  <a:moveTo>
                    <a:pt x="642" y="300"/>
                  </a:moveTo>
                  <a:lnTo>
                    <a:pt x="7472" y="4266"/>
                  </a:lnTo>
                  <a:lnTo>
                    <a:pt x="7291" y="4571"/>
                  </a:lnTo>
                  <a:cubicBezTo>
                    <a:pt x="7209" y="4711"/>
                    <a:pt x="7077" y="4818"/>
                    <a:pt x="6921" y="4859"/>
                  </a:cubicBezTo>
                  <a:cubicBezTo>
                    <a:pt x="6871" y="4872"/>
                    <a:pt x="6820" y="4878"/>
                    <a:pt x="6770" y="4878"/>
                  </a:cubicBezTo>
                  <a:cubicBezTo>
                    <a:pt x="6661" y="4878"/>
                    <a:pt x="6553" y="4849"/>
                    <a:pt x="6452" y="4793"/>
                  </a:cubicBezTo>
                  <a:lnTo>
                    <a:pt x="683" y="1444"/>
                  </a:lnTo>
                  <a:cubicBezTo>
                    <a:pt x="395" y="1279"/>
                    <a:pt x="288" y="900"/>
                    <a:pt x="461" y="604"/>
                  </a:cubicBezTo>
                  <a:lnTo>
                    <a:pt x="642" y="300"/>
                  </a:lnTo>
                  <a:close/>
                  <a:moveTo>
                    <a:pt x="586" y="0"/>
                  </a:moveTo>
                  <a:cubicBezTo>
                    <a:pt x="577" y="0"/>
                    <a:pt x="569" y="1"/>
                    <a:pt x="560" y="3"/>
                  </a:cubicBezTo>
                  <a:cubicBezTo>
                    <a:pt x="527" y="12"/>
                    <a:pt x="502" y="36"/>
                    <a:pt x="486" y="61"/>
                  </a:cubicBezTo>
                  <a:lnTo>
                    <a:pt x="239" y="481"/>
                  </a:lnTo>
                  <a:cubicBezTo>
                    <a:pt x="0" y="892"/>
                    <a:pt x="148" y="1427"/>
                    <a:pt x="560" y="1666"/>
                  </a:cubicBezTo>
                  <a:lnTo>
                    <a:pt x="6328" y="5015"/>
                  </a:lnTo>
                  <a:cubicBezTo>
                    <a:pt x="6460" y="5089"/>
                    <a:pt x="6608" y="5130"/>
                    <a:pt x="6765" y="5130"/>
                  </a:cubicBezTo>
                  <a:cubicBezTo>
                    <a:pt x="6839" y="5130"/>
                    <a:pt x="6913" y="5122"/>
                    <a:pt x="6987" y="5097"/>
                  </a:cubicBezTo>
                  <a:cubicBezTo>
                    <a:pt x="7209" y="5040"/>
                    <a:pt x="7390" y="4900"/>
                    <a:pt x="7513" y="4702"/>
                  </a:cubicBezTo>
                  <a:lnTo>
                    <a:pt x="7752" y="4283"/>
                  </a:lnTo>
                  <a:cubicBezTo>
                    <a:pt x="7785" y="4225"/>
                    <a:pt x="7768" y="4143"/>
                    <a:pt x="7703" y="4110"/>
                  </a:cubicBezTo>
                  <a:lnTo>
                    <a:pt x="658" y="20"/>
                  </a:lnTo>
                  <a:cubicBezTo>
                    <a:pt x="634" y="8"/>
                    <a:pt x="610"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1240;p49">
              <a:extLst>
                <a:ext uri="{FF2B5EF4-FFF2-40B4-BE49-F238E27FC236}">
                  <a16:creationId xmlns:a16="http://schemas.microsoft.com/office/drawing/2014/main" id="{DFB55163-AFBD-F4E4-7867-4228825DA03B}"/>
                </a:ext>
              </a:extLst>
            </p:cNvPr>
            <p:cNvSpPr/>
            <p:nvPr/>
          </p:nvSpPr>
          <p:spPr>
            <a:xfrm>
              <a:off x="2106850" y="-699300"/>
              <a:ext cx="22850" cy="20000"/>
            </a:xfrm>
            <a:custGeom>
              <a:avLst/>
              <a:gdLst/>
              <a:ahLst/>
              <a:cxnLst/>
              <a:rect l="l" t="t" r="r" b="b"/>
              <a:pathLst>
                <a:path w="914" h="800" extrusionOk="0">
                  <a:moveTo>
                    <a:pt x="456" y="0"/>
                  </a:moveTo>
                  <a:cubicBezTo>
                    <a:pt x="318" y="0"/>
                    <a:pt x="184" y="71"/>
                    <a:pt x="107" y="197"/>
                  </a:cubicBezTo>
                  <a:cubicBezTo>
                    <a:pt x="0" y="395"/>
                    <a:pt x="66" y="633"/>
                    <a:pt x="256" y="748"/>
                  </a:cubicBezTo>
                  <a:cubicBezTo>
                    <a:pt x="317" y="783"/>
                    <a:pt x="384" y="800"/>
                    <a:pt x="451" y="800"/>
                  </a:cubicBezTo>
                  <a:cubicBezTo>
                    <a:pt x="590" y="800"/>
                    <a:pt x="726" y="728"/>
                    <a:pt x="799" y="600"/>
                  </a:cubicBezTo>
                  <a:cubicBezTo>
                    <a:pt x="914" y="411"/>
                    <a:pt x="848" y="164"/>
                    <a:pt x="659" y="57"/>
                  </a:cubicBezTo>
                  <a:cubicBezTo>
                    <a:pt x="595" y="18"/>
                    <a:pt x="525" y="0"/>
                    <a:pt x="4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1241;p49">
              <a:extLst>
                <a:ext uri="{FF2B5EF4-FFF2-40B4-BE49-F238E27FC236}">
                  <a16:creationId xmlns:a16="http://schemas.microsoft.com/office/drawing/2014/main" id="{39FBE3AF-4608-4EFD-2B55-E7B101991335}"/>
                </a:ext>
              </a:extLst>
            </p:cNvPr>
            <p:cNvSpPr/>
            <p:nvPr/>
          </p:nvSpPr>
          <p:spPr>
            <a:xfrm>
              <a:off x="2105625" y="-701525"/>
              <a:ext cx="25325" cy="24450"/>
            </a:xfrm>
            <a:custGeom>
              <a:avLst/>
              <a:gdLst/>
              <a:ahLst/>
              <a:cxnLst/>
              <a:rect l="l" t="t" r="r" b="b"/>
              <a:pathLst>
                <a:path w="1013" h="978" extrusionOk="0">
                  <a:moveTo>
                    <a:pt x="502" y="179"/>
                  </a:moveTo>
                  <a:cubicBezTo>
                    <a:pt x="560" y="179"/>
                    <a:pt x="609" y="195"/>
                    <a:pt x="658" y="220"/>
                  </a:cubicBezTo>
                  <a:cubicBezTo>
                    <a:pt x="732" y="261"/>
                    <a:pt x="782" y="327"/>
                    <a:pt x="807" y="409"/>
                  </a:cubicBezTo>
                  <a:cubicBezTo>
                    <a:pt x="823" y="492"/>
                    <a:pt x="815" y="574"/>
                    <a:pt x="774" y="648"/>
                  </a:cubicBezTo>
                  <a:cubicBezTo>
                    <a:pt x="713" y="742"/>
                    <a:pt x="608" y="799"/>
                    <a:pt x="501" y="799"/>
                  </a:cubicBezTo>
                  <a:cubicBezTo>
                    <a:pt x="448" y="799"/>
                    <a:pt x="395" y="785"/>
                    <a:pt x="346" y="755"/>
                  </a:cubicBezTo>
                  <a:cubicBezTo>
                    <a:pt x="280" y="714"/>
                    <a:pt x="230" y="648"/>
                    <a:pt x="206" y="566"/>
                  </a:cubicBezTo>
                  <a:cubicBezTo>
                    <a:pt x="181" y="492"/>
                    <a:pt x="198" y="409"/>
                    <a:pt x="239" y="335"/>
                  </a:cubicBezTo>
                  <a:cubicBezTo>
                    <a:pt x="296" y="237"/>
                    <a:pt x="395" y="179"/>
                    <a:pt x="502" y="179"/>
                  </a:cubicBezTo>
                  <a:close/>
                  <a:moveTo>
                    <a:pt x="510" y="1"/>
                  </a:moveTo>
                  <a:cubicBezTo>
                    <a:pt x="339" y="1"/>
                    <a:pt x="171" y="89"/>
                    <a:pt x="82" y="245"/>
                  </a:cubicBezTo>
                  <a:cubicBezTo>
                    <a:pt x="17" y="360"/>
                    <a:pt x="0" y="492"/>
                    <a:pt x="33" y="615"/>
                  </a:cubicBezTo>
                  <a:cubicBezTo>
                    <a:pt x="66" y="739"/>
                    <a:pt x="148" y="846"/>
                    <a:pt x="255" y="911"/>
                  </a:cubicBezTo>
                  <a:cubicBezTo>
                    <a:pt x="337" y="961"/>
                    <a:pt x="420" y="977"/>
                    <a:pt x="502" y="977"/>
                  </a:cubicBezTo>
                  <a:cubicBezTo>
                    <a:pt x="675" y="977"/>
                    <a:pt x="839" y="895"/>
                    <a:pt x="930" y="739"/>
                  </a:cubicBezTo>
                  <a:cubicBezTo>
                    <a:pt x="996" y="623"/>
                    <a:pt x="1012" y="492"/>
                    <a:pt x="979" y="368"/>
                  </a:cubicBezTo>
                  <a:cubicBezTo>
                    <a:pt x="946" y="237"/>
                    <a:pt x="864" y="130"/>
                    <a:pt x="749" y="64"/>
                  </a:cubicBezTo>
                  <a:cubicBezTo>
                    <a:pt x="674" y="21"/>
                    <a:pt x="592" y="1"/>
                    <a:pt x="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6" name="Google Shape;1242;p49">
            <a:extLst>
              <a:ext uri="{FF2B5EF4-FFF2-40B4-BE49-F238E27FC236}">
                <a16:creationId xmlns:a16="http://schemas.microsoft.com/office/drawing/2014/main" id="{D5A50106-4C3B-0BA6-F8FD-162631EA305E}"/>
              </a:ext>
            </a:extLst>
          </p:cNvPr>
          <p:cNvGrpSpPr/>
          <p:nvPr/>
        </p:nvGrpSpPr>
        <p:grpSpPr>
          <a:xfrm rot="1762646" flipH="1">
            <a:off x="7517311" y="3402146"/>
            <a:ext cx="966208" cy="1458633"/>
            <a:chOff x="2689275" y="-2085950"/>
            <a:chExt cx="414575" cy="625875"/>
          </a:xfrm>
        </p:grpSpPr>
        <p:sp>
          <p:nvSpPr>
            <p:cNvPr id="2057" name="Google Shape;1243;p49">
              <a:extLst>
                <a:ext uri="{FF2B5EF4-FFF2-40B4-BE49-F238E27FC236}">
                  <a16:creationId xmlns:a16="http://schemas.microsoft.com/office/drawing/2014/main" id="{73C5E105-866A-AF1A-C328-15FA2DA3AAB6}"/>
                </a:ext>
              </a:extLst>
            </p:cNvPr>
            <p:cNvSpPr/>
            <p:nvPr/>
          </p:nvSpPr>
          <p:spPr>
            <a:xfrm>
              <a:off x="2692975" y="-2082450"/>
              <a:ext cx="407150" cy="618875"/>
            </a:xfrm>
            <a:custGeom>
              <a:avLst/>
              <a:gdLst/>
              <a:ahLst/>
              <a:cxnLst/>
              <a:rect l="l" t="t" r="r" b="b"/>
              <a:pathLst>
                <a:path w="16286" h="24755" extrusionOk="0">
                  <a:moveTo>
                    <a:pt x="7859" y="4552"/>
                  </a:moveTo>
                  <a:cubicBezTo>
                    <a:pt x="8123" y="4552"/>
                    <a:pt x="8378" y="4584"/>
                    <a:pt x="8633" y="4650"/>
                  </a:cubicBezTo>
                  <a:cubicBezTo>
                    <a:pt x="10262" y="5070"/>
                    <a:pt x="11250" y="6741"/>
                    <a:pt x="10822" y="8370"/>
                  </a:cubicBezTo>
                  <a:cubicBezTo>
                    <a:pt x="10476" y="9711"/>
                    <a:pt x="9258" y="10658"/>
                    <a:pt x="7867" y="10658"/>
                  </a:cubicBezTo>
                  <a:cubicBezTo>
                    <a:pt x="7612" y="10658"/>
                    <a:pt x="7357" y="10625"/>
                    <a:pt x="7102" y="10559"/>
                  </a:cubicBezTo>
                  <a:cubicBezTo>
                    <a:pt x="6312" y="10353"/>
                    <a:pt x="5654" y="9851"/>
                    <a:pt x="5242" y="9152"/>
                  </a:cubicBezTo>
                  <a:cubicBezTo>
                    <a:pt x="4823" y="8452"/>
                    <a:pt x="4707" y="7629"/>
                    <a:pt x="4913" y="6839"/>
                  </a:cubicBezTo>
                  <a:cubicBezTo>
                    <a:pt x="5119" y="6049"/>
                    <a:pt x="5621" y="5383"/>
                    <a:pt x="6320" y="4971"/>
                  </a:cubicBezTo>
                  <a:cubicBezTo>
                    <a:pt x="6789" y="4691"/>
                    <a:pt x="7324" y="4552"/>
                    <a:pt x="7859" y="4552"/>
                  </a:cubicBezTo>
                  <a:close/>
                  <a:moveTo>
                    <a:pt x="7867" y="1"/>
                  </a:moveTo>
                  <a:cubicBezTo>
                    <a:pt x="4403" y="1"/>
                    <a:pt x="1375" y="2338"/>
                    <a:pt x="502" y="5695"/>
                  </a:cubicBezTo>
                  <a:cubicBezTo>
                    <a:pt x="0" y="7662"/>
                    <a:pt x="288" y="9711"/>
                    <a:pt x="1317" y="11464"/>
                  </a:cubicBezTo>
                  <a:cubicBezTo>
                    <a:pt x="1868" y="12402"/>
                    <a:pt x="2601" y="13192"/>
                    <a:pt x="3473" y="13809"/>
                  </a:cubicBezTo>
                  <a:cubicBezTo>
                    <a:pt x="3292" y="13999"/>
                    <a:pt x="3160" y="14229"/>
                    <a:pt x="3095" y="14484"/>
                  </a:cubicBezTo>
                  <a:lnTo>
                    <a:pt x="1375" y="21133"/>
                  </a:lnTo>
                  <a:cubicBezTo>
                    <a:pt x="1185" y="21882"/>
                    <a:pt x="1292" y="22664"/>
                    <a:pt x="1687" y="23331"/>
                  </a:cubicBezTo>
                  <a:cubicBezTo>
                    <a:pt x="2025" y="23907"/>
                    <a:pt x="2560" y="24351"/>
                    <a:pt x="3185" y="24581"/>
                  </a:cubicBezTo>
                  <a:cubicBezTo>
                    <a:pt x="3276" y="24614"/>
                    <a:pt x="3366" y="24639"/>
                    <a:pt x="3457" y="24664"/>
                  </a:cubicBezTo>
                  <a:cubicBezTo>
                    <a:pt x="3695" y="24729"/>
                    <a:pt x="3934" y="24754"/>
                    <a:pt x="4181" y="24754"/>
                  </a:cubicBezTo>
                  <a:cubicBezTo>
                    <a:pt x="4502" y="24754"/>
                    <a:pt x="4814" y="24705"/>
                    <a:pt x="5119" y="24598"/>
                  </a:cubicBezTo>
                  <a:cubicBezTo>
                    <a:pt x="6041" y="24285"/>
                    <a:pt x="6740" y="23528"/>
                    <a:pt x="6987" y="22590"/>
                  </a:cubicBezTo>
                  <a:lnTo>
                    <a:pt x="8707" y="15941"/>
                  </a:lnTo>
                  <a:cubicBezTo>
                    <a:pt x="8773" y="15677"/>
                    <a:pt x="8773" y="15414"/>
                    <a:pt x="8707" y="15159"/>
                  </a:cubicBezTo>
                  <a:cubicBezTo>
                    <a:pt x="11817" y="14822"/>
                    <a:pt x="14434" y="12591"/>
                    <a:pt x="15233" y="9506"/>
                  </a:cubicBezTo>
                  <a:cubicBezTo>
                    <a:pt x="16286" y="5449"/>
                    <a:pt x="13834" y="1293"/>
                    <a:pt x="9777" y="239"/>
                  </a:cubicBezTo>
                  <a:cubicBezTo>
                    <a:pt x="9151" y="75"/>
                    <a:pt x="8509" y="1"/>
                    <a:pt x="78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1244;p49">
              <a:extLst>
                <a:ext uri="{FF2B5EF4-FFF2-40B4-BE49-F238E27FC236}">
                  <a16:creationId xmlns:a16="http://schemas.microsoft.com/office/drawing/2014/main" id="{17CD8991-B0DF-DC51-64F4-77C6AC59D88F}"/>
                </a:ext>
              </a:extLst>
            </p:cNvPr>
            <p:cNvSpPr/>
            <p:nvPr/>
          </p:nvSpPr>
          <p:spPr>
            <a:xfrm>
              <a:off x="2689275" y="-2085950"/>
              <a:ext cx="414575" cy="625875"/>
            </a:xfrm>
            <a:custGeom>
              <a:avLst/>
              <a:gdLst/>
              <a:ahLst/>
              <a:cxnLst/>
              <a:rect l="l" t="t" r="r" b="b"/>
              <a:pathLst>
                <a:path w="16583" h="25035" extrusionOk="0">
                  <a:moveTo>
                    <a:pt x="8015" y="1"/>
                  </a:moveTo>
                  <a:cubicBezTo>
                    <a:pt x="4485" y="1"/>
                    <a:pt x="1407" y="2387"/>
                    <a:pt x="519" y="5802"/>
                  </a:cubicBezTo>
                  <a:cubicBezTo>
                    <a:pt x="0" y="7810"/>
                    <a:pt x="297" y="9892"/>
                    <a:pt x="1342" y="11670"/>
                  </a:cubicBezTo>
                  <a:cubicBezTo>
                    <a:pt x="1885" y="12583"/>
                    <a:pt x="2576" y="13357"/>
                    <a:pt x="3415" y="13974"/>
                  </a:cubicBezTo>
                  <a:cubicBezTo>
                    <a:pt x="3275" y="14155"/>
                    <a:pt x="3168" y="14369"/>
                    <a:pt x="3111" y="14591"/>
                  </a:cubicBezTo>
                  <a:lnTo>
                    <a:pt x="1391" y="21240"/>
                  </a:lnTo>
                  <a:cubicBezTo>
                    <a:pt x="1193" y="22022"/>
                    <a:pt x="1300" y="22845"/>
                    <a:pt x="1712" y="23545"/>
                  </a:cubicBezTo>
                  <a:cubicBezTo>
                    <a:pt x="2074" y="24145"/>
                    <a:pt x="2625" y="24606"/>
                    <a:pt x="3284" y="24853"/>
                  </a:cubicBezTo>
                  <a:cubicBezTo>
                    <a:pt x="3374" y="24886"/>
                    <a:pt x="3473" y="24911"/>
                    <a:pt x="3572" y="24935"/>
                  </a:cubicBezTo>
                  <a:cubicBezTo>
                    <a:pt x="3819" y="25001"/>
                    <a:pt x="4074" y="25034"/>
                    <a:pt x="4329" y="25034"/>
                  </a:cubicBezTo>
                  <a:cubicBezTo>
                    <a:pt x="4666" y="25034"/>
                    <a:pt x="4995" y="24976"/>
                    <a:pt x="5308" y="24869"/>
                  </a:cubicBezTo>
                  <a:cubicBezTo>
                    <a:pt x="6279" y="24540"/>
                    <a:pt x="7012" y="23750"/>
                    <a:pt x="7267" y="22763"/>
                  </a:cubicBezTo>
                  <a:lnTo>
                    <a:pt x="8987" y="16114"/>
                  </a:lnTo>
                  <a:cubicBezTo>
                    <a:pt x="9044" y="15883"/>
                    <a:pt x="9052" y="15653"/>
                    <a:pt x="9019" y="15422"/>
                  </a:cubicBezTo>
                  <a:cubicBezTo>
                    <a:pt x="12130" y="15019"/>
                    <a:pt x="14722" y="12723"/>
                    <a:pt x="15512" y="9678"/>
                  </a:cubicBezTo>
                  <a:cubicBezTo>
                    <a:pt x="16582" y="5547"/>
                    <a:pt x="14089" y="1318"/>
                    <a:pt x="9958" y="248"/>
                  </a:cubicBezTo>
                  <a:cubicBezTo>
                    <a:pt x="9324" y="83"/>
                    <a:pt x="8666" y="1"/>
                    <a:pt x="8015" y="1"/>
                  </a:cubicBezTo>
                  <a:close/>
                </a:path>
              </a:pathLst>
            </a:custGeom>
            <a:solidFill>
              <a:schemeClr val="lt1"/>
            </a:solidFill>
            <a:ln>
              <a:noFill/>
            </a:ln>
            <a:effectLst>
              <a:outerShdw blurRad="71438" dist="66675" dir="456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1245;p49">
              <a:extLst>
                <a:ext uri="{FF2B5EF4-FFF2-40B4-BE49-F238E27FC236}">
                  <a16:creationId xmlns:a16="http://schemas.microsoft.com/office/drawing/2014/main" id="{66127948-AA50-17D9-4AEB-F2F25DD35D1F}"/>
                </a:ext>
              </a:extLst>
            </p:cNvPr>
            <p:cNvSpPr/>
            <p:nvPr/>
          </p:nvSpPr>
          <p:spPr>
            <a:xfrm>
              <a:off x="2722175" y="-2043700"/>
              <a:ext cx="334975" cy="302725"/>
            </a:xfrm>
            <a:custGeom>
              <a:avLst/>
              <a:gdLst/>
              <a:ahLst/>
              <a:cxnLst/>
              <a:rect l="l" t="t" r="r" b="b"/>
              <a:pathLst>
                <a:path w="13399" h="12109" extrusionOk="0">
                  <a:moveTo>
                    <a:pt x="6701" y="1448"/>
                  </a:moveTo>
                  <a:cubicBezTo>
                    <a:pt x="7081" y="1448"/>
                    <a:pt x="7467" y="1495"/>
                    <a:pt x="7852" y="1594"/>
                  </a:cubicBezTo>
                  <a:cubicBezTo>
                    <a:pt x="10312" y="2228"/>
                    <a:pt x="11793" y="4746"/>
                    <a:pt x="11160" y="7207"/>
                  </a:cubicBezTo>
                  <a:cubicBezTo>
                    <a:pt x="10625" y="9282"/>
                    <a:pt x="8749" y="10661"/>
                    <a:pt x="6698" y="10661"/>
                  </a:cubicBezTo>
                  <a:cubicBezTo>
                    <a:pt x="6318" y="10661"/>
                    <a:pt x="5932" y="10614"/>
                    <a:pt x="5547" y="10515"/>
                  </a:cubicBezTo>
                  <a:cubicBezTo>
                    <a:pt x="3087" y="9873"/>
                    <a:pt x="1606" y="7363"/>
                    <a:pt x="2239" y="4902"/>
                  </a:cubicBezTo>
                  <a:cubicBezTo>
                    <a:pt x="2781" y="2827"/>
                    <a:pt x="4652" y="1448"/>
                    <a:pt x="6701" y="1448"/>
                  </a:cubicBezTo>
                  <a:close/>
                  <a:moveTo>
                    <a:pt x="6691" y="0"/>
                  </a:moveTo>
                  <a:cubicBezTo>
                    <a:pt x="4001" y="0"/>
                    <a:pt x="1547" y="1809"/>
                    <a:pt x="840" y="4540"/>
                  </a:cubicBezTo>
                  <a:cubicBezTo>
                    <a:pt x="1" y="7774"/>
                    <a:pt x="1951" y="11074"/>
                    <a:pt x="5185" y="11914"/>
                  </a:cubicBezTo>
                  <a:cubicBezTo>
                    <a:pt x="5693" y="12046"/>
                    <a:pt x="6203" y="12109"/>
                    <a:pt x="6705" y="12109"/>
                  </a:cubicBezTo>
                  <a:cubicBezTo>
                    <a:pt x="9398" y="12109"/>
                    <a:pt x="11858" y="10295"/>
                    <a:pt x="12559" y="7569"/>
                  </a:cubicBezTo>
                  <a:cubicBezTo>
                    <a:pt x="13398" y="4335"/>
                    <a:pt x="11456" y="1027"/>
                    <a:pt x="8214" y="195"/>
                  </a:cubicBezTo>
                  <a:cubicBezTo>
                    <a:pt x="7704" y="63"/>
                    <a:pt x="7193" y="0"/>
                    <a:pt x="6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1246;p49">
              <a:extLst>
                <a:ext uri="{FF2B5EF4-FFF2-40B4-BE49-F238E27FC236}">
                  <a16:creationId xmlns:a16="http://schemas.microsoft.com/office/drawing/2014/main" id="{1A76D53C-64DD-1375-4DD5-ABA666BD28EE}"/>
                </a:ext>
              </a:extLst>
            </p:cNvPr>
            <p:cNvSpPr/>
            <p:nvPr/>
          </p:nvSpPr>
          <p:spPr>
            <a:xfrm>
              <a:off x="2728350" y="-2048275"/>
              <a:ext cx="333725" cy="311700"/>
            </a:xfrm>
            <a:custGeom>
              <a:avLst/>
              <a:gdLst/>
              <a:ahLst/>
              <a:cxnLst/>
              <a:rect l="l" t="t" r="r" b="b"/>
              <a:pathLst>
                <a:path w="13349" h="12468" extrusionOk="0">
                  <a:moveTo>
                    <a:pt x="6444" y="1810"/>
                  </a:moveTo>
                  <a:cubicBezTo>
                    <a:pt x="6815" y="1810"/>
                    <a:pt x="7193" y="1860"/>
                    <a:pt x="7563" y="1950"/>
                  </a:cubicBezTo>
                  <a:cubicBezTo>
                    <a:pt x="9925" y="2559"/>
                    <a:pt x="11349" y="4979"/>
                    <a:pt x="10740" y="7340"/>
                  </a:cubicBezTo>
                  <a:cubicBezTo>
                    <a:pt x="10220" y="9330"/>
                    <a:pt x="8426" y="10660"/>
                    <a:pt x="6461" y="10660"/>
                  </a:cubicBezTo>
                  <a:cubicBezTo>
                    <a:pt x="6094" y="10660"/>
                    <a:pt x="5721" y="10614"/>
                    <a:pt x="5350" y="10517"/>
                  </a:cubicBezTo>
                  <a:cubicBezTo>
                    <a:pt x="4206" y="10220"/>
                    <a:pt x="3243" y="9496"/>
                    <a:pt x="2642" y="8484"/>
                  </a:cubicBezTo>
                  <a:cubicBezTo>
                    <a:pt x="2042" y="7464"/>
                    <a:pt x="1877" y="6270"/>
                    <a:pt x="2173" y="5127"/>
                  </a:cubicBezTo>
                  <a:cubicBezTo>
                    <a:pt x="2470" y="3983"/>
                    <a:pt x="3194" y="3020"/>
                    <a:pt x="4206" y="2427"/>
                  </a:cubicBezTo>
                  <a:cubicBezTo>
                    <a:pt x="4897" y="2016"/>
                    <a:pt x="5662" y="1810"/>
                    <a:pt x="6444" y="1810"/>
                  </a:cubicBezTo>
                  <a:close/>
                  <a:moveTo>
                    <a:pt x="6444" y="1450"/>
                  </a:moveTo>
                  <a:cubicBezTo>
                    <a:pt x="5601" y="1450"/>
                    <a:pt x="4771" y="1675"/>
                    <a:pt x="4025" y="2115"/>
                  </a:cubicBezTo>
                  <a:cubicBezTo>
                    <a:pt x="2922" y="2765"/>
                    <a:pt x="2140" y="3802"/>
                    <a:pt x="1819" y="5036"/>
                  </a:cubicBezTo>
                  <a:cubicBezTo>
                    <a:pt x="1499" y="6279"/>
                    <a:pt x="1680" y="7562"/>
                    <a:pt x="2330" y="8665"/>
                  </a:cubicBezTo>
                  <a:cubicBezTo>
                    <a:pt x="2980" y="9768"/>
                    <a:pt x="4017" y="10550"/>
                    <a:pt x="5259" y="10871"/>
                  </a:cubicBezTo>
                  <a:cubicBezTo>
                    <a:pt x="5654" y="10969"/>
                    <a:pt x="6057" y="11019"/>
                    <a:pt x="6452" y="11019"/>
                  </a:cubicBezTo>
                  <a:cubicBezTo>
                    <a:pt x="8584" y="11019"/>
                    <a:pt x="10526" y="9587"/>
                    <a:pt x="11085" y="7431"/>
                  </a:cubicBezTo>
                  <a:cubicBezTo>
                    <a:pt x="11744" y="4880"/>
                    <a:pt x="10205" y="2263"/>
                    <a:pt x="7654" y="1605"/>
                  </a:cubicBezTo>
                  <a:cubicBezTo>
                    <a:pt x="7252" y="1501"/>
                    <a:pt x="6847" y="1450"/>
                    <a:pt x="6444" y="1450"/>
                  </a:cubicBezTo>
                  <a:close/>
                  <a:moveTo>
                    <a:pt x="6452" y="362"/>
                  </a:moveTo>
                  <a:cubicBezTo>
                    <a:pt x="6938" y="362"/>
                    <a:pt x="7432" y="420"/>
                    <a:pt x="7925" y="551"/>
                  </a:cubicBezTo>
                  <a:cubicBezTo>
                    <a:pt x="11061" y="1358"/>
                    <a:pt x="12954" y="4567"/>
                    <a:pt x="12139" y="7702"/>
                  </a:cubicBezTo>
                  <a:cubicBezTo>
                    <a:pt x="11458" y="10349"/>
                    <a:pt x="9060" y="12110"/>
                    <a:pt x="6443" y="12110"/>
                  </a:cubicBezTo>
                  <a:cubicBezTo>
                    <a:pt x="5959" y="12110"/>
                    <a:pt x="5468" y="12050"/>
                    <a:pt x="4979" y="11924"/>
                  </a:cubicBezTo>
                  <a:cubicBezTo>
                    <a:pt x="3465" y="11529"/>
                    <a:pt x="2190" y="10566"/>
                    <a:pt x="1392" y="9217"/>
                  </a:cubicBezTo>
                  <a:cubicBezTo>
                    <a:pt x="593" y="7867"/>
                    <a:pt x="371" y="6287"/>
                    <a:pt x="766" y="4765"/>
                  </a:cubicBezTo>
                  <a:cubicBezTo>
                    <a:pt x="1449" y="2123"/>
                    <a:pt x="3844" y="362"/>
                    <a:pt x="6452" y="362"/>
                  </a:cubicBezTo>
                  <a:close/>
                  <a:moveTo>
                    <a:pt x="6461" y="0"/>
                  </a:moveTo>
                  <a:cubicBezTo>
                    <a:pt x="3682" y="0"/>
                    <a:pt x="1143" y="1868"/>
                    <a:pt x="420" y="4674"/>
                  </a:cubicBezTo>
                  <a:cubicBezTo>
                    <a:pt x="1" y="6287"/>
                    <a:pt x="239" y="7966"/>
                    <a:pt x="1079" y="9398"/>
                  </a:cubicBezTo>
                  <a:cubicBezTo>
                    <a:pt x="1926" y="10838"/>
                    <a:pt x="3284" y="11858"/>
                    <a:pt x="4897" y="12270"/>
                  </a:cubicBezTo>
                  <a:cubicBezTo>
                    <a:pt x="5416" y="12409"/>
                    <a:pt x="5934" y="12467"/>
                    <a:pt x="6452" y="12467"/>
                  </a:cubicBezTo>
                  <a:cubicBezTo>
                    <a:pt x="9226" y="12467"/>
                    <a:pt x="11760" y="10599"/>
                    <a:pt x="12493" y="7793"/>
                  </a:cubicBezTo>
                  <a:cubicBezTo>
                    <a:pt x="13349" y="4468"/>
                    <a:pt x="11341" y="1061"/>
                    <a:pt x="8016" y="197"/>
                  </a:cubicBezTo>
                  <a:cubicBezTo>
                    <a:pt x="7496" y="64"/>
                    <a:pt x="6974" y="0"/>
                    <a:pt x="6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1247;p49">
              <a:extLst>
                <a:ext uri="{FF2B5EF4-FFF2-40B4-BE49-F238E27FC236}">
                  <a16:creationId xmlns:a16="http://schemas.microsoft.com/office/drawing/2014/main" id="{063B591F-EE05-E0E1-24EC-51226485854B}"/>
                </a:ext>
              </a:extLst>
            </p:cNvPr>
            <p:cNvSpPr/>
            <p:nvPr/>
          </p:nvSpPr>
          <p:spPr>
            <a:xfrm>
              <a:off x="2817450" y="-1752650"/>
              <a:ext cx="57625" cy="56375"/>
            </a:xfrm>
            <a:custGeom>
              <a:avLst/>
              <a:gdLst/>
              <a:ahLst/>
              <a:cxnLst/>
              <a:rect l="l" t="t" r="r" b="b"/>
              <a:pathLst>
                <a:path w="2305" h="2255" extrusionOk="0">
                  <a:moveTo>
                    <a:pt x="461" y="0"/>
                  </a:moveTo>
                  <a:lnTo>
                    <a:pt x="0" y="1786"/>
                  </a:lnTo>
                  <a:lnTo>
                    <a:pt x="1843" y="2255"/>
                  </a:lnTo>
                  <a:lnTo>
                    <a:pt x="2304" y="477"/>
                  </a:lnTo>
                  <a:lnTo>
                    <a:pt x="4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1248;p49">
              <a:extLst>
                <a:ext uri="{FF2B5EF4-FFF2-40B4-BE49-F238E27FC236}">
                  <a16:creationId xmlns:a16="http://schemas.microsoft.com/office/drawing/2014/main" id="{0F686127-8460-FF27-3A46-05627CE3C21C}"/>
                </a:ext>
              </a:extLst>
            </p:cNvPr>
            <p:cNvSpPr/>
            <p:nvPr/>
          </p:nvSpPr>
          <p:spPr>
            <a:xfrm>
              <a:off x="2813725" y="-1756225"/>
              <a:ext cx="65050" cy="63675"/>
            </a:xfrm>
            <a:custGeom>
              <a:avLst/>
              <a:gdLst/>
              <a:ahLst/>
              <a:cxnLst/>
              <a:rect l="l" t="t" r="r" b="b"/>
              <a:pathLst>
                <a:path w="2602" h="2547" extrusionOk="0">
                  <a:moveTo>
                    <a:pt x="717" y="316"/>
                  </a:moveTo>
                  <a:lnTo>
                    <a:pt x="2280" y="727"/>
                  </a:lnTo>
                  <a:lnTo>
                    <a:pt x="1885" y="2225"/>
                  </a:lnTo>
                  <a:lnTo>
                    <a:pt x="322" y="1822"/>
                  </a:lnTo>
                  <a:lnTo>
                    <a:pt x="717" y="316"/>
                  </a:lnTo>
                  <a:close/>
                  <a:moveTo>
                    <a:pt x="614" y="0"/>
                  </a:moveTo>
                  <a:cubicBezTo>
                    <a:pt x="550" y="0"/>
                    <a:pt x="491" y="46"/>
                    <a:pt x="470" y="110"/>
                  </a:cubicBezTo>
                  <a:lnTo>
                    <a:pt x="9" y="1888"/>
                  </a:lnTo>
                  <a:cubicBezTo>
                    <a:pt x="1" y="1929"/>
                    <a:pt x="9" y="1962"/>
                    <a:pt x="26" y="1995"/>
                  </a:cubicBezTo>
                  <a:cubicBezTo>
                    <a:pt x="42" y="2028"/>
                    <a:pt x="75" y="2052"/>
                    <a:pt x="116" y="2061"/>
                  </a:cubicBezTo>
                  <a:lnTo>
                    <a:pt x="1959" y="2538"/>
                  </a:lnTo>
                  <a:cubicBezTo>
                    <a:pt x="1968" y="2546"/>
                    <a:pt x="1984" y="2546"/>
                    <a:pt x="1992" y="2546"/>
                  </a:cubicBezTo>
                  <a:cubicBezTo>
                    <a:pt x="2058" y="2546"/>
                    <a:pt x="2116" y="2505"/>
                    <a:pt x="2132" y="2439"/>
                  </a:cubicBezTo>
                  <a:lnTo>
                    <a:pt x="2593" y="653"/>
                  </a:lnTo>
                  <a:cubicBezTo>
                    <a:pt x="2601" y="620"/>
                    <a:pt x="2593" y="579"/>
                    <a:pt x="2577" y="546"/>
                  </a:cubicBezTo>
                  <a:cubicBezTo>
                    <a:pt x="2560" y="513"/>
                    <a:pt x="2527" y="489"/>
                    <a:pt x="2486" y="481"/>
                  </a:cubicBezTo>
                  <a:lnTo>
                    <a:pt x="643" y="3"/>
                  </a:lnTo>
                  <a:cubicBezTo>
                    <a:pt x="633" y="1"/>
                    <a:pt x="623" y="0"/>
                    <a:pt x="6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1249;p49">
              <a:extLst>
                <a:ext uri="{FF2B5EF4-FFF2-40B4-BE49-F238E27FC236}">
                  <a16:creationId xmlns:a16="http://schemas.microsoft.com/office/drawing/2014/main" id="{C1D082E1-E3DB-C326-2FE7-A8B6D2344B4F}"/>
                </a:ext>
              </a:extLst>
            </p:cNvPr>
            <p:cNvSpPr/>
            <p:nvPr/>
          </p:nvSpPr>
          <p:spPr>
            <a:xfrm>
              <a:off x="2760250" y="-1710475"/>
              <a:ext cx="112750" cy="208225"/>
            </a:xfrm>
            <a:custGeom>
              <a:avLst/>
              <a:gdLst/>
              <a:ahLst/>
              <a:cxnLst/>
              <a:rect l="l" t="t" r="r" b="b"/>
              <a:pathLst>
                <a:path w="4510" h="8329" extrusionOk="0">
                  <a:moveTo>
                    <a:pt x="1909" y="0"/>
                  </a:moveTo>
                  <a:lnTo>
                    <a:pt x="190" y="6641"/>
                  </a:lnTo>
                  <a:cubicBezTo>
                    <a:pt x="0" y="7365"/>
                    <a:pt x="436" y="8098"/>
                    <a:pt x="1152" y="8287"/>
                  </a:cubicBezTo>
                  <a:cubicBezTo>
                    <a:pt x="1265" y="8315"/>
                    <a:pt x="1377" y="8328"/>
                    <a:pt x="1487" y="8328"/>
                  </a:cubicBezTo>
                  <a:cubicBezTo>
                    <a:pt x="2090" y="8328"/>
                    <a:pt x="2637" y="7928"/>
                    <a:pt x="2790" y="7316"/>
                  </a:cubicBezTo>
                  <a:lnTo>
                    <a:pt x="4510" y="667"/>
                  </a:lnTo>
                  <a:lnTo>
                    <a:pt x="19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1250;p49">
              <a:extLst>
                <a:ext uri="{FF2B5EF4-FFF2-40B4-BE49-F238E27FC236}">
                  <a16:creationId xmlns:a16="http://schemas.microsoft.com/office/drawing/2014/main" id="{E1AE2783-FBF7-466D-8800-65BAD4A29EC2}"/>
                </a:ext>
              </a:extLst>
            </p:cNvPr>
            <p:cNvSpPr/>
            <p:nvPr/>
          </p:nvSpPr>
          <p:spPr>
            <a:xfrm>
              <a:off x="2757975" y="-1715150"/>
              <a:ext cx="120175" cy="217425"/>
            </a:xfrm>
            <a:custGeom>
              <a:avLst/>
              <a:gdLst/>
              <a:ahLst/>
              <a:cxnLst/>
              <a:rect l="l" t="t" r="r" b="b"/>
              <a:pathLst>
                <a:path w="4807" h="8697" extrusionOk="0">
                  <a:moveTo>
                    <a:pt x="2132" y="401"/>
                  </a:moveTo>
                  <a:lnTo>
                    <a:pt x="4387" y="985"/>
                  </a:lnTo>
                  <a:lnTo>
                    <a:pt x="2708" y="7462"/>
                  </a:lnTo>
                  <a:cubicBezTo>
                    <a:pt x="2577" y="7981"/>
                    <a:pt x="2101" y="8331"/>
                    <a:pt x="1586" y="8331"/>
                  </a:cubicBezTo>
                  <a:cubicBezTo>
                    <a:pt x="1489" y="8331"/>
                    <a:pt x="1391" y="8319"/>
                    <a:pt x="1293" y="8293"/>
                  </a:cubicBezTo>
                  <a:cubicBezTo>
                    <a:pt x="988" y="8219"/>
                    <a:pt x="733" y="8030"/>
                    <a:pt x="577" y="7758"/>
                  </a:cubicBezTo>
                  <a:cubicBezTo>
                    <a:pt x="420" y="7495"/>
                    <a:pt x="379" y="7182"/>
                    <a:pt x="453" y="6877"/>
                  </a:cubicBezTo>
                  <a:lnTo>
                    <a:pt x="2132" y="401"/>
                  </a:lnTo>
                  <a:close/>
                  <a:moveTo>
                    <a:pt x="1999" y="0"/>
                  </a:moveTo>
                  <a:cubicBezTo>
                    <a:pt x="1922" y="0"/>
                    <a:pt x="1849" y="54"/>
                    <a:pt x="1828" y="138"/>
                  </a:cubicBezTo>
                  <a:lnTo>
                    <a:pt x="108" y="6787"/>
                  </a:lnTo>
                  <a:cubicBezTo>
                    <a:pt x="1" y="7182"/>
                    <a:pt x="58" y="7593"/>
                    <a:pt x="264" y="7947"/>
                  </a:cubicBezTo>
                  <a:cubicBezTo>
                    <a:pt x="478" y="8293"/>
                    <a:pt x="807" y="8540"/>
                    <a:pt x="1202" y="8647"/>
                  </a:cubicBezTo>
                  <a:cubicBezTo>
                    <a:pt x="1326" y="8680"/>
                    <a:pt x="1457" y="8696"/>
                    <a:pt x="1581" y="8696"/>
                  </a:cubicBezTo>
                  <a:cubicBezTo>
                    <a:pt x="2264" y="8696"/>
                    <a:pt x="2881" y="8235"/>
                    <a:pt x="3062" y="7552"/>
                  </a:cubicBezTo>
                  <a:lnTo>
                    <a:pt x="4782" y="903"/>
                  </a:lnTo>
                  <a:cubicBezTo>
                    <a:pt x="4807" y="804"/>
                    <a:pt x="4749" y="706"/>
                    <a:pt x="4650" y="681"/>
                  </a:cubicBezTo>
                  <a:lnTo>
                    <a:pt x="2042" y="6"/>
                  </a:lnTo>
                  <a:cubicBezTo>
                    <a:pt x="2028" y="2"/>
                    <a:pt x="2013" y="0"/>
                    <a:pt x="19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1251;p49">
              <a:extLst>
                <a:ext uri="{FF2B5EF4-FFF2-40B4-BE49-F238E27FC236}">
                  <a16:creationId xmlns:a16="http://schemas.microsoft.com/office/drawing/2014/main" id="{4DDC8895-9758-F196-8A16-4BC98F71A1D9}"/>
                </a:ext>
              </a:extLst>
            </p:cNvPr>
            <p:cNvSpPr/>
            <p:nvPr/>
          </p:nvSpPr>
          <p:spPr>
            <a:xfrm>
              <a:off x="2760250" y="-1562575"/>
              <a:ext cx="74500" cy="60325"/>
            </a:xfrm>
            <a:custGeom>
              <a:avLst/>
              <a:gdLst/>
              <a:ahLst/>
              <a:cxnLst/>
              <a:rect l="l" t="t" r="r" b="b"/>
              <a:pathLst>
                <a:path w="2980" h="2413" extrusionOk="0">
                  <a:moveTo>
                    <a:pt x="379" y="1"/>
                  </a:moveTo>
                  <a:lnTo>
                    <a:pt x="190" y="725"/>
                  </a:lnTo>
                  <a:cubicBezTo>
                    <a:pt x="0" y="1449"/>
                    <a:pt x="436" y="2182"/>
                    <a:pt x="1152" y="2371"/>
                  </a:cubicBezTo>
                  <a:cubicBezTo>
                    <a:pt x="1265" y="2399"/>
                    <a:pt x="1377" y="2412"/>
                    <a:pt x="1487" y="2412"/>
                  </a:cubicBezTo>
                  <a:cubicBezTo>
                    <a:pt x="2090" y="2412"/>
                    <a:pt x="2637" y="2012"/>
                    <a:pt x="2790" y="1400"/>
                  </a:cubicBezTo>
                  <a:lnTo>
                    <a:pt x="2979" y="676"/>
                  </a:lnTo>
                  <a:lnTo>
                    <a:pt x="3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1252;p49">
              <a:extLst>
                <a:ext uri="{FF2B5EF4-FFF2-40B4-BE49-F238E27FC236}">
                  <a16:creationId xmlns:a16="http://schemas.microsoft.com/office/drawing/2014/main" id="{D6967253-86F7-592B-501C-8A276A16084B}"/>
                </a:ext>
              </a:extLst>
            </p:cNvPr>
            <p:cNvSpPr/>
            <p:nvPr/>
          </p:nvSpPr>
          <p:spPr>
            <a:xfrm>
              <a:off x="2757975" y="-1567100"/>
              <a:ext cx="81925" cy="69375"/>
            </a:xfrm>
            <a:custGeom>
              <a:avLst/>
              <a:gdLst/>
              <a:ahLst/>
              <a:cxnLst/>
              <a:rect l="l" t="t" r="r" b="b"/>
              <a:pathLst>
                <a:path w="3277" h="2775" extrusionOk="0">
                  <a:moveTo>
                    <a:pt x="602" y="404"/>
                  </a:moveTo>
                  <a:lnTo>
                    <a:pt x="2856" y="988"/>
                  </a:lnTo>
                  <a:lnTo>
                    <a:pt x="2708" y="1540"/>
                  </a:lnTo>
                  <a:cubicBezTo>
                    <a:pt x="2577" y="2059"/>
                    <a:pt x="2101" y="2409"/>
                    <a:pt x="1586" y="2409"/>
                  </a:cubicBezTo>
                  <a:cubicBezTo>
                    <a:pt x="1489" y="2409"/>
                    <a:pt x="1391" y="2397"/>
                    <a:pt x="1293" y="2371"/>
                  </a:cubicBezTo>
                  <a:cubicBezTo>
                    <a:pt x="988" y="2297"/>
                    <a:pt x="733" y="2108"/>
                    <a:pt x="577" y="1836"/>
                  </a:cubicBezTo>
                  <a:cubicBezTo>
                    <a:pt x="420" y="1573"/>
                    <a:pt x="379" y="1260"/>
                    <a:pt x="453" y="955"/>
                  </a:cubicBezTo>
                  <a:lnTo>
                    <a:pt x="602" y="404"/>
                  </a:lnTo>
                  <a:close/>
                  <a:moveTo>
                    <a:pt x="465" y="1"/>
                  </a:moveTo>
                  <a:cubicBezTo>
                    <a:pt x="436" y="1"/>
                    <a:pt x="406" y="10"/>
                    <a:pt x="379" y="26"/>
                  </a:cubicBezTo>
                  <a:cubicBezTo>
                    <a:pt x="338" y="50"/>
                    <a:pt x="305" y="91"/>
                    <a:pt x="297" y="133"/>
                  </a:cubicBezTo>
                  <a:lnTo>
                    <a:pt x="108" y="865"/>
                  </a:lnTo>
                  <a:cubicBezTo>
                    <a:pt x="1" y="1260"/>
                    <a:pt x="58" y="1671"/>
                    <a:pt x="264" y="2017"/>
                  </a:cubicBezTo>
                  <a:cubicBezTo>
                    <a:pt x="478" y="2371"/>
                    <a:pt x="807" y="2618"/>
                    <a:pt x="1202" y="2725"/>
                  </a:cubicBezTo>
                  <a:cubicBezTo>
                    <a:pt x="1326" y="2758"/>
                    <a:pt x="1457" y="2774"/>
                    <a:pt x="1581" y="2774"/>
                  </a:cubicBezTo>
                  <a:cubicBezTo>
                    <a:pt x="2264" y="2774"/>
                    <a:pt x="2881" y="2313"/>
                    <a:pt x="3062" y="1630"/>
                  </a:cubicBezTo>
                  <a:lnTo>
                    <a:pt x="3243" y="898"/>
                  </a:lnTo>
                  <a:cubicBezTo>
                    <a:pt x="3276" y="807"/>
                    <a:pt x="3210" y="709"/>
                    <a:pt x="3120" y="684"/>
                  </a:cubicBezTo>
                  <a:lnTo>
                    <a:pt x="511" y="9"/>
                  </a:lnTo>
                  <a:cubicBezTo>
                    <a:pt x="496" y="3"/>
                    <a:pt x="481" y="1"/>
                    <a:pt x="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7" name="Google Shape;1253;p49">
            <a:extLst>
              <a:ext uri="{FF2B5EF4-FFF2-40B4-BE49-F238E27FC236}">
                <a16:creationId xmlns:a16="http://schemas.microsoft.com/office/drawing/2014/main" id="{FC3D8669-1F84-AC7A-D0DC-4C7E402DA0BC}"/>
              </a:ext>
            </a:extLst>
          </p:cNvPr>
          <p:cNvGrpSpPr/>
          <p:nvPr/>
        </p:nvGrpSpPr>
        <p:grpSpPr>
          <a:xfrm rot="323218">
            <a:off x="8997194" y="4499443"/>
            <a:ext cx="418926" cy="554608"/>
            <a:chOff x="1634870" y="-5372769"/>
            <a:chExt cx="3048801" cy="4036247"/>
          </a:xfrm>
        </p:grpSpPr>
        <p:sp>
          <p:nvSpPr>
            <p:cNvPr id="2068" name="Google Shape;1254;p49">
              <a:extLst>
                <a:ext uri="{FF2B5EF4-FFF2-40B4-BE49-F238E27FC236}">
                  <a16:creationId xmlns:a16="http://schemas.microsoft.com/office/drawing/2014/main" id="{34E84E5E-D301-2A71-C325-ADA550DBCE12}"/>
                </a:ext>
              </a:extLst>
            </p:cNvPr>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9" name="Google Shape;1255;p49">
              <a:extLst>
                <a:ext uri="{FF2B5EF4-FFF2-40B4-BE49-F238E27FC236}">
                  <a16:creationId xmlns:a16="http://schemas.microsoft.com/office/drawing/2014/main" id="{F449AB57-A67D-D8E2-AD62-AAEC6F6F7E01}"/>
                </a:ext>
              </a:extLst>
            </p:cNvPr>
            <p:cNvGrpSpPr/>
            <p:nvPr/>
          </p:nvGrpSpPr>
          <p:grpSpPr>
            <a:xfrm>
              <a:off x="2350651" y="-4726440"/>
              <a:ext cx="1617712" cy="2740755"/>
              <a:chOff x="1279825" y="-1982000"/>
              <a:chExt cx="85600" cy="145025"/>
            </a:xfrm>
          </p:grpSpPr>
          <p:sp>
            <p:nvSpPr>
              <p:cNvPr id="2070" name="Google Shape;1256;p49">
                <a:extLst>
                  <a:ext uri="{FF2B5EF4-FFF2-40B4-BE49-F238E27FC236}">
                    <a16:creationId xmlns:a16="http://schemas.microsoft.com/office/drawing/2014/main" id="{A9E3104C-3EF8-6C42-5E57-766C8D3DB7F6}"/>
                  </a:ext>
                </a:extLst>
              </p:cNvPr>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1257;p49">
                <a:extLst>
                  <a:ext uri="{FF2B5EF4-FFF2-40B4-BE49-F238E27FC236}">
                    <a16:creationId xmlns:a16="http://schemas.microsoft.com/office/drawing/2014/main" id="{DEBAE1D9-BE0A-AF26-F3C7-74082E7EA529}"/>
                  </a:ext>
                </a:extLst>
              </p:cNvPr>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1258;p49">
                <a:extLst>
                  <a:ext uri="{FF2B5EF4-FFF2-40B4-BE49-F238E27FC236}">
                    <a16:creationId xmlns:a16="http://schemas.microsoft.com/office/drawing/2014/main" id="{E8939798-6459-90C0-F2C5-AF0A9F2B2779}"/>
                  </a:ext>
                </a:extLst>
              </p:cNvPr>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1259;p49">
                <a:extLst>
                  <a:ext uri="{FF2B5EF4-FFF2-40B4-BE49-F238E27FC236}">
                    <a16:creationId xmlns:a16="http://schemas.microsoft.com/office/drawing/2014/main" id="{FBF05BBC-5EC6-53BF-E48C-3C7B3C8B5A1B}"/>
                  </a:ext>
                </a:extLst>
              </p:cNvPr>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74" name="Google Shape;1260;p49">
            <a:extLst>
              <a:ext uri="{FF2B5EF4-FFF2-40B4-BE49-F238E27FC236}">
                <a16:creationId xmlns:a16="http://schemas.microsoft.com/office/drawing/2014/main" id="{A05370A9-F26F-B17D-B5B1-90CA52C0C867}"/>
              </a:ext>
            </a:extLst>
          </p:cNvPr>
          <p:cNvGrpSpPr/>
          <p:nvPr/>
        </p:nvGrpSpPr>
        <p:grpSpPr>
          <a:xfrm rot="-2532048">
            <a:off x="8798340" y="4338328"/>
            <a:ext cx="370814" cy="490913"/>
            <a:chOff x="1634870" y="-5372769"/>
            <a:chExt cx="3048801" cy="4036247"/>
          </a:xfrm>
        </p:grpSpPr>
        <p:sp>
          <p:nvSpPr>
            <p:cNvPr id="2075" name="Google Shape;1261;p49">
              <a:extLst>
                <a:ext uri="{FF2B5EF4-FFF2-40B4-BE49-F238E27FC236}">
                  <a16:creationId xmlns:a16="http://schemas.microsoft.com/office/drawing/2014/main" id="{529A47E2-65B6-4093-0FBD-769796DDC9B8}"/>
                </a:ext>
              </a:extLst>
            </p:cNvPr>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6" name="Google Shape;1262;p49">
              <a:extLst>
                <a:ext uri="{FF2B5EF4-FFF2-40B4-BE49-F238E27FC236}">
                  <a16:creationId xmlns:a16="http://schemas.microsoft.com/office/drawing/2014/main" id="{4E838D0D-6B6F-87DF-1CF8-33630AE1D8D8}"/>
                </a:ext>
              </a:extLst>
            </p:cNvPr>
            <p:cNvGrpSpPr/>
            <p:nvPr/>
          </p:nvGrpSpPr>
          <p:grpSpPr>
            <a:xfrm>
              <a:off x="2350651" y="-4726440"/>
              <a:ext cx="1617712" cy="2740755"/>
              <a:chOff x="1279825" y="-1982000"/>
              <a:chExt cx="85600" cy="145025"/>
            </a:xfrm>
          </p:grpSpPr>
          <p:sp>
            <p:nvSpPr>
              <p:cNvPr id="2077" name="Google Shape;1263;p49">
                <a:extLst>
                  <a:ext uri="{FF2B5EF4-FFF2-40B4-BE49-F238E27FC236}">
                    <a16:creationId xmlns:a16="http://schemas.microsoft.com/office/drawing/2014/main" id="{CEA9EB58-1033-B0F2-B39B-46BB8F097F3F}"/>
                  </a:ext>
                </a:extLst>
              </p:cNvPr>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1264;p49">
                <a:extLst>
                  <a:ext uri="{FF2B5EF4-FFF2-40B4-BE49-F238E27FC236}">
                    <a16:creationId xmlns:a16="http://schemas.microsoft.com/office/drawing/2014/main" id="{B6594341-5327-9F9B-07D1-11CA70E3F860}"/>
                  </a:ext>
                </a:extLst>
              </p:cNvPr>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1265;p49">
                <a:extLst>
                  <a:ext uri="{FF2B5EF4-FFF2-40B4-BE49-F238E27FC236}">
                    <a16:creationId xmlns:a16="http://schemas.microsoft.com/office/drawing/2014/main" id="{758E97D4-1718-B218-ED11-36B3B3A1A41E}"/>
                  </a:ext>
                </a:extLst>
              </p:cNvPr>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266;p49">
                <a:extLst>
                  <a:ext uri="{FF2B5EF4-FFF2-40B4-BE49-F238E27FC236}">
                    <a16:creationId xmlns:a16="http://schemas.microsoft.com/office/drawing/2014/main" id="{FF5B2F05-492B-55CF-731D-AAE7CF0CF82E}"/>
                  </a:ext>
                </a:extLst>
              </p:cNvPr>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p:split orient="vert"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grpSp>
        <p:nvGrpSpPr>
          <p:cNvPr id="629" name="Google Shape;629;p38"/>
          <p:cNvGrpSpPr/>
          <p:nvPr/>
        </p:nvGrpSpPr>
        <p:grpSpPr>
          <a:xfrm rot="2437917" flipH="1">
            <a:off x="530218" y="4417909"/>
            <a:ext cx="370801" cy="490897"/>
            <a:chOff x="1634870" y="-5372769"/>
            <a:chExt cx="3048801" cy="4036247"/>
          </a:xfrm>
        </p:grpSpPr>
        <p:sp>
          <p:nvSpPr>
            <p:cNvPr id="630" name="Google Shape;630;p38"/>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1" name="Google Shape;631;p38"/>
            <p:cNvGrpSpPr/>
            <p:nvPr/>
          </p:nvGrpSpPr>
          <p:grpSpPr>
            <a:xfrm>
              <a:off x="2350651" y="-4726440"/>
              <a:ext cx="1617712" cy="2740755"/>
              <a:chOff x="1279825" y="-1982000"/>
              <a:chExt cx="85600" cy="145025"/>
            </a:xfrm>
          </p:grpSpPr>
          <p:sp>
            <p:nvSpPr>
              <p:cNvPr id="632" name="Google Shape;632;p38"/>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8"/>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8"/>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8"/>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6" name="Google Shape;636;p38"/>
          <p:cNvGrpSpPr/>
          <p:nvPr/>
        </p:nvGrpSpPr>
        <p:grpSpPr>
          <a:xfrm rot="-2147605">
            <a:off x="275250" y="4121954"/>
            <a:ext cx="444655" cy="588669"/>
            <a:chOff x="1634870" y="-5372769"/>
            <a:chExt cx="3048801" cy="4036247"/>
          </a:xfrm>
        </p:grpSpPr>
        <p:sp>
          <p:nvSpPr>
            <p:cNvPr id="637" name="Google Shape;637;p38"/>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8" name="Google Shape;638;p38"/>
            <p:cNvGrpSpPr/>
            <p:nvPr/>
          </p:nvGrpSpPr>
          <p:grpSpPr>
            <a:xfrm>
              <a:off x="2350651" y="-4726440"/>
              <a:ext cx="1617712" cy="2740755"/>
              <a:chOff x="1279825" y="-1982000"/>
              <a:chExt cx="85600" cy="145025"/>
            </a:xfrm>
          </p:grpSpPr>
          <p:sp>
            <p:nvSpPr>
              <p:cNvPr id="639" name="Google Shape;639;p38"/>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8"/>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8"/>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8"/>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 name="TextBox 7">
            <a:extLst>
              <a:ext uri="{FF2B5EF4-FFF2-40B4-BE49-F238E27FC236}">
                <a16:creationId xmlns:a16="http://schemas.microsoft.com/office/drawing/2014/main" id="{2FA1CEA6-42E8-ED6D-021B-B3B47BB70A06}"/>
              </a:ext>
            </a:extLst>
          </p:cNvPr>
          <p:cNvSpPr txBox="1"/>
          <p:nvPr/>
        </p:nvSpPr>
        <p:spPr>
          <a:xfrm>
            <a:off x="2336800" y="171936"/>
            <a:ext cx="4736123" cy="523220"/>
          </a:xfrm>
          <a:prstGeom prst="rect">
            <a:avLst/>
          </a:prstGeom>
          <a:noFill/>
        </p:spPr>
        <p:txBody>
          <a:bodyPr wrap="square" rtlCol="0">
            <a:spAutoFit/>
          </a:bodyPr>
          <a:lstStyle/>
          <a:p>
            <a:pPr algn="ctr"/>
            <a:r>
              <a:rPr lang="en-US" sz="2800" b="1">
                <a:solidFill>
                  <a:srgbClr val="C00000"/>
                </a:solidFill>
              </a:rPr>
              <a:t>THẢO LUẬN NHÓM</a:t>
            </a:r>
          </a:p>
        </p:txBody>
      </p:sp>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D2C4951A-CBFF-4CC5-0DEB-45051C7A6BAD}"/>
                  </a:ext>
                </a:extLst>
              </p:cNvPr>
              <p:cNvGraphicFramePr>
                <a:graphicFrameLocks noGrp="1"/>
              </p:cNvGraphicFramePr>
              <p:nvPr>
                <p:extLst>
                  <p:ext uri="{D42A27DB-BD31-4B8C-83A1-F6EECF244321}">
                    <p14:modId xmlns:p14="http://schemas.microsoft.com/office/powerpoint/2010/main" val="996257596"/>
                  </p:ext>
                </p:extLst>
              </p:nvPr>
            </p:nvGraphicFramePr>
            <p:xfrm>
              <a:off x="193841" y="861274"/>
              <a:ext cx="8756318" cy="4005019"/>
            </p:xfrm>
            <a:graphic>
              <a:graphicData uri="http://schemas.openxmlformats.org/drawingml/2006/table">
                <a:tbl>
                  <a:tblPr firstRow="1" firstCol="1" bandRow="1">
                    <a:tableStyleId>{0505E3EF-67EA-436B-97B2-0124C06EBD24}</a:tableStyleId>
                  </a:tblPr>
                  <a:tblGrid>
                    <a:gridCol w="3630865">
                      <a:extLst>
                        <a:ext uri="{9D8B030D-6E8A-4147-A177-3AD203B41FA5}">
                          <a16:colId xmlns:a16="http://schemas.microsoft.com/office/drawing/2014/main" val="909241295"/>
                        </a:ext>
                      </a:extLst>
                    </a:gridCol>
                    <a:gridCol w="1892969">
                      <a:extLst>
                        <a:ext uri="{9D8B030D-6E8A-4147-A177-3AD203B41FA5}">
                          <a16:colId xmlns:a16="http://schemas.microsoft.com/office/drawing/2014/main" val="2461626462"/>
                        </a:ext>
                      </a:extLst>
                    </a:gridCol>
                    <a:gridCol w="1628273">
                      <a:extLst>
                        <a:ext uri="{9D8B030D-6E8A-4147-A177-3AD203B41FA5}">
                          <a16:colId xmlns:a16="http://schemas.microsoft.com/office/drawing/2014/main" val="3697181869"/>
                        </a:ext>
                      </a:extLst>
                    </a:gridCol>
                    <a:gridCol w="1604211">
                      <a:extLst>
                        <a:ext uri="{9D8B030D-6E8A-4147-A177-3AD203B41FA5}">
                          <a16:colId xmlns:a16="http://schemas.microsoft.com/office/drawing/2014/main" val="655500675"/>
                        </a:ext>
                      </a:extLst>
                    </a:gridCol>
                  </a:tblGrid>
                  <a:tr h="557022">
                    <a:tc gridSpan="4">
                      <a:txBody>
                        <a:bodyPr/>
                        <a:lstStyle/>
                        <a:p>
                          <a:pPr algn="ctr">
                            <a:lnSpc>
                              <a:spcPct val="150000"/>
                            </a:lnSpc>
                            <a:spcAft>
                              <a:spcPts val="0"/>
                            </a:spcAft>
                          </a:pPr>
                          <a:r>
                            <a:rPr lang="en-US" sz="1600" i="0">
                              <a:solidFill>
                                <a:srgbClr val="000000"/>
                              </a:solidFill>
                              <a:effectLst/>
                              <a:latin typeface="Arial" panose="020B0604020202020204" pitchFamily="34" charset="0"/>
                              <a:cs typeface="Arial" panose="020B0604020202020204" pitchFamily="34" charset="0"/>
                            </a:rPr>
                            <a:t>BẢNG 11.1. PHẢN ỨNG TẠO THÀNH MUỐI, TÊN GỌI VÀ THÀNH PHẦN PHÂN TỬ CỦA MỘT SỐ MUỐI</a:t>
                          </a:r>
                          <a:endParaRPr lang="en-US" sz="1600" i="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pPr algn="ctr">
                            <a:lnSpc>
                              <a:spcPct val="150000"/>
                            </a:lnSpc>
                            <a:spcAft>
                              <a:spcPts val="1000"/>
                            </a:spcAft>
                          </a:pP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50000"/>
                            </a:lnSpc>
                            <a:spcAft>
                              <a:spcPts val="1000"/>
                            </a:spcAft>
                          </a:pP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50000"/>
                            </a:lnSpc>
                            <a:spcAft>
                              <a:spcPts val="1000"/>
                            </a:spcAft>
                          </a:pP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15488324"/>
                      </a:ext>
                    </a:extLst>
                  </a:tr>
                  <a:tr h="557022">
                    <a:tc rowSpan="2">
                      <a:txBody>
                        <a:bodyPr/>
                        <a:lstStyle/>
                        <a:p>
                          <a:pPr algn="ctr">
                            <a:lnSpc>
                              <a:spcPct val="150000"/>
                            </a:lnSpc>
                            <a:spcAft>
                              <a:spcPts val="0"/>
                            </a:spcAft>
                          </a:pPr>
                          <a:r>
                            <a:rPr lang="en-US" sz="1600" b="1" i="0">
                              <a:solidFill>
                                <a:srgbClr val="000000"/>
                              </a:solidFill>
                              <a:effectLst/>
                              <a:latin typeface="Arial" panose="020B0604020202020204" pitchFamily="34" charset="0"/>
                              <a:ea typeface="Calibri" panose="020F0502020204030204" pitchFamily="34" charset="0"/>
                              <a:cs typeface="Arial" panose="020B0604020202020204" pitchFamily="34" charset="0"/>
                            </a:rPr>
                            <a:t>Phản ứng</a:t>
                          </a:r>
                        </a:p>
                      </a:txBody>
                      <a:tcPr marL="68580" marR="68580" marT="0" marB="0" anchor="ctr"/>
                    </a:tc>
                    <a:tc rowSpan="2">
                      <a:txBody>
                        <a:bodyPr/>
                        <a:lstStyle/>
                        <a:p>
                          <a:pPr algn="ctr">
                            <a:lnSpc>
                              <a:spcPct val="150000"/>
                            </a:lnSpc>
                            <a:spcAft>
                              <a:spcPts val="0"/>
                            </a:spcAft>
                          </a:pPr>
                          <a:r>
                            <a:rPr lang="en-US" sz="1600" b="1" i="0">
                              <a:solidFill>
                                <a:srgbClr val="000000"/>
                              </a:solidFill>
                              <a:effectLst/>
                              <a:latin typeface="Arial" panose="020B0604020202020204" pitchFamily="34" charset="0"/>
                              <a:ea typeface="Calibri" panose="020F0502020204030204" pitchFamily="34" charset="0"/>
                              <a:cs typeface="Arial" panose="020B0604020202020204" pitchFamily="34" charset="0"/>
                            </a:rPr>
                            <a:t>Công thức phân tử của muối tạo thành và tên gọi</a:t>
                          </a:r>
                        </a:p>
                      </a:txBody>
                      <a:tcPr marL="68580" marR="68580" marT="0" marB="0" anchor="ctr"/>
                    </a:tc>
                    <a:tc gridSpan="2">
                      <a:txBody>
                        <a:bodyPr/>
                        <a:lstStyle/>
                        <a:p>
                          <a:pPr algn="ctr">
                            <a:lnSpc>
                              <a:spcPct val="150000"/>
                            </a:lnSpc>
                            <a:spcAft>
                              <a:spcPts val="0"/>
                            </a:spcAft>
                          </a:pPr>
                          <a:r>
                            <a:rPr lang="en-US" sz="1600" b="1" i="0">
                              <a:solidFill>
                                <a:srgbClr val="000000"/>
                              </a:solidFill>
                              <a:effectLst/>
                              <a:latin typeface="Arial" panose="020B0604020202020204" pitchFamily="34" charset="0"/>
                              <a:ea typeface="Calibri" panose="020F0502020204030204" pitchFamily="34" charset="0"/>
                              <a:cs typeface="Arial" panose="020B0604020202020204" pitchFamily="34" charset="0"/>
                            </a:rPr>
                            <a:t>Thành phần phân tử của muối tạo thành</a:t>
                          </a:r>
                        </a:p>
                      </a:txBody>
                      <a:tcPr marL="68580" marR="68580" marT="0" marB="0" anchor="ctr"/>
                    </a:tc>
                    <a:tc hMerge="1">
                      <a:txBody>
                        <a:bodyPr/>
                        <a:lstStyle/>
                        <a:p>
                          <a:pPr algn="ctr">
                            <a:lnSpc>
                              <a:spcPct val="150000"/>
                            </a:lnSpc>
                            <a:spcAft>
                              <a:spcPts val="0"/>
                            </a:spcAft>
                          </a:pPr>
                          <a:endParaRPr lang="en-US" sz="1800" b="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91475636"/>
                      </a:ext>
                    </a:extLst>
                  </a:tr>
                  <a:tr h="516672">
                    <a:tc vMerge="1">
                      <a:txBody>
                        <a:bodyPr/>
                        <a:lstStyle/>
                        <a:p>
                          <a:pPr algn="ctr">
                            <a:lnSpc>
                              <a:spcPct val="150000"/>
                            </a:lnSpc>
                            <a:spcAft>
                              <a:spcPts val="0"/>
                            </a:spcAft>
                          </a:pPr>
                          <a:endParaRPr lang="en-US" sz="18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pPr algn="ctr">
                            <a:lnSpc>
                              <a:spcPct val="150000"/>
                            </a:lnSpc>
                            <a:spcAft>
                              <a:spcPts val="0"/>
                            </a:spcAft>
                          </a:pPr>
                          <a:endPar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600" b="1" i="0">
                              <a:solidFill>
                                <a:srgbClr val="000000"/>
                              </a:solidFill>
                              <a:effectLst/>
                              <a:latin typeface="Arial" panose="020B0604020202020204" pitchFamily="34" charset="0"/>
                              <a:ea typeface="Calibri" panose="020F0502020204030204" pitchFamily="34" charset="0"/>
                              <a:cs typeface="Arial" panose="020B0604020202020204" pitchFamily="34" charset="0"/>
                            </a:rPr>
                            <a:t>Cation kim loại</a:t>
                          </a:r>
                        </a:p>
                      </a:txBody>
                      <a:tcPr marL="68580" marR="68580" marT="0" marB="0" anchor="ctr"/>
                    </a:tc>
                    <a:tc>
                      <a:txBody>
                        <a:bodyPr/>
                        <a:lstStyle/>
                        <a:p>
                          <a:pPr algn="ctr">
                            <a:lnSpc>
                              <a:spcPct val="150000"/>
                            </a:lnSpc>
                            <a:spcAft>
                              <a:spcPts val="0"/>
                            </a:spcAft>
                          </a:pPr>
                          <a:r>
                            <a:rPr lang="en-US" sz="1600" b="1" i="0">
                              <a:solidFill>
                                <a:srgbClr val="000000"/>
                              </a:solidFill>
                              <a:effectLst/>
                              <a:latin typeface="Arial" panose="020B0604020202020204" pitchFamily="34" charset="0"/>
                              <a:ea typeface="Calibri" panose="020F0502020204030204" pitchFamily="34" charset="0"/>
                              <a:cs typeface="Arial" panose="020B0604020202020204" pitchFamily="34" charset="0"/>
                            </a:rPr>
                            <a:t>Anion gốc acid</a:t>
                          </a:r>
                        </a:p>
                      </a:txBody>
                      <a:tcPr marL="68580" marR="68580" marT="0" marB="0" anchor="ctr"/>
                    </a:tc>
                    <a:extLst>
                      <a:ext uri="{0D108BD9-81ED-4DB2-BD59-A6C34878D82A}">
                        <a16:rowId xmlns:a16="http://schemas.microsoft.com/office/drawing/2014/main" val="1015729407"/>
                      </a:ext>
                    </a:extLst>
                  </a:tr>
                  <a:tr h="557022">
                    <a:tc>
                      <a:txBody>
                        <a:bodyPr/>
                        <a:lstStyle/>
                        <a:p>
                          <a:pPr algn="just">
                            <a:lnSpc>
                              <a:spcPct val="150000"/>
                            </a:lnSpc>
                            <a:spcAft>
                              <a:spcPts val="0"/>
                            </a:spcAft>
                          </a:pPr>
                          <a:r>
                            <a:rPr lang="en-US" sz="1600" b="0" i="0">
                              <a:solidFill>
                                <a:srgbClr val="000000"/>
                              </a:solidFill>
                              <a:effectLst/>
                              <a:latin typeface="Arial" panose="020B0604020202020204" pitchFamily="34" charset="0"/>
                              <a:ea typeface="Calibri" panose="020F0502020204030204" pitchFamily="34" charset="0"/>
                              <a:cs typeface="Arial" panose="020B0604020202020204" pitchFamily="34" charset="0"/>
                            </a:rPr>
                            <a:t>Kim loại + Acid → Muối + Hydrogen</a:t>
                          </a:r>
                        </a:p>
                        <a:p>
                          <a:pPr algn="just">
                            <a:lnSpc>
                              <a:spcPct val="150000"/>
                            </a:lnSpc>
                            <a:spcAft>
                              <a:spcPts val="0"/>
                            </a:spcAft>
                          </a:pPr>
                          <a:r>
                            <a:rPr lang="en-US" sz="1600" b="0" i="0">
                              <a:solidFill>
                                <a:srgbClr val="000000"/>
                              </a:solidFill>
                              <a:effectLst/>
                              <a:latin typeface="Arial" panose="020B0604020202020204" pitchFamily="34" charset="0"/>
                              <a:ea typeface="Calibri" panose="020F0502020204030204" pitchFamily="34" charset="0"/>
                              <a:cs typeface="Arial" panose="020B0604020202020204" pitchFamily="34" charset="0"/>
                            </a:rPr>
                            <a:t>Zn + </a:t>
                          </a:r>
                          <a:r>
                            <a:rPr lang="en-US" sz="1600" b="0" i="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2HCl</a:t>
                          </a:r>
                          <a:r>
                            <a:rPr lang="en-US" sz="1600" b="0" i="0">
                              <a:solidFill>
                                <a:srgbClr val="000000"/>
                              </a:solidFill>
                              <a:effectLst/>
                              <a:latin typeface="Arial" panose="020B0604020202020204" pitchFamily="34" charset="0"/>
                              <a:ea typeface="Calibri" panose="020F0502020204030204" pitchFamily="34" charset="0"/>
                              <a:cs typeface="Arial" panose="020B0604020202020204" pitchFamily="34" charset="0"/>
                            </a:rPr>
                            <a:t> → ZnCl</a:t>
                          </a:r>
                          <a:r>
                            <a:rPr lang="en-US" sz="1600" b="0" i="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en-US" sz="1600" b="0" i="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 H</a:t>
                          </a:r>
                          <a:r>
                            <a:rPr lang="en-US" sz="1600" b="0" i="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en-US" sz="1600" b="0" i="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600" i="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ZnCl</a:t>
                          </a:r>
                          <a:r>
                            <a:rPr lang="en-US" sz="1600" i="0" baseline="-2500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2</a:t>
                          </a:r>
                          <a:endParaRPr lang="en-US" sz="1600" i="0" baseline="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r>
                            <a:rPr lang="en-US" sz="1600" i="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Zinc chloride</a:t>
                          </a:r>
                          <a:endParaRPr lang="en-US" sz="1600" i="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600" i="0">
                              <a:solidFill>
                                <a:srgbClr val="000000"/>
                              </a:solidFill>
                              <a:effectLst/>
                              <a:latin typeface="Arial" panose="020B0604020202020204" pitchFamily="34" charset="0"/>
                              <a:ea typeface="Calibri" panose="020F0502020204030204" pitchFamily="34" charset="0"/>
                              <a:cs typeface="Arial" panose="020B0604020202020204" pitchFamily="34" charset="0"/>
                            </a:rPr>
                            <a:t>Zn</a:t>
                          </a:r>
                          <a:r>
                            <a:rPr lang="en-US" sz="1600" i="0" baseline="3000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en-US" sz="1600" i="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600" i="0">
                              <a:solidFill>
                                <a:srgbClr val="000000"/>
                              </a:solidFill>
                              <a:effectLst/>
                              <a:latin typeface="Arial" panose="020B0604020202020204" pitchFamily="34" charset="0"/>
                              <a:ea typeface="Calibri" panose="020F0502020204030204" pitchFamily="34" charset="0"/>
                              <a:cs typeface="Arial" panose="020B0604020202020204" pitchFamily="34" charset="0"/>
                            </a:rPr>
                            <a:t>Cl</a:t>
                          </a:r>
                          <a:r>
                            <a:rPr lang="en-US" sz="1600" i="0" baseline="3000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600" i="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28959667"/>
                      </a:ext>
                    </a:extLst>
                  </a:tr>
                  <a:tr h="743115">
                    <a:tc>
                      <a:txBody>
                        <a:bodyPr/>
                        <a:lstStyle/>
                        <a:p>
                          <a:pPr algn="just">
                            <a:lnSpc>
                              <a:spcPct val="150000"/>
                            </a:lnSpc>
                            <a:spcAft>
                              <a:spcPts val="0"/>
                            </a:spcAft>
                          </a:pPr>
                          <a:r>
                            <a:rPr lang="en-US" sz="1600" b="0" i="0">
                              <a:solidFill>
                                <a:srgbClr val="000000"/>
                              </a:solidFill>
                              <a:effectLst/>
                              <a:latin typeface="Arial" panose="020B0604020202020204" pitchFamily="34" charset="0"/>
                              <a:ea typeface="Calibri" panose="020F0502020204030204" pitchFamily="34" charset="0"/>
                              <a:cs typeface="Arial" panose="020B0604020202020204" pitchFamily="34" charset="0"/>
                            </a:rPr>
                            <a:t>Acid + Base → Muối + Nước</a:t>
                          </a:r>
                        </a:p>
                        <a:p>
                          <a:pPr algn="just">
                            <a:lnSpc>
                              <a:spcPct val="150000"/>
                            </a:lnSpc>
                            <a:spcAft>
                              <a:spcPts val="0"/>
                            </a:spcAft>
                          </a:pPr>
                          <a:r>
                            <a:rPr lang="en-US" sz="1600" b="0" i="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H</a:t>
                          </a:r>
                          <a:r>
                            <a:rPr lang="en-US" sz="1600" b="0" i="0" baseline="-2500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2</a:t>
                          </a:r>
                          <a:r>
                            <a:rPr lang="en-US" sz="1600" b="0" i="0" baseline="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SO</a:t>
                          </a:r>
                          <a:r>
                            <a:rPr lang="en-US" sz="1600" b="0" i="0" baseline="-2500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4</a:t>
                          </a:r>
                          <a:r>
                            <a:rPr lang="en-US" sz="1600" b="0" i="0" baseline="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 </a:t>
                          </a:r>
                          <a:r>
                            <a:rPr lang="en-US" sz="1600" b="0" i="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Cu(OH)</a:t>
                          </a:r>
                          <a:r>
                            <a:rPr lang="en-US" sz="1600" b="0" i="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en-US" sz="1600" b="0" i="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b="0" i="0">
                              <a:solidFill>
                                <a:srgbClr val="000000"/>
                              </a:solidFill>
                              <a:effectLst/>
                              <a:latin typeface="Arial" panose="020B0604020202020204" pitchFamily="34" charset="0"/>
                              <a:ea typeface="Calibri" panose="020F0502020204030204" pitchFamily="34" charset="0"/>
                              <a:cs typeface="Arial" panose="020B0604020202020204" pitchFamily="34" charset="0"/>
                            </a:rPr>
                            <a:t>→ CuSO</a:t>
                          </a:r>
                          <a:r>
                            <a:rPr lang="en-US" sz="1600" b="0" i="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4</a:t>
                          </a:r>
                          <a:r>
                            <a:rPr lang="en-US" sz="1600" b="0" i="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+ 2H</a:t>
                          </a:r>
                          <a:r>
                            <a:rPr lang="en-US" sz="1600" b="0" i="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en-US" sz="1600" b="0" i="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O</a:t>
                          </a:r>
                        </a:p>
                      </a:txBody>
                      <a:tcPr marL="68580" marR="68580" marT="0" marB="0" anchor="ctr"/>
                    </a:tc>
                    <a:tc>
                      <a:txBody>
                        <a:bodyPr/>
                        <a:lstStyle/>
                        <a:p>
                          <a:pPr algn="ctr">
                            <a:lnSpc>
                              <a:spcPct val="150000"/>
                            </a:lnSpc>
                            <a:spcAft>
                              <a:spcPts val="0"/>
                            </a:spcAft>
                          </a:pPr>
                          <a:r>
                            <a:rPr lang="en-US" sz="1600" i="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CuSO</a:t>
                          </a:r>
                          <a:r>
                            <a:rPr lang="en-US" sz="1600" i="0" baseline="-2500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4</a:t>
                          </a:r>
                          <a:endParaRPr lang="en-US" sz="1600" i="0" baseline="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r>
                            <a:rPr lang="en-US" sz="1600" i="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Copper(II) sulfate</a:t>
                          </a:r>
                          <a:endParaRPr lang="en-US" sz="1600" i="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600" i="0">
                              <a:solidFill>
                                <a:srgbClr val="000000"/>
                              </a:solidFill>
                              <a:effectLst/>
                              <a:latin typeface="Arial" panose="020B0604020202020204" pitchFamily="34" charset="0"/>
                              <a:ea typeface="Calibri" panose="020F0502020204030204" pitchFamily="34" charset="0"/>
                              <a:cs typeface="Arial" panose="020B0604020202020204" pitchFamily="34" charset="0"/>
                            </a:rPr>
                            <a:t>Cu</a:t>
                          </a:r>
                          <a:r>
                            <a:rPr lang="en-US" sz="1600" i="0" baseline="3000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en-US" sz="1600" i="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Sup>
                                  <m:sSubSupPr>
                                    <m:ctrlPr>
                                      <a:rPr lang="en-US" sz="16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SupPr>
                                  <m:e>
                                    <m:r>
                                      <m:rPr>
                                        <m:sty m:val="p"/>
                                      </m:rPr>
                                      <a:rPr lang="en-US" sz="1600" b="0" i="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SO</m:t>
                                    </m:r>
                                  </m:e>
                                  <m:sub>
                                    <m:r>
                                      <a:rPr lang="en-US" sz="1600" b="0" i="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4</m:t>
                                    </m:r>
                                  </m:sub>
                                  <m:sup>
                                    <m:r>
                                      <a:rPr lang="en-US" sz="1600" b="0" i="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bSup>
                              </m:oMath>
                            </m:oMathPara>
                          </a14:m>
                          <a:endParaRPr lang="en-US" sz="1600" i="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230713916"/>
                      </a:ext>
                    </a:extLst>
                  </a:tr>
                  <a:tr h="557022">
                    <a:tc>
                      <a:txBody>
                        <a:bodyPr/>
                        <a:lstStyle/>
                        <a:p>
                          <a:pPr algn="just">
                            <a:lnSpc>
                              <a:spcPct val="150000"/>
                            </a:lnSpc>
                            <a:spcAft>
                              <a:spcPts val="0"/>
                            </a:spcAft>
                          </a:pPr>
                          <a:r>
                            <a:rPr lang="en-US" sz="1600" b="0" i="0">
                              <a:solidFill>
                                <a:srgbClr val="000000"/>
                              </a:solidFill>
                              <a:effectLst/>
                              <a:latin typeface="Arial" panose="020B0604020202020204" pitchFamily="34" charset="0"/>
                              <a:ea typeface="Calibri" panose="020F0502020204030204" pitchFamily="34" charset="0"/>
                              <a:cs typeface="Arial" panose="020B0604020202020204" pitchFamily="34" charset="0"/>
                            </a:rPr>
                            <a:t>Acid + Oxide base → Muối + Nước</a:t>
                          </a:r>
                        </a:p>
                        <a:p>
                          <a:pPr algn="just">
                            <a:lnSpc>
                              <a:spcPct val="150000"/>
                            </a:lnSpc>
                            <a:spcAft>
                              <a:spcPts val="0"/>
                            </a:spcAft>
                          </a:pPr>
                          <a:r>
                            <a:rPr lang="en-US" sz="1600" b="0" i="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H</a:t>
                          </a:r>
                          <a:r>
                            <a:rPr lang="en-US" sz="1600" b="0" i="0" baseline="-2500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2</a:t>
                          </a:r>
                          <a:r>
                            <a:rPr lang="en-US" sz="1600" b="0" i="0" baseline="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SO</a:t>
                          </a:r>
                          <a:r>
                            <a:rPr lang="en-US" sz="1600" b="0" i="0" baseline="-2500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4</a:t>
                          </a:r>
                          <a:r>
                            <a:rPr lang="en-US" sz="1600" b="0" i="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 FeO </a:t>
                          </a:r>
                          <a:r>
                            <a:rPr lang="en-US" sz="1600" b="0" i="0">
                              <a:solidFill>
                                <a:srgbClr val="000000"/>
                              </a:solidFill>
                              <a:effectLst/>
                              <a:latin typeface="Arial" panose="020B0604020202020204" pitchFamily="34" charset="0"/>
                              <a:ea typeface="Calibri" panose="020F0502020204030204" pitchFamily="34" charset="0"/>
                              <a:cs typeface="Arial" panose="020B0604020202020204" pitchFamily="34" charset="0"/>
                            </a:rPr>
                            <a:t>→ FeSO</a:t>
                          </a:r>
                          <a:r>
                            <a:rPr lang="en-US" sz="1600" b="0" i="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4</a:t>
                          </a:r>
                          <a:r>
                            <a:rPr lang="en-US" sz="1600" b="0" i="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 H</a:t>
                          </a:r>
                          <a:r>
                            <a:rPr lang="en-US" sz="1600" b="0" i="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en-US" sz="1600" b="0" i="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O</a:t>
                          </a:r>
                          <a:endParaRPr lang="en-US" sz="1600" b="0" i="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600" i="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FeSO</a:t>
                          </a:r>
                          <a:r>
                            <a:rPr lang="en-US" sz="1600" i="0" baseline="-2500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4</a:t>
                          </a:r>
                          <a:endParaRPr lang="en-US" sz="1600" i="0" baseline="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r>
                            <a:rPr lang="en-US" sz="1600" i="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Iron(II) sulfate</a:t>
                          </a:r>
                          <a:endParaRPr lang="en-US" sz="1600" i="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600" i="0">
                              <a:solidFill>
                                <a:srgbClr val="000000"/>
                              </a:solidFill>
                              <a:effectLst/>
                              <a:latin typeface="Arial" panose="020B0604020202020204" pitchFamily="34" charset="0"/>
                              <a:ea typeface="Calibri" panose="020F0502020204030204" pitchFamily="34" charset="0"/>
                              <a:cs typeface="Arial" panose="020B0604020202020204" pitchFamily="34" charset="0"/>
                            </a:rPr>
                            <a:t>Fe</a:t>
                          </a:r>
                          <a:r>
                            <a:rPr lang="en-US" sz="1600" i="0" baseline="3000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en-US" sz="1600" i="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14:m>
                            <m:oMathPara xmlns:m="http://schemas.openxmlformats.org/officeDocument/2006/math">
                              <m:oMathParaPr>
                                <m:jc m:val="centerGroup"/>
                              </m:oMathParaPr>
                              <m:oMath xmlns:m="http://schemas.openxmlformats.org/officeDocument/2006/math">
                                <m:sSubSup>
                                  <m:sSubSupPr>
                                    <m:ctrlPr>
                                      <a:rPr lang="en-US" sz="16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SupPr>
                                  <m:e>
                                    <m:r>
                                      <m:rPr>
                                        <m:sty m:val="p"/>
                                      </m:rPr>
                                      <a:rPr lang="en-US" sz="1600" b="0" i="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SO</m:t>
                                    </m:r>
                                  </m:e>
                                  <m:sub>
                                    <m:r>
                                      <a:rPr lang="en-US" sz="1600" b="0" i="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4</m:t>
                                    </m:r>
                                  </m:sub>
                                  <m:sup>
                                    <m:r>
                                      <a:rPr lang="en-US" sz="1600" b="0" i="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bSup>
                              </m:oMath>
                            </m:oMathPara>
                          </a14:m>
                          <a:endParaRPr lang="en-US" sz="1600" i="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33643175"/>
                      </a:ext>
                    </a:extLst>
                  </a:tr>
                </a:tbl>
              </a:graphicData>
            </a:graphic>
          </p:graphicFrame>
        </mc:Choice>
        <mc:Fallback xmlns="">
          <p:graphicFrame>
            <p:nvGraphicFramePr>
              <p:cNvPr id="9" name="Table 8">
                <a:extLst>
                  <a:ext uri="{FF2B5EF4-FFF2-40B4-BE49-F238E27FC236}">
                    <a16:creationId xmlns:a16="http://schemas.microsoft.com/office/drawing/2014/main" id="{D2C4951A-CBFF-4CC5-0DEB-45051C7A6BAD}"/>
                  </a:ext>
                </a:extLst>
              </p:cNvPr>
              <p:cNvGraphicFramePr>
                <a:graphicFrameLocks noGrp="1"/>
              </p:cNvGraphicFramePr>
              <p:nvPr>
                <p:extLst>
                  <p:ext uri="{D42A27DB-BD31-4B8C-83A1-F6EECF244321}">
                    <p14:modId xmlns:p14="http://schemas.microsoft.com/office/powerpoint/2010/main" val="996257596"/>
                  </p:ext>
                </p:extLst>
              </p:nvPr>
            </p:nvGraphicFramePr>
            <p:xfrm>
              <a:off x="193841" y="861274"/>
              <a:ext cx="8756318" cy="4005019"/>
            </p:xfrm>
            <a:graphic>
              <a:graphicData uri="http://schemas.openxmlformats.org/drawingml/2006/table">
                <a:tbl>
                  <a:tblPr firstRow="1" firstCol="1" bandRow="1">
                    <a:tableStyleId>{0505E3EF-67EA-436B-97B2-0124C06EBD24}</a:tableStyleId>
                  </a:tblPr>
                  <a:tblGrid>
                    <a:gridCol w="3630865">
                      <a:extLst>
                        <a:ext uri="{9D8B030D-6E8A-4147-A177-3AD203B41FA5}">
                          <a16:colId xmlns:a16="http://schemas.microsoft.com/office/drawing/2014/main" val="909241295"/>
                        </a:ext>
                      </a:extLst>
                    </a:gridCol>
                    <a:gridCol w="1892969">
                      <a:extLst>
                        <a:ext uri="{9D8B030D-6E8A-4147-A177-3AD203B41FA5}">
                          <a16:colId xmlns:a16="http://schemas.microsoft.com/office/drawing/2014/main" val="2461626462"/>
                        </a:ext>
                      </a:extLst>
                    </a:gridCol>
                    <a:gridCol w="1628273">
                      <a:extLst>
                        <a:ext uri="{9D8B030D-6E8A-4147-A177-3AD203B41FA5}">
                          <a16:colId xmlns:a16="http://schemas.microsoft.com/office/drawing/2014/main" val="3697181869"/>
                        </a:ext>
                      </a:extLst>
                    </a:gridCol>
                    <a:gridCol w="1604211">
                      <a:extLst>
                        <a:ext uri="{9D8B030D-6E8A-4147-A177-3AD203B41FA5}">
                          <a16:colId xmlns:a16="http://schemas.microsoft.com/office/drawing/2014/main" val="655500675"/>
                        </a:ext>
                      </a:extLst>
                    </a:gridCol>
                  </a:tblGrid>
                  <a:tr h="686308">
                    <a:tc gridSpan="4">
                      <a:txBody>
                        <a:bodyPr/>
                        <a:lstStyle/>
                        <a:p>
                          <a:pPr algn="ctr">
                            <a:lnSpc>
                              <a:spcPct val="150000"/>
                            </a:lnSpc>
                            <a:spcAft>
                              <a:spcPts val="0"/>
                            </a:spcAft>
                          </a:pPr>
                          <a:r>
                            <a:rPr lang="en-US" sz="1600" i="0">
                              <a:solidFill>
                                <a:srgbClr val="000000"/>
                              </a:solidFill>
                              <a:effectLst/>
                              <a:latin typeface="Arial" panose="020B0604020202020204" pitchFamily="34" charset="0"/>
                              <a:cs typeface="Arial" panose="020B0604020202020204" pitchFamily="34" charset="0"/>
                            </a:rPr>
                            <a:t>BẢNG 11.1. PHẢN ỨNG TẠO THÀNH MUỐI, TÊN GỌI VÀ THÀNH PHẦN PHÂN TỬ CỦA MỘT SỐ MUỐI</a:t>
                          </a:r>
                          <a:endParaRPr lang="en-US" sz="1600" i="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pPr algn="ctr">
                            <a:lnSpc>
                              <a:spcPct val="150000"/>
                            </a:lnSpc>
                            <a:spcAft>
                              <a:spcPts val="1000"/>
                            </a:spcAft>
                          </a:pP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50000"/>
                            </a:lnSpc>
                            <a:spcAft>
                              <a:spcPts val="1000"/>
                            </a:spcAft>
                          </a:pP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pPr algn="ctr">
                            <a:lnSpc>
                              <a:spcPct val="150000"/>
                            </a:lnSpc>
                            <a:spcAft>
                              <a:spcPts val="1000"/>
                            </a:spcAft>
                          </a:pP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15488324"/>
                      </a:ext>
                    </a:extLst>
                  </a:tr>
                  <a:tr h="686308">
                    <a:tc rowSpan="2">
                      <a:txBody>
                        <a:bodyPr/>
                        <a:lstStyle/>
                        <a:p>
                          <a:pPr algn="ctr">
                            <a:lnSpc>
                              <a:spcPct val="150000"/>
                            </a:lnSpc>
                            <a:spcAft>
                              <a:spcPts val="0"/>
                            </a:spcAft>
                          </a:pPr>
                          <a:r>
                            <a:rPr lang="en-US" sz="1600" b="1" i="0">
                              <a:solidFill>
                                <a:srgbClr val="000000"/>
                              </a:solidFill>
                              <a:effectLst/>
                              <a:latin typeface="Arial" panose="020B0604020202020204" pitchFamily="34" charset="0"/>
                              <a:ea typeface="Calibri" panose="020F0502020204030204" pitchFamily="34" charset="0"/>
                              <a:cs typeface="Arial" panose="020B0604020202020204" pitchFamily="34" charset="0"/>
                            </a:rPr>
                            <a:t>Phản ứng</a:t>
                          </a:r>
                        </a:p>
                      </a:txBody>
                      <a:tcPr marL="68580" marR="68580" marT="0" marB="0" anchor="ctr"/>
                    </a:tc>
                    <a:tc rowSpan="2">
                      <a:txBody>
                        <a:bodyPr/>
                        <a:lstStyle/>
                        <a:p>
                          <a:pPr algn="ctr">
                            <a:lnSpc>
                              <a:spcPct val="150000"/>
                            </a:lnSpc>
                            <a:spcAft>
                              <a:spcPts val="0"/>
                            </a:spcAft>
                          </a:pPr>
                          <a:r>
                            <a:rPr lang="en-US" sz="1600" b="1" i="0">
                              <a:solidFill>
                                <a:srgbClr val="000000"/>
                              </a:solidFill>
                              <a:effectLst/>
                              <a:latin typeface="Arial" panose="020B0604020202020204" pitchFamily="34" charset="0"/>
                              <a:ea typeface="Calibri" panose="020F0502020204030204" pitchFamily="34" charset="0"/>
                              <a:cs typeface="Arial" panose="020B0604020202020204" pitchFamily="34" charset="0"/>
                            </a:rPr>
                            <a:t>Công thức phân tử của muối tạo thành và tên gọi</a:t>
                          </a:r>
                        </a:p>
                      </a:txBody>
                      <a:tcPr marL="68580" marR="68580" marT="0" marB="0" anchor="ctr"/>
                    </a:tc>
                    <a:tc gridSpan="2">
                      <a:txBody>
                        <a:bodyPr/>
                        <a:lstStyle/>
                        <a:p>
                          <a:pPr algn="ctr">
                            <a:lnSpc>
                              <a:spcPct val="150000"/>
                            </a:lnSpc>
                            <a:spcAft>
                              <a:spcPts val="0"/>
                            </a:spcAft>
                          </a:pPr>
                          <a:r>
                            <a:rPr lang="en-US" sz="1600" b="1" i="0">
                              <a:solidFill>
                                <a:srgbClr val="000000"/>
                              </a:solidFill>
                              <a:effectLst/>
                              <a:latin typeface="Arial" panose="020B0604020202020204" pitchFamily="34" charset="0"/>
                              <a:ea typeface="Calibri" panose="020F0502020204030204" pitchFamily="34" charset="0"/>
                              <a:cs typeface="Arial" panose="020B0604020202020204" pitchFamily="34" charset="0"/>
                            </a:rPr>
                            <a:t>Thành phần phân tử của muối tạo thành</a:t>
                          </a:r>
                        </a:p>
                      </a:txBody>
                      <a:tcPr marL="68580" marR="68580" marT="0" marB="0" anchor="ctr"/>
                    </a:tc>
                    <a:tc hMerge="1">
                      <a:txBody>
                        <a:bodyPr/>
                        <a:lstStyle/>
                        <a:p>
                          <a:pPr algn="ctr">
                            <a:lnSpc>
                              <a:spcPct val="150000"/>
                            </a:lnSpc>
                            <a:spcAft>
                              <a:spcPts val="0"/>
                            </a:spcAft>
                          </a:pPr>
                          <a:endParaRPr lang="en-US" sz="1800" b="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91475636"/>
                      </a:ext>
                    </a:extLst>
                  </a:tr>
                  <a:tr h="516672">
                    <a:tc vMerge="1">
                      <a:txBody>
                        <a:bodyPr/>
                        <a:lstStyle/>
                        <a:p>
                          <a:pPr algn="ctr">
                            <a:lnSpc>
                              <a:spcPct val="150000"/>
                            </a:lnSpc>
                            <a:spcAft>
                              <a:spcPts val="0"/>
                            </a:spcAft>
                          </a:pPr>
                          <a:endParaRPr lang="en-US" sz="1800" b="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pPr algn="ctr">
                            <a:lnSpc>
                              <a:spcPct val="150000"/>
                            </a:lnSpc>
                            <a:spcAft>
                              <a:spcPts val="0"/>
                            </a:spcAft>
                          </a:pPr>
                          <a:endParaRPr lang="en-US" sz="18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600" b="1" i="0">
                              <a:solidFill>
                                <a:srgbClr val="000000"/>
                              </a:solidFill>
                              <a:effectLst/>
                              <a:latin typeface="Arial" panose="020B0604020202020204" pitchFamily="34" charset="0"/>
                              <a:ea typeface="Calibri" panose="020F0502020204030204" pitchFamily="34" charset="0"/>
                              <a:cs typeface="Arial" panose="020B0604020202020204" pitchFamily="34" charset="0"/>
                            </a:rPr>
                            <a:t>Cation kim loại</a:t>
                          </a:r>
                        </a:p>
                      </a:txBody>
                      <a:tcPr marL="68580" marR="68580" marT="0" marB="0" anchor="ctr"/>
                    </a:tc>
                    <a:tc>
                      <a:txBody>
                        <a:bodyPr/>
                        <a:lstStyle/>
                        <a:p>
                          <a:pPr algn="ctr">
                            <a:lnSpc>
                              <a:spcPct val="150000"/>
                            </a:lnSpc>
                            <a:spcAft>
                              <a:spcPts val="0"/>
                            </a:spcAft>
                          </a:pPr>
                          <a:r>
                            <a:rPr lang="en-US" sz="1600" b="1" i="0">
                              <a:solidFill>
                                <a:srgbClr val="000000"/>
                              </a:solidFill>
                              <a:effectLst/>
                              <a:latin typeface="Arial" panose="020B0604020202020204" pitchFamily="34" charset="0"/>
                              <a:ea typeface="Calibri" panose="020F0502020204030204" pitchFamily="34" charset="0"/>
                              <a:cs typeface="Arial" panose="020B0604020202020204" pitchFamily="34" charset="0"/>
                            </a:rPr>
                            <a:t>Anion gốc acid</a:t>
                          </a:r>
                        </a:p>
                      </a:txBody>
                      <a:tcPr marL="68580" marR="68580" marT="0" marB="0" anchor="ctr"/>
                    </a:tc>
                    <a:extLst>
                      <a:ext uri="{0D108BD9-81ED-4DB2-BD59-A6C34878D82A}">
                        <a16:rowId xmlns:a16="http://schemas.microsoft.com/office/drawing/2014/main" val="1015729407"/>
                      </a:ext>
                    </a:extLst>
                  </a:tr>
                  <a:tr h="686308">
                    <a:tc>
                      <a:txBody>
                        <a:bodyPr/>
                        <a:lstStyle/>
                        <a:p>
                          <a:pPr algn="just">
                            <a:lnSpc>
                              <a:spcPct val="150000"/>
                            </a:lnSpc>
                            <a:spcAft>
                              <a:spcPts val="0"/>
                            </a:spcAft>
                          </a:pPr>
                          <a:r>
                            <a:rPr lang="en-US" sz="1600" b="0" i="0">
                              <a:solidFill>
                                <a:srgbClr val="000000"/>
                              </a:solidFill>
                              <a:effectLst/>
                              <a:latin typeface="Arial" panose="020B0604020202020204" pitchFamily="34" charset="0"/>
                              <a:ea typeface="Calibri" panose="020F0502020204030204" pitchFamily="34" charset="0"/>
                              <a:cs typeface="Arial" panose="020B0604020202020204" pitchFamily="34" charset="0"/>
                            </a:rPr>
                            <a:t>Kim loại + Acid → Muối + Hydrogen</a:t>
                          </a:r>
                        </a:p>
                        <a:p>
                          <a:pPr algn="just">
                            <a:lnSpc>
                              <a:spcPct val="150000"/>
                            </a:lnSpc>
                            <a:spcAft>
                              <a:spcPts val="0"/>
                            </a:spcAft>
                          </a:pPr>
                          <a:r>
                            <a:rPr lang="en-US" sz="1600" b="0" i="0">
                              <a:solidFill>
                                <a:srgbClr val="000000"/>
                              </a:solidFill>
                              <a:effectLst/>
                              <a:latin typeface="Arial" panose="020B0604020202020204" pitchFamily="34" charset="0"/>
                              <a:ea typeface="Calibri" panose="020F0502020204030204" pitchFamily="34" charset="0"/>
                              <a:cs typeface="Arial" panose="020B0604020202020204" pitchFamily="34" charset="0"/>
                            </a:rPr>
                            <a:t>Zn + </a:t>
                          </a:r>
                          <a:r>
                            <a:rPr lang="en-US" sz="1600" b="0" i="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2HCl</a:t>
                          </a:r>
                          <a:r>
                            <a:rPr lang="en-US" sz="1600" b="0" i="0">
                              <a:solidFill>
                                <a:srgbClr val="000000"/>
                              </a:solidFill>
                              <a:effectLst/>
                              <a:latin typeface="Arial" panose="020B0604020202020204" pitchFamily="34" charset="0"/>
                              <a:ea typeface="Calibri" panose="020F0502020204030204" pitchFamily="34" charset="0"/>
                              <a:cs typeface="Arial" panose="020B0604020202020204" pitchFamily="34" charset="0"/>
                            </a:rPr>
                            <a:t> → ZnCl</a:t>
                          </a:r>
                          <a:r>
                            <a:rPr lang="en-US" sz="1600" b="0" i="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en-US" sz="1600" b="0" i="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 H</a:t>
                          </a:r>
                          <a:r>
                            <a:rPr lang="en-US" sz="1600" b="0" i="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en-US" sz="1600" b="0" i="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600" i="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ZnCl</a:t>
                          </a:r>
                          <a:r>
                            <a:rPr lang="en-US" sz="1600" i="0" baseline="-2500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2</a:t>
                          </a:r>
                          <a:endParaRPr lang="en-US" sz="1600" i="0" baseline="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r>
                            <a:rPr lang="en-US" sz="1600" i="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Zinc chloride</a:t>
                          </a:r>
                          <a:endParaRPr lang="en-US" sz="1600" i="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600" i="0">
                              <a:solidFill>
                                <a:srgbClr val="000000"/>
                              </a:solidFill>
                              <a:effectLst/>
                              <a:latin typeface="Arial" panose="020B0604020202020204" pitchFamily="34" charset="0"/>
                              <a:ea typeface="Calibri" panose="020F0502020204030204" pitchFamily="34" charset="0"/>
                              <a:cs typeface="Arial" panose="020B0604020202020204" pitchFamily="34" charset="0"/>
                            </a:rPr>
                            <a:t>Zn</a:t>
                          </a:r>
                          <a:r>
                            <a:rPr lang="en-US" sz="1600" i="0" baseline="3000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en-US" sz="1600" i="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600" i="0">
                              <a:solidFill>
                                <a:srgbClr val="000000"/>
                              </a:solidFill>
                              <a:effectLst/>
                              <a:latin typeface="Arial" panose="020B0604020202020204" pitchFamily="34" charset="0"/>
                              <a:ea typeface="Calibri" panose="020F0502020204030204" pitchFamily="34" charset="0"/>
                              <a:cs typeface="Arial" panose="020B0604020202020204" pitchFamily="34" charset="0"/>
                            </a:rPr>
                            <a:t>Cl</a:t>
                          </a:r>
                          <a:r>
                            <a:rPr lang="en-US" sz="1600" i="0" baseline="3000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600" i="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28959667"/>
                      </a:ext>
                    </a:extLst>
                  </a:tr>
                  <a:tr h="743115">
                    <a:tc>
                      <a:txBody>
                        <a:bodyPr/>
                        <a:lstStyle/>
                        <a:p>
                          <a:pPr algn="just">
                            <a:lnSpc>
                              <a:spcPct val="150000"/>
                            </a:lnSpc>
                            <a:spcAft>
                              <a:spcPts val="0"/>
                            </a:spcAft>
                          </a:pPr>
                          <a:r>
                            <a:rPr lang="en-US" sz="1600" b="0" i="0">
                              <a:solidFill>
                                <a:srgbClr val="000000"/>
                              </a:solidFill>
                              <a:effectLst/>
                              <a:latin typeface="Arial" panose="020B0604020202020204" pitchFamily="34" charset="0"/>
                              <a:ea typeface="Calibri" panose="020F0502020204030204" pitchFamily="34" charset="0"/>
                              <a:cs typeface="Arial" panose="020B0604020202020204" pitchFamily="34" charset="0"/>
                            </a:rPr>
                            <a:t>Acid + Base → Muối + Nước</a:t>
                          </a:r>
                        </a:p>
                        <a:p>
                          <a:pPr algn="just">
                            <a:lnSpc>
                              <a:spcPct val="150000"/>
                            </a:lnSpc>
                            <a:spcAft>
                              <a:spcPts val="0"/>
                            </a:spcAft>
                          </a:pPr>
                          <a:r>
                            <a:rPr lang="en-US" sz="1600" b="0" i="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H</a:t>
                          </a:r>
                          <a:r>
                            <a:rPr lang="en-US" sz="1600" b="0" i="0" baseline="-2500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2</a:t>
                          </a:r>
                          <a:r>
                            <a:rPr lang="en-US" sz="1600" b="0" i="0" baseline="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SO</a:t>
                          </a:r>
                          <a:r>
                            <a:rPr lang="en-US" sz="1600" b="0" i="0" baseline="-2500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4</a:t>
                          </a:r>
                          <a:r>
                            <a:rPr lang="en-US" sz="1600" b="0" i="0" baseline="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 </a:t>
                          </a:r>
                          <a:r>
                            <a:rPr lang="en-US" sz="1600" b="0" i="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Cu(OH)</a:t>
                          </a:r>
                          <a:r>
                            <a:rPr lang="en-US" sz="1600" b="0" i="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en-US" sz="1600" b="0" i="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600" b="0" i="0">
                              <a:solidFill>
                                <a:srgbClr val="000000"/>
                              </a:solidFill>
                              <a:effectLst/>
                              <a:latin typeface="Arial" panose="020B0604020202020204" pitchFamily="34" charset="0"/>
                              <a:ea typeface="Calibri" panose="020F0502020204030204" pitchFamily="34" charset="0"/>
                              <a:cs typeface="Arial" panose="020B0604020202020204" pitchFamily="34" charset="0"/>
                            </a:rPr>
                            <a:t>→ CuSO</a:t>
                          </a:r>
                          <a:r>
                            <a:rPr lang="en-US" sz="1600" b="0" i="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4</a:t>
                          </a:r>
                          <a:r>
                            <a:rPr lang="en-US" sz="1600" b="0" i="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+ 2H</a:t>
                          </a:r>
                          <a:r>
                            <a:rPr lang="en-US" sz="1600" b="0" i="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en-US" sz="1600" b="0" i="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O</a:t>
                          </a:r>
                        </a:p>
                      </a:txBody>
                      <a:tcPr marL="68580" marR="68580" marT="0" marB="0" anchor="ctr"/>
                    </a:tc>
                    <a:tc>
                      <a:txBody>
                        <a:bodyPr/>
                        <a:lstStyle/>
                        <a:p>
                          <a:pPr algn="ctr">
                            <a:lnSpc>
                              <a:spcPct val="150000"/>
                            </a:lnSpc>
                            <a:spcAft>
                              <a:spcPts val="0"/>
                            </a:spcAft>
                          </a:pPr>
                          <a:r>
                            <a:rPr lang="en-US" sz="1600" i="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CuSO</a:t>
                          </a:r>
                          <a:r>
                            <a:rPr lang="en-US" sz="1600" i="0" baseline="-2500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4</a:t>
                          </a:r>
                          <a:endParaRPr lang="en-US" sz="1600" i="0" baseline="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r>
                            <a:rPr lang="en-US" sz="1600" i="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Copper(II) sulfate</a:t>
                          </a:r>
                          <a:endParaRPr lang="en-US" sz="1600" i="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600" i="0">
                              <a:solidFill>
                                <a:srgbClr val="000000"/>
                              </a:solidFill>
                              <a:effectLst/>
                              <a:latin typeface="Arial" panose="020B0604020202020204" pitchFamily="34" charset="0"/>
                              <a:ea typeface="Calibri" panose="020F0502020204030204" pitchFamily="34" charset="0"/>
                              <a:cs typeface="Arial" panose="020B0604020202020204" pitchFamily="34" charset="0"/>
                            </a:rPr>
                            <a:t>Cu</a:t>
                          </a:r>
                          <a:r>
                            <a:rPr lang="en-US" sz="1600" i="0" baseline="3000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en-US" sz="1600" i="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endParaRPr lang="en-US"/>
                        </a:p>
                      </a:txBody>
                      <a:tcPr marL="68580" marR="68580" marT="0" marB="0" anchor="ctr">
                        <a:blipFill>
                          <a:blip r:embed="rId3"/>
                          <a:stretch>
                            <a:fillRect l="-447148" t="-347541" r="-760" b="-109016"/>
                          </a:stretch>
                        </a:blipFill>
                      </a:tcPr>
                    </a:tc>
                    <a:extLst>
                      <a:ext uri="{0D108BD9-81ED-4DB2-BD59-A6C34878D82A}">
                        <a16:rowId xmlns:a16="http://schemas.microsoft.com/office/drawing/2014/main" val="1230713916"/>
                      </a:ext>
                    </a:extLst>
                  </a:tr>
                  <a:tr h="686308">
                    <a:tc>
                      <a:txBody>
                        <a:bodyPr/>
                        <a:lstStyle/>
                        <a:p>
                          <a:pPr algn="just">
                            <a:lnSpc>
                              <a:spcPct val="150000"/>
                            </a:lnSpc>
                            <a:spcAft>
                              <a:spcPts val="0"/>
                            </a:spcAft>
                          </a:pPr>
                          <a:r>
                            <a:rPr lang="en-US" sz="1600" b="0" i="0">
                              <a:solidFill>
                                <a:srgbClr val="000000"/>
                              </a:solidFill>
                              <a:effectLst/>
                              <a:latin typeface="Arial" panose="020B0604020202020204" pitchFamily="34" charset="0"/>
                              <a:ea typeface="Calibri" panose="020F0502020204030204" pitchFamily="34" charset="0"/>
                              <a:cs typeface="Arial" panose="020B0604020202020204" pitchFamily="34" charset="0"/>
                            </a:rPr>
                            <a:t>Acid + Oxide base → Muối + Nước</a:t>
                          </a:r>
                        </a:p>
                        <a:p>
                          <a:pPr algn="just">
                            <a:lnSpc>
                              <a:spcPct val="150000"/>
                            </a:lnSpc>
                            <a:spcAft>
                              <a:spcPts val="0"/>
                            </a:spcAft>
                          </a:pPr>
                          <a:r>
                            <a:rPr lang="en-US" sz="1600" b="0" i="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H</a:t>
                          </a:r>
                          <a:r>
                            <a:rPr lang="en-US" sz="1600" b="0" i="0" baseline="-2500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2</a:t>
                          </a:r>
                          <a:r>
                            <a:rPr lang="en-US" sz="1600" b="0" i="0" baseline="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SO</a:t>
                          </a:r>
                          <a:r>
                            <a:rPr lang="en-US" sz="1600" b="0" i="0" baseline="-2500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4</a:t>
                          </a:r>
                          <a:r>
                            <a:rPr lang="en-US" sz="1600" b="0" i="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 FeO </a:t>
                          </a:r>
                          <a:r>
                            <a:rPr lang="en-US" sz="1600" b="0" i="0">
                              <a:solidFill>
                                <a:srgbClr val="000000"/>
                              </a:solidFill>
                              <a:effectLst/>
                              <a:latin typeface="Arial" panose="020B0604020202020204" pitchFamily="34" charset="0"/>
                              <a:ea typeface="Calibri" panose="020F0502020204030204" pitchFamily="34" charset="0"/>
                              <a:cs typeface="Arial" panose="020B0604020202020204" pitchFamily="34" charset="0"/>
                            </a:rPr>
                            <a:t>→ FeSO</a:t>
                          </a:r>
                          <a:r>
                            <a:rPr lang="en-US" sz="1600" b="0" i="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4</a:t>
                          </a:r>
                          <a:r>
                            <a:rPr lang="en-US" sz="1600" b="0" i="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 H</a:t>
                          </a:r>
                          <a:r>
                            <a:rPr lang="en-US" sz="1600" b="0" i="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en-US" sz="1600" b="0" i="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O</a:t>
                          </a:r>
                          <a:endParaRPr lang="en-US" sz="1600" b="0" i="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600" i="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FeSO</a:t>
                          </a:r>
                          <a:r>
                            <a:rPr lang="en-US" sz="1600" i="0" baseline="-2500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4</a:t>
                          </a:r>
                          <a:endParaRPr lang="en-US" sz="1600" i="0" baseline="0">
                            <a:solidFill>
                              <a:srgbClr val="000000"/>
                            </a:solidFill>
                            <a:effectLst/>
                            <a:highlight>
                              <a:srgbClr val="FFFF00"/>
                            </a:highligh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r>
                            <a:rPr lang="en-US" sz="1600" i="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Iron(II) sulfate</a:t>
                          </a:r>
                          <a:endParaRPr lang="en-US" sz="1600" i="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50000"/>
                            </a:lnSpc>
                            <a:spcAft>
                              <a:spcPts val="0"/>
                            </a:spcAft>
                          </a:pPr>
                          <a:r>
                            <a:rPr lang="en-US" sz="1600" i="0">
                              <a:solidFill>
                                <a:srgbClr val="000000"/>
                              </a:solidFill>
                              <a:effectLst/>
                              <a:latin typeface="Arial" panose="020B0604020202020204" pitchFamily="34" charset="0"/>
                              <a:ea typeface="Calibri" panose="020F0502020204030204" pitchFamily="34" charset="0"/>
                              <a:cs typeface="Arial" panose="020B0604020202020204" pitchFamily="34" charset="0"/>
                            </a:rPr>
                            <a:t>Fe</a:t>
                          </a:r>
                          <a:r>
                            <a:rPr lang="en-US" sz="1600" i="0" baseline="3000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en-US" sz="1600" i="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endParaRPr lang="en-US"/>
                        </a:p>
                      </a:txBody>
                      <a:tcPr marL="68580" marR="68580" marT="0" marB="0" anchor="ctr">
                        <a:blipFill>
                          <a:blip r:embed="rId3"/>
                          <a:stretch>
                            <a:fillRect l="-447148" t="-483186" r="-760" b="-17699"/>
                          </a:stretch>
                        </a:blipFill>
                      </a:tcPr>
                    </a:tc>
                    <a:extLst>
                      <a:ext uri="{0D108BD9-81ED-4DB2-BD59-A6C34878D82A}">
                        <a16:rowId xmlns:a16="http://schemas.microsoft.com/office/drawing/2014/main" val="1933643175"/>
                      </a:ext>
                    </a:extLst>
                  </a:tr>
                </a:tbl>
              </a:graphicData>
            </a:graphic>
          </p:graphicFrame>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grpSp>
        <p:nvGrpSpPr>
          <p:cNvPr id="650" name="Google Shape;650;p39"/>
          <p:cNvGrpSpPr/>
          <p:nvPr/>
        </p:nvGrpSpPr>
        <p:grpSpPr>
          <a:xfrm flipH="1">
            <a:off x="8182442" y="3995909"/>
            <a:ext cx="794389" cy="934936"/>
            <a:chOff x="771450" y="-959375"/>
            <a:chExt cx="330225" cy="388650"/>
          </a:xfrm>
        </p:grpSpPr>
        <p:sp>
          <p:nvSpPr>
            <p:cNvPr id="651" name="Google Shape;651;p39"/>
            <p:cNvSpPr/>
            <p:nvPr/>
          </p:nvSpPr>
          <p:spPr>
            <a:xfrm>
              <a:off x="771450" y="-959375"/>
              <a:ext cx="330225" cy="388650"/>
            </a:xfrm>
            <a:custGeom>
              <a:avLst/>
              <a:gdLst/>
              <a:ahLst/>
              <a:cxnLst/>
              <a:rect l="l" t="t" r="r" b="b"/>
              <a:pathLst>
                <a:path w="13209" h="15546" extrusionOk="0">
                  <a:moveTo>
                    <a:pt x="5786" y="1"/>
                  </a:moveTo>
                  <a:cubicBezTo>
                    <a:pt x="5481" y="1"/>
                    <a:pt x="5177" y="58"/>
                    <a:pt x="4897" y="182"/>
                  </a:cubicBezTo>
                  <a:lnTo>
                    <a:pt x="1367" y="1745"/>
                  </a:lnTo>
                  <a:cubicBezTo>
                    <a:pt x="832" y="1984"/>
                    <a:pt x="421" y="2412"/>
                    <a:pt x="207" y="2963"/>
                  </a:cubicBezTo>
                  <a:cubicBezTo>
                    <a:pt x="1" y="3506"/>
                    <a:pt x="9" y="4099"/>
                    <a:pt x="248" y="4642"/>
                  </a:cubicBezTo>
                  <a:cubicBezTo>
                    <a:pt x="511" y="5243"/>
                    <a:pt x="1029" y="5679"/>
                    <a:pt x="1638" y="5860"/>
                  </a:cubicBezTo>
                  <a:lnTo>
                    <a:pt x="1745" y="6090"/>
                  </a:lnTo>
                  <a:cubicBezTo>
                    <a:pt x="363" y="8214"/>
                    <a:pt x="429" y="10954"/>
                    <a:pt x="1951" y="13052"/>
                  </a:cubicBezTo>
                  <a:cubicBezTo>
                    <a:pt x="3079" y="14616"/>
                    <a:pt x="4914" y="15546"/>
                    <a:pt x="6864" y="15546"/>
                  </a:cubicBezTo>
                  <a:cubicBezTo>
                    <a:pt x="7275" y="15546"/>
                    <a:pt x="7687" y="15496"/>
                    <a:pt x="8090" y="15414"/>
                  </a:cubicBezTo>
                  <a:cubicBezTo>
                    <a:pt x="9925" y="15027"/>
                    <a:pt x="11464" y="13859"/>
                    <a:pt x="12312" y="12205"/>
                  </a:cubicBezTo>
                  <a:cubicBezTo>
                    <a:pt x="13151" y="10559"/>
                    <a:pt x="13209" y="8641"/>
                    <a:pt x="12460" y="6954"/>
                  </a:cubicBezTo>
                  <a:cubicBezTo>
                    <a:pt x="11620" y="5054"/>
                    <a:pt x="9884" y="3729"/>
                    <a:pt x="7860" y="3391"/>
                  </a:cubicBezTo>
                  <a:lnTo>
                    <a:pt x="7761" y="3161"/>
                  </a:lnTo>
                  <a:cubicBezTo>
                    <a:pt x="7786" y="3103"/>
                    <a:pt x="7810" y="3046"/>
                    <a:pt x="7835" y="2988"/>
                  </a:cubicBezTo>
                  <a:cubicBezTo>
                    <a:pt x="8041" y="2437"/>
                    <a:pt x="8033" y="1844"/>
                    <a:pt x="7794" y="1309"/>
                  </a:cubicBezTo>
                  <a:cubicBezTo>
                    <a:pt x="7440" y="511"/>
                    <a:pt x="6650" y="1"/>
                    <a:pt x="5786" y="1"/>
                  </a:cubicBezTo>
                  <a:close/>
                </a:path>
              </a:pathLst>
            </a:custGeom>
            <a:solidFill>
              <a:schemeClr val="lt1"/>
            </a:solidFill>
            <a:ln>
              <a:noFill/>
            </a:ln>
            <a:effectLst>
              <a:outerShdw blurRad="57150" dist="66675" dir="46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9"/>
            <p:cNvSpPr/>
            <p:nvPr/>
          </p:nvSpPr>
          <p:spPr>
            <a:xfrm>
              <a:off x="804375" y="-925075"/>
              <a:ext cx="132925" cy="80125"/>
            </a:xfrm>
            <a:custGeom>
              <a:avLst/>
              <a:gdLst/>
              <a:ahLst/>
              <a:cxnLst/>
              <a:rect l="l" t="t" r="r" b="b"/>
              <a:pathLst>
                <a:path w="5317" h="3205" extrusionOk="0">
                  <a:moveTo>
                    <a:pt x="4469" y="357"/>
                  </a:moveTo>
                  <a:cubicBezTo>
                    <a:pt x="4642" y="357"/>
                    <a:pt x="4815" y="464"/>
                    <a:pt x="4889" y="637"/>
                  </a:cubicBezTo>
                  <a:cubicBezTo>
                    <a:pt x="4996" y="867"/>
                    <a:pt x="4889" y="1139"/>
                    <a:pt x="4658" y="1246"/>
                  </a:cubicBezTo>
                  <a:lnTo>
                    <a:pt x="1128" y="2801"/>
                  </a:lnTo>
                  <a:cubicBezTo>
                    <a:pt x="1065" y="2829"/>
                    <a:pt x="999" y="2843"/>
                    <a:pt x="935" y="2843"/>
                  </a:cubicBezTo>
                  <a:cubicBezTo>
                    <a:pt x="758" y="2843"/>
                    <a:pt x="592" y="2740"/>
                    <a:pt x="519" y="2571"/>
                  </a:cubicBezTo>
                  <a:cubicBezTo>
                    <a:pt x="470" y="2455"/>
                    <a:pt x="461" y="2332"/>
                    <a:pt x="511" y="2217"/>
                  </a:cubicBezTo>
                  <a:cubicBezTo>
                    <a:pt x="552" y="2102"/>
                    <a:pt x="642" y="2003"/>
                    <a:pt x="749" y="1953"/>
                  </a:cubicBezTo>
                  <a:lnTo>
                    <a:pt x="4280" y="398"/>
                  </a:lnTo>
                  <a:cubicBezTo>
                    <a:pt x="4346" y="373"/>
                    <a:pt x="4403" y="357"/>
                    <a:pt x="4469" y="357"/>
                  </a:cubicBezTo>
                  <a:close/>
                  <a:moveTo>
                    <a:pt x="4463" y="0"/>
                  </a:moveTo>
                  <a:cubicBezTo>
                    <a:pt x="4352" y="0"/>
                    <a:pt x="4240" y="22"/>
                    <a:pt x="4132" y="69"/>
                  </a:cubicBezTo>
                  <a:lnTo>
                    <a:pt x="609" y="1624"/>
                  </a:lnTo>
                  <a:cubicBezTo>
                    <a:pt x="190" y="1814"/>
                    <a:pt x="1" y="2299"/>
                    <a:pt x="190" y="2711"/>
                  </a:cubicBezTo>
                  <a:cubicBezTo>
                    <a:pt x="321" y="3023"/>
                    <a:pt x="626" y="3204"/>
                    <a:pt x="939" y="3204"/>
                  </a:cubicBezTo>
                  <a:cubicBezTo>
                    <a:pt x="1054" y="3204"/>
                    <a:pt x="1161" y="3180"/>
                    <a:pt x="1276" y="3130"/>
                  </a:cubicBezTo>
                  <a:lnTo>
                    <a:pt x="4798" y="1575"/>
                  </a:lnTo>
                  <a:cubicBezTo>
                    <a:pt x="5004" y="1484"/>
                    <a:pt x="5160" y="1320"/>
                    <a:pt x="5234" y="1122"/>
                  </a:cubicBezTo>
                  <a:cubicBezTo>
                    <a:pt x="5317" y="917"/>
                    <a:pt x="5308" y="686"/>
                    <a:pt x="5218" y="489"/>
                  </a:cubicBezTo>
                  <a:cubicBezTo>
                    <a:pt x="5083" y="183"/>
                    <a:pt x="4781" y="0"/>
                    <a:pt x="4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9"/>
            <p:cNvSpPr/>
            <p:nvPr/>
          </p:nvSpPr>
          <p:spPr>
            <a:xfrm>
              <a:off x="829875" y="-801150"/>
              <a:ext cx="246300" cy="191650"/>
            </a:xfrm>
            <a:custGeom>
              <a:avLst/>
              <a:gdLst/>
              <a:ahLst/>
              <a:cxnLst/>
              <a:rect l="l" t="t" r="r" b="b"/>
              <a:pathLst>
                <a:path w="9852" h="7666" extrusionOk="0">
                  <a:moveTo>
                    <a:pt x="7868" y="0"/>
                  </a:moveTo>
                  <a:lnTo>
                    <a:pt x="1" y="3473"/>
                  </a:lnTo>
                  <a:cubicBezTo>
                    <a:pt x="67" y="4279"/>
                    <a:pt x="338" y="5086"/>
                    <a:pt x="873" y="5818"/>
                  </a:cubicBezTo>
                  <a:cubicBezTo>
                    <a:pt x="1714" y="6985"/>
                    <a:pt x="3104" y="7665"/>
                    <a:pt x="4525" y="7665"/>
                  </a:cubicBezTo>
                  <a:cubicBezTo>
                    <a:pt x="4828" y="7665"/>
                    <a:pt x="5132" y="7634"/>
                    <a:pt x="5432" y="7571"/>
                  </a:cubicBezTo>
                  <a:cubicBezTo>
                    <a:pt x="8378" y="6946"/>
                    <a:pt x="9851" y="3851"/>
                    <a:pt x="8707" y="1251"/>
                  </a:cubicBezTo>
                  <a:cubicBezTo>
                    <a:pt x="8493" y="774"/>
                    <a:pt x="8205" y="362"/>
                    <a:pt x="78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9"/>
            <p:cNvSpPr/>
            <p:nvPr/>
          </p:nvSpPr>
          <p:spPr>
            <a:xfrm>
              <a:off x="816300" y="-894350"/>
              <a:ext cx="249800" cy="289275"/>
            </a:xfrm>
            <a:custGeom>
              <a:avLst/>
              <a:gdLst/>
              <a:ahLst/>
              <a:cxnLst/>
              <a:rect l="l" t="t" r="r" b="b"/>
              <a:pathLst>
                <a:path w="9992" h="11571" extrusionOk="0">
                  <a:moveTo>
                    <a:pt x="4033" y="478"/>
                  </a:moveTo>
                  <a:lnTo>
                    <a:pt x="4675" y="1934"/>
                  </a:lnTo>
                  <a:cubicBezTo>
                    <a:pt x="4807" y="2230"/>
                    <a:pt x="5103" y="2428"/>
                    <a:pt x="5449" y="2461"/>
                  </a:cubicBezTo>
                  <a:cubicBezTo>
                    <a:pt x="7045" y="2592"/>
                    <a:pt x="8436" y="3588"/>
                    <a:pt x="9078" y="5053"/>
                  </a:cubicBezTo>
                  <a:cubicBezTo>
                    <a:pt x="9621" y="6263"/>
                    <a:pt x="9580" y="7637"/>
                    <a:pt x="8971" y="8814"/>
                  </a:cubicBezTo>
                  <a:cubicBezTo>
                    <a:pt x="8370" y="9999"/>
                    <a:pt x="7259" y="10838"/>
                    <a:pt x="5934" y="11118"/>
                  </a:cubicBezTo>
                  <a:cubicBezTo>
                    <a:pt x="5648" y="11178"/>
                    <a:pt x="5359" y="11207"/>
                    <a:pt x="5071" y="11207"/>
                  </a:cubicBezTo>
                  <a:cubicBezTo>
                    <a:pt x="3708" y="11207"/>
                    <a:pt x="2371" y="10553"/>
                    <a:pt x="1556" y="9439"/>
                  </a:cubicBezTo>
                  <a:cubicBezTo>
                    <a:pt x="388" y="7818"/>
                    <a:pt x="412" y="5695"/>
                    <a:pt x="1614" y="4131"/>
                  </a:cubicBezTo>
                  <a:cubicBezTo>
                    <a:pt x="1819" y="3876"/>
                    <a:pt x="1869" y="3539"/>
                    <a:pt x="1737" y="3259"/>
                  </a:cubicBezTo>
                  <a:lnTo>
                    <a:pt x="1087" y="1778"/>
                  </a:lnTo>
                  <a:lnTo>
                    <a:pt x="4033" y="478"/>
                  </a:lnTo>
                  <a:close/>
                  <a:moveTo>
                    <a:pt x="4214" y="0"/>
                  </a:moveTo>
                  <a:lnTo>
                    <a:pt x="610" y="1588"/>
                  </a:lnTo>
                  <a:lnTo>
                    <a:pt x="1408" y="3399"/>
                  </a:lnTo>
                  <a:cubicBezTo>
                    <a:pt x="1482" y="3563"/>
                    <a:pt x="1457" y="3761"/>
                    <a:pt x="1334" y="3917"/>
                  </a:cubicBezTo>
                  <a:cubicBezTo>
                    <a:pt x="25" y="5596"/>
                    <a:pt x="1" y="7900"/>
                    <a:pt x="1268" y="9645"/>
                  </a:cubicBezTo>
                  <a:cubicBezTo>
                    <a:pt x="2149" y="10863"/>
                    <a:pt x="3597" y="11570"/>
                    <a:pt x="5070" y="11570"/>
                  </a:cubicBezTo>
                  <a:cubicBezTo>
                    <a:pt x="5383" y="11570"/>
                    <a:pt x="5704" y="11538"/>
                    <a:pt x="6008" y="11472"/>
                  </a:cubicBezTo>
                  <a:cubicBezTo>
                    <a:pt x="7440" y="11167"/>
                    <a:pt x="8641" y="10262"/>
                    <a:pt x="9292" y="8978"/>
                  </a:cubicBezTo>
                  <a:cubicBezTo>
                    <a:pt x="9950" y="7703"/>
                    <a:pt x="9991" y="6222"/>
                    <a:pt x="9415" y="4905"/>
                  </a:cubicBezTo>
                  <a:cubicBezTo>
                    <a:pt x="8716" y="3325"/>
                    <a:pt x="7201" y="2247"/>
                    <a:pt x="5473" y="2099"/>
                  </a:cubicBezTo>
                  <a:cubicBezTo>
                    <a:pt x="5259" y="2082"/>
                    <a:pt x="5086" y="1959"/>
                    <a:pt x="5004" y="1786"/>
                  </a:cubicBezTo>
                  <a:lnTo>
                    <a:pt x="42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9"/>
            <p:cNvSpPr/>
            <p:nvPr/>
          </p:nvSpPr>
          <p:spPr>
            <a:xfrm>
              <a:off x="828025" y="-771525"/>
              <a:ext cx="123875" cy="61325"/>
            </a:xfrm>
            <a:custGeom>
              <a:avLst/>
              <a:gdLst/>
              <a:ahLst/>
              <a:cxnLst/>
              <a:rect l="l" t="t" r="r" b="b"/>
              <a:pathLst>
                <a:path w="4955" h="2453" extrusionOk="0">
                  <a:moveTo>
                    <a:pt x="4807" y="0"/>
                  </a:moveTo>
                  <a:lnTo>
                    <a:pt x="1" y="2123"/>
                  </a:lnTo>
                  <a:lnTo>
                    <a:pt x="149" y="2452"/>
                  </a:lnTo>
                  <a:lnTo>
                    <a:pt x="4955" y="329"/>
                  </a:lnTo>
                  <a:lnTo>
                    <a:pt x="48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9"/>
            <p:cNvSpPr/>
            <p:nvPr/>
          </p:nvSpPr>
          <p:spPr>
            <a:xfrm>
              <a:off x="859300" y="-702425"/>
              <a:ext cx="32950" cy="30475"/>
            </a:xfrm>
            <a:custGeom>
              <a:avLst/>
              <a:gdLst/>
              <a:ahLst/>
              <a:cxnLst/>
              <a:rect l="l" t="t" r="r" b="b"/>
              <a:pathLst>
                <a:path w="1318" h="1219" extrusionOk="0">
                  <a:moveTo>
                    <a:pt x="626" y="182"/>
                  </a:moveTo>
                  <a:cubicBezTo>
                    <a:pt x="675" y="182"/>
                    <a:pt x="733" y="190"/>
                    <a:pt x="782" y="207"/>
                  </a:cubicBezTo>
                  <a:cubicBezTo>
                    <a:pt x="889" y="248"/>
                    <a:pt x="972" y="330"/>
                    <a:pt x="1021" y="437"/>
                  </a:cubicBezTo>
                  <a:cubicBezTo>
                    <a:pt x="1112" y="651"/>
                    <a:pt x="1013" y="906"/>
                    <a:pt x="799" y="1005"/>
                  </a:cubicBezTo>
                  <a:cubicBezTo>
                    <a:pt x="745" y="1028"/>
                    <a:pt x="689" y="1039"/>
                    <a:pt x="633" y="1039"/>
                  </a:cubicBezTo>
                  <a:cubicBezTo>
                    <a:pt x="467" y="1039"/>
                    <a:pt x="305" y="943"/>
                    <a:pt x="231" y="783"/>
                  </a:cubicBezTo>
                  <a:cubicBezTo>
                    <a:pt x="141" y="569"/>
                    <a:pt x="239" y="314"/>
                    <a:pt x="453" y="215"/>
                  </a:cubicBezTo>
                  <a:cubicBezTo>
                    <a:pt x="511" y="190"/>
                    <a:pt x="569" y="182"/>
                    <a:pt x="626" y="182"/>
                  </a:cubicBezTo>
                  <a:close/>
                  <a:moveTo>
                    <a:pt x="619" y="0"/>
                  </a:moveTo>
                  <a:cubicBezTo>
                    <a:pt x="537" y="0"/>
                    <a:pt x="456" y="16"/>
                    <a:pt x="379" y="50"/>
                  </a:cubicBezTo>
                  <a:cubicBezTo>
                    <a:pt x="231" y="116"/>
                    <a:pt x="116" y="240"/>
                    <a:pt x="58" y="388"/>
                  </a:cubicBezTo>
                  <a:cubicBezTo>
                    <a:pt x="1" y="544"/>
                    <a:pt x="1" y="709"/>
                    <a:pt x="67" y="857"/>
                  </a:cubicBezTo>
                  <a:cubicBezTo>
                    <a:pt x="174" y="1079"/>
                    <a:pt x="396" y="1219"/>
                    <a:pt x="626" y="1219"/>
                  </a:cubicBezTo>
                  <a:cubicBezTo>
                    <a:pt x="708" y="1219"/>
                    <a:pt x="791" y="1203"/>
                    <a:pt x="873" y="1170"/>
                  </a:cubicBezTo>
                  <a:cubicBezTo>
                    <a:pt x="1177" y="1030"/>
                    <a:pt x="1317" y="668"/>
                    <a:pt x="1186" y="363"/>
                  </a:cubicBezTo>
                  <a:cubicBezTo>
                    <a:pt x="1120" y="215"/>
                    <a:pt x="996" y="100"/>
                    <a:pt x="848" y="42"/>
                  </a:cubicBezTo>
                  <a:cubicBezTo>
                    <a:pt x="773" y="14"/>
                    <a:pt x="695" y="0"/>
                    <a:pt x="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9"/>
            <p:cNvSpPr/>
            <p:nvPr/>
          </p:nvSpPr>
          <p:spPr>
            <a:xfrm>
              <a:off x="980675" y="-774350"/>
              <a:ext cx="32950" cy="30400"/>
            </a:xfrm>
            <a:custGeom>
              <a:avLst/>
              <a:gdLst/>
              <a:ahLst/>
              <a:cxnLst/>
              <a:rect l="l" t="t" r="r" b="b"/>
              <a:pathLst>
                <a:path w="1318" h="1216" extrusionOk="0">
                  <a:moveTo>
                    <a:pt x="692" y="179"/>
                  </a:moveTo>
                  <a:cubicBezTo>
                    <a:pt x="742" y="179"/>
                    <a:pt x="791" y="195"/>
                    <a:pt x="840" y="212"/>
                  </a:cubicBezTo>
                  <a:cubicBezTo>
                    <a:pt x="947" y="253"/>
                    <a:pt x="1038" y="335"/>
                    <a:pt x="1079" y="434"/>
                  </a:cubicBezTo>
                  <a:cubicBezTo>
                    <a:pt x="1178" y="656"/>
                    <a:pt x="1079" y="903"/>
                    <a:pt x="865" y="1002"/>
                  </a:cubicBezTo>
                  <a:cubicBezTo>
                    <a:pt x="807" y="1028"/>
                    <a:pt x="746" y="1040"/>
                    <a:pt x="688" y="1040"/>
                  </a:cubicBezTo>
                  <a:cubicBezTo>
                    <a:pt x="523" y="1040"/>
                    <a:pt x="370" y="943"/>
                    <a:pt x="297" y="780"/>
                  </a:cubicBezTo>
                  <a:cubicBezTo>
                    <a:pt x="198" y="566"/>
                    <a:pt x="297" y="311"/>
                    <a:pt x="519" y="220"/>
                  </a:cubicBezTo>
                  <a:cubicBezTo>
                    <a:pt x="569" y="195"/>
                    <a:pt x="626" y="179"/>
                    <a:pt x="692" y="179"/>
                  </a:cubicBezTo>
                  <a:close/>
                  <a:moveTo>
                    <a:pt x="699" y="0"/>
                  </a:moveTo>
                  <a:cubicBezTo>
                    <a:pt x="613" y="0"/>
                    <a:pt x="527" y="19"/>
                    <a:pt x="445" y="55"/>
                  </a:cubicBezTo>
                  <a:cubicBezTo>
                    <a:pt x="133" y="187"/>
                    <a:pt x="1" y="549"/>
                    <a:pt x="133" y="854"/>
                  </a:cubicBezTo>
                  <a:cubicBezTo>
                    <a:pt x="231" y="1084"/>
                    <a:pt x="454" y="1216"/>
                    <a:pt x="692" y="1216"/>
                  </a:cubicBezTo>
                  <a:cubicBezTo>
                    <a:pt x="774" y="1216"/>
                    <a:pt x="857" y="1199"/>
                    <a:pt x="939" y="1166"/>
                  </a:cubicBezTo>
                  <a:cubicBezTo>
                    <a:pt x="1087" y="1101"/>
                    <a:pt x="1194" y="985"/>
                    <a:pt x="1260" y="829"/>
                  </a:cubicBezTo>
                  <a:cubicBezTo>
                    <a:pt x="1318" y="681"/>
                    <a:pt x="1309" y="516"/>
                    <a:pt x="1244" y="368"/>
                  </a:cubicBezTo>
                  <a:cubicBezTo>
                    <a:pt x="1178" y="212"/>
                    <a:pt x="1062" y="105"/>
                    <a:pt x="906" y="39"/>
                  </a:cubicBezTo>
                  <a:cubicBezTo>
                    <a:pt x="839" y="13"/>
                    <a:pt x="769" y="0"/>
                    <a:pt x="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9"/>
            <p:cNvSpPr/>
            <p:nvPr/>
          </p:nvSpPr>
          <p:spPr>
            <a:xfrm>
              <a:off x="945500" y="-684425"/>
              <a:ext cx="32950" cy="30375"/>
            </a:xfrm>
            <a:custGeom>
              <a:avLst/>
              <a:gdLst/>
              <a:ahLst/>
              <a:cxnLst/>
              <a:rect l="l" t="t" r="r" b="b"/>
              <a:pathLst>
                <a:path w="1318" h="1215" extrusionOk="0">
                  <a:moveTo>
                    <a:pt x="692" y="178"/>
                  </a:moveTo>
                  <a:cubicBezTo>
                    <a:pt x="857" y="178"/>
                    <a:pt x="1013" y="277"/>
                    <a:pt x="1087" y="433"/>
                  </a:cubicBezTo>
                  <a:cubicBezTo>
                    <a:pt x="1186" y="655"/>
                    <a:pt x="1087" y="902"/>
                    <a:pt x="865" y="1001"/>
                  </a:cubicBezTo>
                  <a:cubicBezTo>
                    <a:pt x="809" y="1027"/>
                    <a:pt x="749" y="1039"/>
                    <a:pt x="691" y="1039"/>
                  </a:cubicBezTo>
                  <a:cubicBezTo>
                    <a:pt x="528" y="1039"/>
                    <a:pt x="372" y="943"/>
                    <a:pt x="305" y="779"/>
                  </a:cubicBezTo>
                  <a:cubicBezTo>
                    <a:pt x="206" y="565"/>
                    <a:pt x="305" y="318"/>
                    <a:pt x="519" y="219"/>
                  </a:cubicBezTo>
                  <a:cubicBezTo>
                    <a:pt x="577" y="195"/>
                    <a:pt x="634" y="178"/>
                    <a:pt x="692" y="178"/>
                  </a:cubicBezTo>
                  <a:close/>
                  <a:moveTo>
                    <a:pt x="698" y="1"/>
                  </a:moveTo>
                  <a:cubicBezTo>
                    <a:pt x="615" y="1"/>
                    <a:pt x="532" y="20"/>
                    <a:pt x="453" y="55"/>
                  </a:cubicBezTo>
                  <a:cubicBezTo>
                    <a:pt x="141" y="186"/>
                    <a:pt x="1" y="548"/>
                    <a:pt x="141" y="853"/>
                  </a:cubicBezTo>
                  <a:cubicBezTo>
                    <a:pt x="206" y="1001"/>
                    <a:pt x="322" y="1116"/>
                    <a:pt x="478" y="1174"/>
                  </a:cubicBezTo>
                  <a:cubicBezTo>
                    <a:pt x="544" y="1207"/>
                    <a:pt x="618" y="1215"/>
                    <a:pt x="692" y="1215"/>
                  </a:cubicBezTo>
                  <a:cubicBezTo>
                    <a:pt x="783" y="1215"/>
                    <a:pt x="865" y="1198"/>
                    <a:pt x="939" y="1166"/>
                  </a:cubicBezTo>
                  <a:cubicBezTo>
                    <a:pt x="1087" y="1100"/>
                    <a:pt x="1202" y="985"/>
                    <a:pt x="1260" y="828"/>
                  </a:cubicBezTo>
                  <a:cubicBezTo>
                    <a:pt x="1317" y="680"/>
                    <a:pt x="1317" y="515"/>
                    <a:pt x="1252" y="367"/>
                  </a:cubicBezTo>
                  <a:cubicBezTo>
                    <a:pt x="1186" y="219"/>
                    <a:pt x="1071" y="104"/>
                    <a:pt x="914" y="46"/>
                  </a:cubicBezTo>
                  <a:cubicBezTo>
                    <a:pt x="845" y="16"/>
                    <a:pt x="772" y="1"/>
                    <a:pt x="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9"/>
            <p:cNvSpPr/>
            <p:nvPr/>
          </p:nvSpPr>
          <p:spPr>
            <a:xfrm>
              <a:off x="1016900" y="-710250"/>
              <a:ext cx="16900" cy="15475"/>
            </a:xfrm>
            <a:custGeom>
              <a:avLst/>
              <a:gdLst/>
              <a:ahLst/>
              <a:cxnLst/>
              <a:rect l="l" t="t" r="r" b="b"/>
              <a:pathLst>
                <a:path w="676" h="619" extrusionOk="0">
                  <a:moveTo>
                    <a:pt x="354" y="92"/>
                  </a:moveTo>
                  <a:cubicBezTo>
                    <a:pt x="436" y="92"/>
                    <a:pt x="519" y="141"/>
                    <a:pt x="552" y="224"/>
                  </a:cubicBezTo>
                  <a:cubicBezTo>
                    <a:pt x="576" y="273"/>
                    <a:pt x="576" y="331"/>
                    <a:pt x="560" y="388"/>
                  </a:cubicBezTo>
                  <a:cubicBezTo>
                    <a:pt x="535" y="438"/>
                    <a:pt x="494" y="487"/>
                    <a:pt x="445" y="503"/>
                  </a:cubicBezTo>
                  <a:cubicBezTo>
                    <a:pt x="413" y="517"/>
                    <a:pt x="381" y="523"/>
                    <a:pt x="349" y="523"/>
                  </a:cubicBezTo>
                  <a:cubicBezTo>
                    <a:pt x="324" y="523"/>
                    <a:pt x="298" y="519"/>
                    <a:pt x="272" y="512"/>
                  </a:cubicBezTo>
                  <a:cubicBezTo>
                    <a:pt x="222" y="487"/>
                    <a:pt x="181" y="446"/>
                    <a:pt x="157" y="396"/>
                  </a:cubicBezTo>
                  <a:cubicBezTo>
                    <a:pt x="132" y="347"/>
                    <a:pt x="132" y="281"/>
                    <a:pt x="148" y="232"/>
                  </a:cubicBezTo>
                  <a:cubicBezTo>
                    <a:pt x="173" y="174"/>
                    <a:pt x="214" y="133"/>
                    <a:pt x="264" y="108"/>
                  </a:cubicBezTo>
                  <a:cubicBezTo>
                    <a:pt x="297" y="100"/>
                    <a:pt x="321" y="92"/>
                    <a:pt x="354" y="92"/>
                  </a:cubicBezTo>
                  <a:close/>
                  <a:moveTo>
                    <a:pt x="355" y="1"/>
                  </a:moveTo>
                  <a:cubicBezTo>
                    <a:pt x="314" y="1"/>
                    <a:pt x="271" y="9"/>
                    <a:pt x="231" y="26"/>
                  </a:cubicBezTo>
                  <a:cubicBezTo>
                    <a:pt x="74" y="92"/>
                    <a:pt x="0" y="273"/>
                    <a:pt x="74" y="429"/>
                  </a:cubicBezTo>
                  <a:cubicBezTo>
                    <a:pt x="107" y="512"/>
                    <a:pt x="165" y="569"/>
                    <a:pt x="239" y="594"/>
                  </a:cubicBezTo>
                  <a:cubicBezTo>
                    <a:pt x="280" y="610"/>
                    <a:pt x="313" y="619"/>
                    <a:pt x="354" y="619"/>
                  </a:cubicBezTo>
                  <a:cubicBezTo>
                    <a:pt x="395" y="619"/>
                    <a:pt x="436" y="610"/>
                    <a:pt x="478" y="594"/>
                  </a:cubicBezTo>
                  <a:cubicBezTo>
                    <a:pt x="552" y="561"/>
                    <a:pt x="617" y="495"/>
                    <a:pt x="642" y="421"/>
                  </a:cubicBezTo>
                  <a:cubicBezTo>
                    <a:pt x="675" y="339"/>
                    <a:pt x="675" y="256"/>
                    <a:pt x="634" y="182"/>
                  </a:cubicBezTo>
                  <a:cubicBezTo>
                    <a:pt x="585" y="67"/>
                    <a:pt x="474" y="1"/>
                    <a:pt x="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9"/>
            <p:cNvSpPr/>
            <p:nvPr/>
          </p:nvSpPr>
          <p:spPr>
            <a:xfrm>
              <a:off x="924725" y="-726875"/>
              <a:ext cx="17725" cy="15650"/>
            </a:xfrm>
            <a:custGeom>
              <a:avLst/>
              <a:gdLst/>
              <a:ahLst/>
              <a:cxnLst/>
              <a:rect l="l" t="t" r="r" b="b"/>
              <a:pathLst>
                <a:path w="709" h="626" extrusionOk="0">
                  <a:moveTo>
                    <a:pt x="354" y="90"/>
                  </a:moveTo>
                  <a:cubicBezTo>
                    <a:pt x="437" y="90"/>
                    <a:pt x="519" y="140"/>
                    <a:pt x="552" y="222"/>
                  </a:cubicBezTo>
                  <a:cubicBezTo>
                    <a:pt x="601" y="337"/>
                    <a:pt x="552" y="461"/>
                    <a:pt x="445" y="510"/>
                  </a:cubicBezTo>
                  <a:cubicBezTo>
                    <a:pt x="413" y="524"/>
                    <a:pt x="382" y="530"/>
                    <a:pt x="351" y="530"/>
                  </a:cubicBezTo>
                  <a:cubicBezTo>
                    <a:pt x="326" y="530"/>
                    <a:pt x="303" y="526"/>
                    <a:pt x="280" y="518"/>
                  </a:cubicBezTo>
                  <a:cubicBezTo>
                    <a:pt x="223" y="494"/>
                    <a:pt x="182" y="452"/>
                    <a:pt x="157" y="403"/>
                  </a:cubicBezTo>
                  <a:cubicBezTo>
                    <a:pt x="108" y="288"/>
                    <a:pt x="157" y="164"/>
                    <a:pt x="264" y="115"/>
                  </a:cubicBezTo>
                  <a:cubicBezTo>
                    <a:pt x="297" y="99"/>
                    <a:pt x="330" y="90"/>
                    <a:pt x="354" y="90"/>
                  </a:cubicBezTo>
                  <a:close/>
                  <a:moveTo>
                    <a:pt x="350" y="0"/>
                  </a:moveTo>
                  <a:cubicBezTo>
                    <a:pt x="310" y="0"/>
                    <a:pt x="270" y="8"/>
                    <a:pt x="231" y="24"/>
                  </a:cubicBezTo>
                  <a:cubicBezTo>
                    <a:pt x="75" y="99"/>
                    <a:pt x="1" y="280"/>
                    <a:pt x="75" y="436"/>
                  </a:cubicBezTo>
                  <a:cubicBezTo>
                    <a:pt x="124" y="551"/>
                    <a:pt x="239" y="625"/>
                    <a:pt x="354" y="625"/>
                  </a:cubicBezTo>
                  <a:cubicBezTo>
                    <a:pt x="396" y="625"/>
                    <a:pt x="437" y="617"/>
                    <a:pt x="478" y="592"/>
                  </a:cubicBezTo>
                  <a:cubicBezTo>
                    <a:pt x="634" y="526"/>
                    <a:pt x="708" y="345"/>
                    <a:pt x="642" y="189"/>
                  </a:cubicBezTo>
                  <a:cubicBezTo>
                    <a:pt x="587" y="71"/>
                    <a:pt x="471" y="0"/>
                    <a:pt x="3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 name="Picture 14">
            <a:extLst>
              <a:ext uri="{FF2B5EF4-FFF2-40B4-BE49-F238E27FC236}">
                <a16:creationId xmlns:a16="http://schemas.microsoft.com/office/drawing/2014/main" id="{5DD435A7-1A7E-56B4-892F-50D9B27C4A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7169" y="527893"/>
            <a:ext cx="3340544" cy="4615607"/>
          </a:xfrm>
          <a:prstGeom prst="rect">
            <a:avLst/>
          </a:prstGeom>
        </p:spPr>
      </p:pic>
      <p:sp>
        <p:nvSpPr>
          <p:cNvPr id="9" name="TextBox 8">
            <a:extLst>
              <a:ext uri="{FF2B5EF4-FFF2-40B4-BE49-F238E27FC236}">
                <a16:creationId xmlns:a16="http://schemas.microsoft.com/office/drawing/2014/main" id="{441B1240-542E-F6A7-933A-02511A53FA46}"/>
              </a:ext>
            </a:extLst>
          </p:cNvPr>
          <p:cNvSpPr txBox="1"/>
          <p:nvPr/>
        </p:nvSpPr>
        <p:spPr>
          <a:xfrm>
            <a:off x="3540104" y="702839"/>
            <a:ext cx="4954954" cy="3266985"/>
          </a:xfrm>
          <a:prstGeom prst="rect">
            <a:avLst/>
          </a:prstGeom>
          <a:noFill/>
        </p:spPr>
        <p:txBody>
          <a:bodyPr wrap="square" rtlCol="0">
            <a:spAutoFit/>
          </a:bodyPr>
          <a:lstStyle/>
          <a:p>
            <a:pPr algn="just">
              <a:lnSpc>
                <a:spcPct val="150000"/>
              </a:lnSpc>
            </a:pPr>
            <a:r>
              <a:rPr lang="en-US" sz="2000" b="1" i="1">
                <a:solidFill>
                  <a:srgbClr val="FF0000"/>
                </a:solidFill>
              </a:rPr>
              <a:t>Em hãy quan sát Bảng 11.1 và thực hiện các yêu cầu sau:</a:t>
            </a:r>
          </a:p>
          <a:p>
            <a:pPr algn="just">
              <a:lnSpc>
                <a:spcPct val="150000"/>
              </a:lnSpc>
            </a:pPr>
            <a:r>
              <a:rPr lang="en-US" sz="2000"/>
              <a:t>1. Nhận xét về sự khác nhau giữa thành phần phân tử của acid (chất phản ứng) và muối (chất sản phẩm). Đặc điểm chung của các phản ứng ở Bảng 11.1 là gì?</a:t>
            </a:r>
          </a:p>
          <a:p>
            <a:pPr algn="just">
              <a:lnSpc>
                <a:spcPct val="150000"/>
              </a:lnSpc>
            </a:pPr>
            <a:r>
              <a:rPr lang="en-US" sz="2000"/>
              <a:t>2. Nhận xét về cách gọi tên muối.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grpSp>
        <p:nvGrpSpPr>
          <p:cNvPr id="692" name="Google Shape;692;p40"/>
          <p:cNvGrpSpPr/>
          <p:nvPr/>
        </p:nvGrpSpPr>
        <p:grpSpPr>
          <a:xfrm rot="-2437917">
            <a:off x="7983981" y="1116959"/>
            <a:ext cx="370801" cy="490897"/>
            <a:chOff x="1634870" y="-5372769"/>
            <a:chExt cx="3048801" cy="4036247"/>
          </a:xfrm>
        </p:grpSpPr>
        <p:sp>
          <p:nvSpPr>
            <p:cNvPr id="693" name="Google Shape;693;p40"/>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4" name="Google Shape;694;p40"/>
            <p:cNvGrpSpPr/>
            <p:nvPr/>
          </p:nvGrpSpPr>
          <p:grpSpPr>
            <a:xfrm>
              <a:off x="2350651" y="-4726440"/>
              <a:ext cx="1617712" cy="2740755"/>
              <a:chOff x="1279825" y="-1982000"/>
              <a:chExt cx="85600" cy="145025"/>
            </a:xfrm>
          </p:grpSpPr>
          <p:sp>
            <p:nvSpPr>
              <p:cNvPr id="695" name="Google Shape;695;p40"/>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0"/>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0"/>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0"/>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9" name="Google Shape;699;p40"/>
          <p:cNvGrpSpPr/>
          <p:nvPr/>
        </p:nvGrpSpPr>
        <p:grpSpPr>
          <a:xfrm rot="2147605" flipH="1">
            <a:off x="8165097" y="821004"/>
            <a:ext cx="444655" cy="588669"/>
            <a:chOff x="1634870" y="-5372769"/>
            <a:chExt cx="3048801" cy="4036247"/>
          </a:xfrm>
        </p:grpSpPr>
        <p:sp>
          <p:nvSpPr>
            <p:cNvPr id="700" name="Google Shape;700;p40"/>
            <p:cNvSpPr/>
            <p:nvPr/>
          </p:nvSpPr>
          <p:spPr>
            <a:xfrm>
              <a:off x="1634870" y="-5372769"/>
              <a:ext cx="3048801" cy="4036247"/>
            </a:xfrm>
            <a:custGeom>
              <a:avLst/>
              <a:gdLst/>
              <a:ahLst/>
              <a:cxnLst/>
              <a:rect l="l" t="t" r="r" b="b"/>
              <a:pathLst>
                <a:path w="6453" h="8543" extrusionOk="0">
                  <a:moveTo>
                    <a:pt x="3671" y="1"/>
                  </a:moveTo>
                  <a:cubicBezTo>
                    <a:pt x="3219" y="1"/>
                    <a:pt x="2774" y="116"/>
                    <a:pt x="2387" y="354"/>
                  </a:cubicBezTo>
                  <a:cubicBezTo>
                    <a:pt x="1811" y="692"/>
                    <a:pt x="1400" y="1243"/>
                    <a:pt x="1235" y="1893"/>
                  </a:cubicBezTo>
                  <a:lnTo>
                    <a:pt x="338" y="5407"/>
                  </a:lnTo>
                  <a:cubicBezTo>
                    <a:pt x="1" y="6749"/>
                    <a:pt x="816" y="8123"/>
                    <a:pt x="2165" y="8460"/>
                  </a:cubicBezTo>
                  <a:cubicBezTo>
                    <a:pt x="2363" y="8510"/>
                    <a:pt x="2577" y="8542"/>
                    <a:pt x="2782" y="8542"/>
                  </a:cubicBezTo>
                  <a:cubicBezTo>
                    <a:pt x="3935" y="8542"/>
                    <a:pt x="4938" y="7761"/>
                    <a:pt x="5218" y="6642"/>
                  </a:cubicBezTo>
                  <a:lnTo>
                    <a:pt x="6115" y="3136"/>
                  </a:lnTo>
                  <a:cubicBezTo>
                    <a:pt x="6453" y="1786"/>
                    <a:pt x="5638" y="412"/>
                    <a:pt x="4288" y="75"/>
                  </a:cubicBezTo>
                  <a:cubicBezTo>
                    <a:pt x="4091" y="25"/>
                    <a:pt x="3877" y="1"/>
                    <a:pt x="3671" y="1"/>
                  </a:cubicBezTo>
                  <a:close/>
                </a:path>
              </a:pathLst>
            </a:custGeom>
            <a:solidFill>
              <a:schemeClr val="lt1"/>
            </a:solidFill>
            <a:ln>
              <a:noFill/>
            </a:ln>
            <a:effectLst>
              <a:outerShdw blurRad="71438" dist="76200" dir="438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1" name="Google Shape;701;p40"/>
            <p:cNvGrpSpPr/>
            <p:nvPr/>
          </p:nvGrpSpPr>
          <p:grpSpPr>
            <a:xfrm>
              <a:off x="2350651" y="-4726440"/>
              <a:ext cx="1617712" cy="2740755"/>
              <a:chOff x="1279825" y="-1982000"/>
              <a:chExt cx="85600" cy="145025"/>
            </a:xfrm>
          </p:grpSpPr>
          <p:sp>
            <p:nvSpPr>
              <p:cNvPr id="702" name="Google Shape;702;p40"/>
              <p:cNvSpPr/>
              <p:nvPr/>
            </p:nvSpPr>
            <p:spPr>
              <a:xfrm>
                <a:off x="1284750" y="-1915400"/>
                <a:ext cx="61325" cy="73825"/>
              </a:xfrm>
              <a:custGeom>
                <a:avLst/>
                <a:gdLst/>
                <a:ahLst/>
                <a:cxnLst/>
                <a:rect l="l" t="t" r="r" b="b"/>
                <a:pathLst>
                  <a:path w="2453" h="2953" extrusionOk="0">
                    <a:moveTo>
                      <a:pt x="577" y="1"/>
                    </a:moveTo>
                    <a:lnTo>
                      <a:pt x="132" y="1754"/>
                    </a:lnTo>
                    <a:cubicBezTo>
                      <a:pt x="1" y="2272"/>
                      <a:pt x="313" y="2791"/>
                      <a:pt x="832" y="2922"/>
                    </a:cubicBezTo>
                    <a:cubicBezTo>
                      <a:pt x="912" y="2943"/>
                      <a:pt x="993" y="2952"/>
                      <a:pt x="1072" y="2952"/>
                    </a:cubicBezTo>
                    <a:cubicBezTo>
                      <a:pt x="1504" y="2952"/>
                      <a:pt x="1897" y="2662"/>
                      <a:pt x="2009" y="2231"/>
                    </a:cubicBezTo>
                    <a:lnTo>
                      <a:pt x="2453" y="470"/>
                    </a:lnTo>
                    <a:lnTo>
                      <a:pt x="5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0"/>
              <p:cNvSpPr/>
              <p:nvPr/>
            </p:nvSpPr>
            <p:spPr>
              <a:xfrm>
                <a:off x="1279825" y="-1919975"/>
                <a:ext cx="71200" cy="83000"/>
              </a:xfrm>
              <a:custGeom>
                <a:avLst/>
                <a:gdLst/>
                <a:ahLst/>
                <a:cxnLst/>
                <a:rect l="l" t="t" r="r" b="b"/>
                <a:pathLst>
                  <a:path w="2848" h="3320" extrusionOk="0">
                    <a:moveTo>
                      <a:pt x="905" y="398"/>
                    </a:moveTo>
                    <a:lnTo>
                      <a:pt x="2428" y="785"/>
                    </a:lnTo>
                    <a:lnTo>
                      <a:pt x="2025" y="2365"/>
                    </a:lnTo>
                    <a:cubicBezTo>
                      <a:pt x="1934" y="2720"/>
                      <a:pt x="1614" y="2957"/>
                      <a:pt x="1263" y="2957"/>
                    </a:cubicBezTo>
                    <a:cubicBezTo>
                      <a:pt x="1200" y="2957"/>
                      <a:pt x="1135" y="2949"/>
                      <a:pt x="1070" y="2932"/>
                    </a:cubicBezTo>
                    <a:cubicBezTo>
                      <a:pt x="650" y="2825"/>
                      <a:pt x="403" y="2398"/>
                      <a:pt x="502" y="1978"/>
                    </a:cubicBezTo>
                    <a:lnTo>
                      <a:pt x="905" y="398"/>
                    </a:lnTo>
                    <a:close/>
                    <a:moveTo>
                      <a:pt x="789" y="0"/>
                    </a:moveTo>
                    <a:cubicBezTo>
                      <a:pt x="703" y="0"/>
                      <a:pt x="623" y="54"/>
                      <a:pt x="601" y="135"/>
                    </a:cubicBezTo>
                    <a:lnTo>
                      <a:pt x="157" y="1896"/>
                    </a:lnTo>
                    <a:cubicBezTo>
                      <a:pt x="0" y="2505"/>
                      <a:pt x="370" y="3130"/>
                      <a:pt x="988" y="3286"/>
                    </a:cubicBezTo>
                    <a:cubicBezTo>
                      <a:pt x="1078" y="3311"/>
                      <a:pt x="1177" y="3319"/>
                      <a:pt x="1267" y="3319"/>
                    </a:cubicBezTo>
                    <a:cubicBezTo>
                      <a:pt x="1778" y="3319"/>
                      <a:pt x="2247" y="2974"/>
                      <a:pt x="2378" y="2455"/>
                    </a:cubicBezTo>
                    <a:lnTo>
                      <a:pt x="2823" y="702"/>
                    </a:lnTo>
                    <a:cubicBezTo>
                      <a:pt x="2847" y="604"/>
                      <a:pt x="2790" y="505"/>
                      <a:pt x="2691" y="480"/>
                    </a:cubicBezTo>
                    <a:lnTo>
                      <a:pt x="823" y="3"/>
                    </a:lnTo>
                    <a:cubicBezTo>
                      <a:pt x="812" y="1"/>
                      <a:pt x="800" y="0"/>
                      <a:pt x="7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0"/>
              <p:cNvSpPr/>
              <p:nvPr/>
            </p:nvSpPr>
            <p:spPr>
              <a:xfrm>
                <a:off x="1299150" y="-1977450"/>
                <a:ext cx="61325" cy="73800"/>
              </a:xfrm>
              <a:custGeom>
                <a:avLst/>
                <a:gdLst/>
                <a:ahLst/>
                <a:cxnLst/>
                <a:rect l="l" t="t" r="r" b="b"/>
                <a:pathLst>
                  <a:path w="2453" h="2952" extrusionOk="0">
                    <a:moveTo>
                      <a:pt x="1382" y="1"/>
                    </a:moveTo>
                    <a:cubicBezTo>
                      <a:pt x="950" y="1"/>
                      <a:pt x="556" y="292"/>
                      <a:pt x="445" y="730"/>
                    </a:cubicBezTo>
                    <a:lnTo>
                      <a:pt x="1" y="2483"/>
                    </a:lnTo>
                    <a:lnTo>
                      <a:pt x="1877" y="2952"/>
                    </a:lnTo>
                    <a:lnTo>
                      <a:pt x="2321" y="1199"/>
                    </a:lnTo>
                    <a:cubicBezTo>
                      <a:pt x="2453" y="689"/>
                      <a:pt x="2140" y="162"/>
                      <a:pt x="1622" y="31"/>
                    </a:cubicBezTo>
                    <a:cubicBezTo>
                      <a:pt x="1542" y="10"/>
                      <a:pt x="1461" y="1"/>
                      <a:pt x="1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0"/>
              <p:cNvSpPr/>
              <p:nvPr/>
            </p:nvSpPr>
            <p:spPr>
              <a:xfrm>
                <a:off x="1294225" y="-1982000"/>
                <a:ext cx="71200" cy="82875"/>
              </a:xfrm>
              <a:custGeom>
                <a:avLst/>
                <a:gdLst/>
                <a:ahLst/>
                <a:cxnLst/>
                <a:rect l="l" t="t" r="r" b="b"/>
                <a:pathLst>
                  <a:path w="2848" h="3315" extrusionOk="0">
                    <a:moveTo>
                      <a:pt x="1589" y="363"/>
                    </a:moveTo>
                    <a:cubicBezTo>
                      <a:pt x="1652" y="363"/>
                      <a:pt x="1715" y="370"/>
                      <a:pt x="1778" y="385"/>
                    </a:cubicBezTo>
                    <a:cubicBezTo>
                      <a:pt x="2197" y="492"/>
                      <a:pt x="2444" y="920"/>
                      <a:pt x="2346" y="1340"/>
                    </a:cubicBezTo>
                    <a:lnTo>
                      <a:pt x="1942" y="2920"/>
                    </a:lnTo>
                    <a:lnTo>
                      <a:pt x="420" y="2533"/>
                    </a:lnTo>
                    <a:lnTo>
                      <a:pt x="823" y="953"/>
                    </a:lnTo>
                    <a:cubicBezTo>
                      <a:pt x="872" y="748"/>
                      <a:pt x="1004" y="583"/>
                      <a:pt x="1177" y="476"/>
                    </a:cubicBezTo>
                    <a:cubicBezTo>
                      <a:pt x="1303" y="402"/>
                      <a:pt x="1445" y="363"/>
                      <a:pt x="1589" y="363"/>
                    </a:cubicBezTo>
                    <a:close/>
                    <a:moveTo>
                      <a:pt x="1573" y="0"/>
                    </a:moveTo>
                    <a:cubicBezTo>
                      <a:pt x="1372" y="0"/>
                      <a:pt x="1174" y="57"/>
                      <a:pt x="996" y="163"/>
                    </a:cubicBezTo>
                    <a:cubicBezTo>
                      <a:pt x="733" y="320"/>
                      <a:pt x="543" y="566"/>
                      <a:pt x="469" y="863"/>
                    </a:cubicBezTo>
                    <a:lnTo>
                      <a:pt x="25" y="2616"/>
                    </a:lnTo>
                    <a:cubicBezTo>
                      <a:pt x="0" y="2714"/>
                      <a:pt x="58" y="2813"/>
                      <a:pt x="157" y="2838"/>
                    </a:cubicBezTo>
                    <a:lnTo>
                      <a:pt x="2025" y="3315"/>
                    </a:lnTo>
                    <a:lnTo>
                      <a:pt x="2074" y="3315"/>
                    </a:lnTo>
                    <a:cubicBezTo>
                      <a:pt x="2107" y="3315"/>
                      <a:pt x="2132" y="3307"/>
                      <a:pt x="2164" y="3290"/>
                    </a:cubicBezTo>
                    <a:cubicBezTo>
                      <a:pt x="2206" y="3266"/>
                      <a:pt x="2230" y="3233"/>
                      <a:pt x="2247" y="3183"/>
                    </a:cubicBezTo>
                    <a:lnTo>
                      <a:pt x="2691" y="1431"/>
                    </a:lnTo>
                    <a:cubicBezTo>
                      <a:pt x="2847" y="813"/>
                      <a:pt x="2477" y="188"/>
                      <a:pt x="1860" y="40"/>
                    </a:cubicBezTo>
                    <a:cubicBezTo>
                      <a:pt x="1765" y="13"/>
                      <a:pt x="1668" y="0"/>
                      <a:pt x="1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 name="TextBox 12">
            <a:extLst>
              <a:ext uri="{FF2B5EF4-FFF2-40B4-BE49-F238E27FC236}">
                <a16:creationId xmlns:a16="http://schemas.microsoft.com/office/drawing/2014/main" id="{F4E4DF14-57A6-C9C5-01F4-385D94D6E061}"/>
              </a:ext>
            </a:extLst>
          </p:cNvPr>
          <p:cNvSpPr txBox="1"/>
          <p:nvPr/>
        </p:nvSpPr>
        <p:spPr>
          <a:xfrm>
            <a:off x="3292833" y="2515025"/>
            <a:ext cx="5371901" cy="496996"/>
          </a:xfrm>
          <a:prstGeom prst="rect">
            <a:avLst/>
          </a:prstGeom>
          <a:noFill/>
        </p:spPr>
        <p:txBody>
          <a:bodyPr wrap="square">
            <a:spAutoFit/>
          </a:bodyPr>
          <a:lstStyle/>
          <a:p>
            <a:pPr lvl="0" algn="just">
              <a:lnSpc>
                <a:spcPct val="150000"/>
              </a:lnSpc>
            </a:pPr>
            <a:r>
              <a:rPr lang="en-US" sz="2000">
                <a:effectLst/>
                <a:latin typeface="+mn-lt"/>
                <a:ea typeface="Calibri" panose="020F0502020204030204" pitchFamily="34" charset="0"/>
                <a:cs typeface="Times New Roman" panose="02020603050405020304" pitchFamily="18" charset="0"/>
              </a:rPr>
              <a:t>S</a:t>
            </a:r>
            <a:r>
              <a:rPr lang="vi-VN" sz="2000">
                <a:effectLst/>
                <a:latin typeface="+mn-lt"/>
                <a:ea typeface="Calibri" panose="020F0502020204030204" pitchFamily="34" charset="0"/>
                <a:cs typeface="Times New Roman" panose="02020603050405020304" pitchFamily="18" charset="0"/>
              </a:rPr>
              <a:t>ự thay thế ion H+ của acid bằng ion kim loại.</a:t>
            </a:r>
            <a:endParaRPr lang="en-US" sz="2000">
              <a:effectLst/>
              <a:latin typeface="+mn-lt"/>
              <a:ea typeface="Calibri" panose="020F0502020204030204" pitchFamily="34"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CBAF9ED9-E2C2-37D3-4650-9F9843D1C445}"/>
              </a:ext>
            </a:extLst>
          </p:cNvPr>
          <p:cNvSpPr/>
          <p:nvPr/>
        </p:nvSpPr>
        <p:spPr>
          <a:xfrm>
            <a:off x="816636" y="749357"/>
            <a:ext cx="2143132" cy="731961"/>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a:solidFill>
                  <a:srgbClr val="000000"/>
                </a:solidFill>
                <a:latin typeface="Arial" panose="020B0604020202020204" pitchFamily="34" charset="0"/>
                <a:cs typeface="Arial" panose="020B0604020202020204" pitchFamily="34" charset="0"/>
              </a:rPr>
              <a:t>Sự khác nhau</a:t>
            </a:r>
          </a:p>
        </p:txBody>
      </p:sp>
      <p:sp>
        <p:nvSpPr>
          <p:cNvPr id="15" name="Rectangle: Rounded Corners 14">
            <a:extLst>
              <a:ext uri="{FF2B5EF4-FFF2-40B4-BE49-F238E27FC236}">
                <a16:creationId xmlns:a16="http://schemas.microsoft.com/office/drawing/2014/main" id="{00BAE815-8EC6-57CB-1A1B-9E3581B1DE01}"/>
              </a:ext>
            </a:extLst>
          </p:cNvPr>
          <p:cNvSpPr/>
          <p:nvPr/>
        </p:nvSpPr>
        <p:spPr>
          <a:xfrm>
            <a:off x="3946357" y="302108"/>
            <a:ext cx="4064859" cy="731961"/>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latin typeface="Arial" panose="020B0604020202020204" pitchFamily="34" charset="0"/>
                <a:cs typeface="Arial" panose="020B0604020202020204" pitchFamily="34" charset="0"/>
              </a:rPr>
              <a:t>Muối chứa nguyên tử kim loại. </a:t>
            </a:r>
          </a:p>
        </p:txBody>
      </p:sp>
      <p:sp>
        <p:nvSpPr>
          <p:cNvPr id="16" name="Rectangle: Rounded Corners 15">
            <a:extLst>
              <a:ext uri="{FF2B5EF4-FFF2-40B4-BE49-F238E27FC236}">
                <a16:creationId xmlns:a16="http://schemas.microsoft.com/office/drawing/2014/main" id="{A0364F9B-2F7A-7419-4C5F-E7B18CBBE0F6}"/>
              </a:ext>
            </a:extLst>
          </p:cNvPr>
          <p:cNvSpPr/>
          <p:nvPr/>
        </p:nvSpPr>
        <p:spPr>
          <a:xfrm>
            <a:off x="3946357" y="1221133"/>
            <a:ext cx="4064859" cy="731961"/>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rgbClr val="000000"/>
                </a:solidFill>
                <a:latin typeface="Arial" panose="020B0604020202020204" pitchFamily="34" charset="0"/>
                <a:cs typeface="Arial" panose="020B0604020202020204" pitchFamily="34" charset="0"/>
              </a:rPr>
              <a:t>Acid chứa nguyên tử hydrogen.</a:t>
            </a:r>
          </a:p>
        </p:txBody>
      </p:sp>
      <p:sp>
        <p:nvSpPr>
          <p:cNvPr id="17" name="Rectangle: Rounded Corners 16">
            <a:extLst>
              <a:ext uri="{FF2B5EF4-FFF2-40B4-BE49-F238E27FC236}">
                <a16:creationId xmlns:a16="http://schemas.microsoft.com/office/drawing/2014/main" id="{41F6913B-3DAB-1F98-EB44-4B8EEBEB1F40}"/>
              </a:ext>
            </a:extLst>
          </p:cNvPr>
          <p:cNvSpPr/>
          <p:nvPr/>
        </p:nvSpPr>
        <p:spPr>
          <a:xfrm>
            <a:off x="816636" y="2445878"/>
            <a:ext cx="2143132" cy="731961"/>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a:solidFill>
                  <a:srgbClr val="000000"/>
                </a:solidFill>
                <a:latin typeface="Arial" panose="020B0604020202020204" pitchFamily="34" charset="0"/>
                <a:cs typeface="Arial" panose="020B0604020202020204" pitchFamily="34" charset="0"/>
              </a:rPr>
              <a:t>Đặc điểm chung</a:t>
            </a:r>
          </a:p>
        </p:txBody>
      </p:sp>
      <p:sp>
        <p:nvSpPr>
          <p:cNvPr id="20" name="TextBox 19">
            <a:extLst>
              <a:ext uri="{FF2B5EF4-FFF2-40B4-BE49-F238E27FC236}">
                <a16:creationId xmlns:a16="http://schemas.microsoft.com/office/drawing/2014/main" id="{1D0BD573-7DC7-7A46-7165-D7DC0080CAF5}"/>
              </a:ext>
            </a:extLst>
          </p:cNvPr>
          <p:cNvSpPr txBox="1"/>
          <p:nvPr/>
        </p:nvSpPr>
        <p:spPr>
          <a:xfrm>
            <a:off x="4144876" y="3365218"/>
            <a:ext cx="3667817" cy="577850"/>
          </a:xfrm>
          <a:prstGeom prst="rect">
            <a:avLst/>
          </a:prstGeom>
          <a:noFill/>
        </p:spPr>
        <p:txBody>
          <a:bodyPr wrap="square">
            <a:spAutoFit/>
          </a:bodyPr>
          <a:lstStyle/>
          <a:p>
            <a:pPr algn="ctr">
              <a:lnSpc>
                <a:spcPct val="150000"/>
              </a:lnSpc>
              <a:spcAft>
                <a:spcPts val="0"/>
              </a:spcAft>
            </a:pPr>
            <a:r>
              <a:rPr lang="en-US" sz="2400" b="0" i="0">
                <a:solidFill>
                  <a:srgbClr val="000000"/>
                </a:solidFill>
                <a:effectLst/>
                <a:latin typeface="Arial" panose="020B0604020202020204" pitchFamily="34" charset="0"/>
                <a:ea typeface="Calibri" panose="020F0502020204030204" pitchFamily="34" charset="0"/>
                <a:cs typeface="Arial" panose="020B0604020202020204" pitchFamily="34" charset="0"/>
              </a:rPr>
              <a:t>Zn + 2HCl → ZnCl</a:t>
            </a:r>
            <a:r>
              <a:rPr lang="en-US" sz="2400" b="0" i="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en-US" sz="2400" b="0" i="0" baseline="0">
                <a:solidFill>
                  <a:srgbClr val="000000"/>
                </a:solidFill>
                <a:effectLst/>
                <a:latin typeface="Arial" panose="020B0604020202020204" pitchFamily="34" charset="0"/>
                <a:ea typeface="Calibri" panose="020F0502020204030204" pitchFamily="34" charset="0"/>
                <a:cs typeface="Arial" panose="020B0604020202020204" pitchFamily="34" charset="0"/>
              </a:rPr>
              <a:t> + H</a:t>
            </a:r>
            <a:r>
              <a:rPr lang="en-US" sz="2400" b="0" i="0" baseline="-2500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en-US" sz="2400" b="0" i="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1" name="Arrow: Circular 20">
            <a:extLst>
              <a:ext uri="{FF2B5EF4-FFF2-40B4-BE49-F238E27FC236}">
                <a16:creationId xmlns:a16="http://schemas.microsoft.com/office/drawing/2014/main" id="{29BBE7E6-4DE4-4FD9-C89B-4DEDAE5FC2EE}"/>
              </a:ext>
            </a:extLst>
          </p:cNvPr>
          <p:cNvSpPr/>
          <p:nvPr/>
        </p:nvSpPr>
        <p:spPr>
          <a:xfrm>
            <a:off x="4411579" y="3016148"/>
            <a:ext cx="978408" cy="978408"/>
          </a:xfrm>
          <a:prstGeom prst="circular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2B3D7DA6-6475-B3B0-C45B-893913E1AA47}"/>
              </a:ext>
            </a:extLst>
          </p:cNvPr>
          <p:cNvCxnSpPr/>
          <p:nvPr/>
        </p:nvCxnSpPr>
        <p:spPr>
          <a:xfrm>
            <a:off x="4267200" y="3915715"/>
            <a:ext cx="42511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75B98AE-AD66-9B47-EA93-C709A0B3AE75}"/>
              </a:ext>
            </a:extLst>
          </p:cNvPr>
          <p:cNvCxnSpPr/>
          <p:nvPr/>
        </p:nvCxnSpPr>
        <p:spPr>
          <a:xfrm>
            <a:off x="4964871" y="3915715"/>
            <a:ext cx="42511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06CC996-E456-8904-1213-F2F9AA423FA4}"/>
              </a:ext>
            </a:extLst>
          </p:cNvPr>
          <p:cNvCxnSpPr/>
          <p:nvPr/>
        </p:nvCxnSpPr>
        <p:spPr>
          <a:xfrm>
            <a:off x="6172200" y="3943068"/>
            <a:ext cx="42511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FF27BDE-1896-46D1-546B-1243960F02B2}"/>
              </a:ext>
            </a:extLst>
          </p:cNvPr>
          <p:cNvCxnSpPr/>
          <p:nvPr/>
        </p:nvCxnSpPr>
        <p:spPr>
          <a:xfrm>
            <a:off x="7239000" y="3943068"/>
            <a:ext cx="42511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Arrow: Circular 27">
            <a:extLst>
              <a:ext uri="{FF2B5EF4-FFF2-40B4-BE49-F238E27FC236}">
                <a16:creationId xmlns:a16="http://schemas.microsoft.com/office/drawing/2014/main" id="{A709CEB0-A51D-8975-B8A1-6559A896BACC}"/>
              </a:ext>
            </a:extLst>
          </p:cNvPr>
          <p:cNvSpPr/>
          <p:nvPr/>
        </p:nvSpPr>
        <p:spPr>
          <a:xfrm flipH="1" flipV="1">
            <a:off x="4355592" y="3505352"/>
            <a:ext cx="978408" cy="978408"/>
          </a:xfrm>
          <a:prstGeom prst="circular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Rectangle: Rounded Corners 28">
            <a:extLst>
              <a:ext uri="{FF2B5EF4-FFF2-40B4-BE49-F238E27FC236}">
                <a16:creationId xmlns:a16="http://schemas.microsoft.com/office/drawing/2014/main" id="{A5EC027B-1341-309F-327A-248FA908A6E2}"/>
              </a:ext>
            </a:extLst>
          </p:cNvPr>
          <p:cNvSpPr/>
          <p:nvPr/>
        </p:nvSpPr>
        <p:spPr>
          <a:xfrm>
            <a:off x="837610" y="3653195"/>
            <a:ext cx="2143132" cy="978408"/>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latin typeface="Arial" panose="020B0604020202020204" pitchFamily="34" charset="0"/>
                <a:cs typeface="Arial" panose="020B0604020202020204" pitchFamily="34" charset="0"/>
              </a:rPr>
              <a:t>Cách gọi tên của muối</a:t>
            </a:r>
          </a:p>
        </p:txBody>
      </p:sp>
      <p:sp>
        <p:nvSpPr>
          <p:cNvPr id="30" name="Rectangle: Rounded Corners 29">
            <a:extLst>
              <a:ext uri="{FF2B5EF4-FFF2-40B4-BE49-F238E27FC236}">
                <a16:creationId xmlns:a16="http://schemas.microsoft.com/office/drawing/2014/main" id="{07A759AD-63FF-726E-AB21-AE55C2754C34}"/>
              </a:ext>
            </a:extLst>
          </p:cNvPr>
          <p:cNvSpPr/>
          <p:nvPr/>
        </p:nvSpPr>
        <p:spPr>
          <a:xfrm>
            <a:off x="3946357" y="3653195"/>
            <a:ext cx="4064859" cy="978407"/>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latin typeface="Arial" panose="020B0604020202020204" pitchFamily="34" charset="0"/>
                <a:cs typeface="Arial" panose="020B0604020202020204" pitchFamily="34" charset="0"/>
              </a:rPr>
              <a:t>Tên kim loại (hóa trị đối với kim loại nhiều hóa trị) + tên gốc acid.</a:t>
            </a:r>
          </a:p>
        </p:txBody>
      </p:sp>
      <p:cxnSp>
        <p:nvCxnSpPr>
          <p:cNvPr id="706" name="Straight Arrow Connector 705">
            <a:extLst>
              <a:ext uri="{FF2B5EF4-FFF2-40B4-BE49-F238E27FC236}">
                <a16:creationId xmlns:a16="http://schemas.microsoft.com/office/drawing/2014/main" id="{E12C255D-1B59-6CA7-68D0-1FEAEF02F5CF}"/>
              </a:ext>
            </a:extLst>
          </p:cNvPr>
          <p:cNvCxnSpPr>
            <a:stCxn id="14" idx="3"/>
            <a:endCxn id="15" idx="1"/>
          </p:cNvCxnSpPr>
          <p:nvPr/>
        </p:nvCxnSpPr>
        <p:spPr>
          <a:xfrm flipV="1">
            <a:off x="2959768" y="668089"/>
            <a:ext cx="986589" cy="447249"/>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707" name="Straight Arrow Connector 706">
            <a:extLst>
              <a:ext uri="{FF2B5EF4-FFF2-40B4-BE49-F238E27FC236}">
                <a16:creationId xmlns:a16="http://schemas.microsoft.com/office/drawing/2014/main" id="{CC6CFC88-1B6F-6767-5047-68150A05E81E}"/>
              </a:ext>
            </a:extLst>
          </p:cNvPr>
          <p:cNvCxnSpPr>
            <a:cxnSpLocks/>
            <a:stCxn id="14" idx="3"/>
            <a:endCxn id="16" idx="1"/>
          </p:cNvCxnSpPr>
          <p:nvPr/>
        </p:nvCxnSpPr>
        <p:spPr>
          <a:xfrm>
            <a:off x="2959768" y="1115338"/>
            <a:ext cx="986589" cy="471776"/>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710" name="Straight Arrow Connector 709">
            <a:extLst>
              <a:ext uri="{FF2B5EF4-FFF2-40B4-BE49-F238E27FC236}">
                <a16:creationId xmlns:a16="http://schemas.microsoft.com/office/drawing/2014/main" id="{A4197D83-030A-B0FB-98AA-7D8DD0575B2A}"/>
              </a:ext>
            </a:extLst>
          </p:cNvPr>
          <p:cNvCxnSpPr>
            <a:cxnSpLocks/>
            <a:stCxn id="29" idx="3"/>
            <a:endCxn id="30" idx="1"/>
          </p:cNvCxnSpPr>
          <p:nvPr/>
        </p:nvCxnSpPr>
        <p:spPr>
          <a:xfrm>
            <a:off x="2980742" y="4142399"/>
            <a:ext cx="965615" cy="0"/>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06"/>
                                        </p:tgtEl>
                                        <p:attrNameLst>
                                          <p:attrName>style.visibility</p:attrName>
                                        </p:attrNameLst>
                                      </p:cBhvr>
                                      <p:to>
                                        <p:strVal val="visible"/>
                                      </p:to>
                                    </p:set>
                                    <p:animEffect transition="in" filter="wipe(left)">
                                      <p:cBhvr>
                                        <p:cTn id="12" dur="500"/>
                                        <p:tgtEl>
                                          <p:spTgt spid="706"/>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07"/>
                                        </p:tgtEl>
                                        <p:attrNameLst>
                                          <p:attrName>style.visibility</p:attrName>
                                        </p:attrNameLst>
                                      </p:cBhvr>
                                      <p:to>
                                        <p:strVal val="visible"/>
                                      </p:to>
                                    </p:set>
                                    <p:animEffect transition="in" filter="wipe(left)">
                                      <p:cBhvr>
                                        <p:cTn id="21" dur="500"/>
                                        <p:tgtEl>
                                          <p:spTgt spid="707"/>
                                        </p:tgtEl>
                                      </p:cBhvr>
                                    </p:animEffect>
                                  </p:childTnLst>
                                </p:cTn>
                              </p:par>
                            </p:childTnLst>
                          </p:cTn>
                        </p:par>
                        <p:par>
                          <p:cTn id="22" fill="hold">
                            <p:stCondLst>
                              <p:cond delay="500"/>
                            </p:stCondLst>
                            <p:childTnLst>
                              <p:par>
                                <p:cTn id="23" presetID="14" presetClass="entr" presetSubtype="1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randombar(horizontal)">
                                      <p:cBhvr>
                                        <p:cTn id="30" dur="500"/>
                                        <p:tgtEl>
                                          <p:spTgt spid="17"/>
                                        </p:tgtEl>
                                      </p:cBhvr>
                                    </p:animEffect>
                                  </p:childTnLst>
                                </p:cTn>
                              </p:par>
                            </p:childTnLst>
                          </p:cTn>
                        </p:par>
                        <p:par>
                          <p:cTn id="31" fill="hold">
                            <p:stCondLst>
                              <p:cond delay="500"/>
                            </p:stCondLst>
                            <p:childTnLst>
                              <p:par>
                                <p:cTn id="32" presetID="16" presetClass="entr" presetSubtype="21"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arn(inVertical)">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left)">
                                      <p:cBhvr>
                                        <p:cTn id="44" dur="500"/>
                                        <p:tgtEl>
                                          <p:spTgt spid="21"/>
                                        </p:tgtEl>
                                      </p:cBhvr>
                                    </p:animEffect>
                                  </p:childTnLst>
                                </p:cTn>
                              </p:par>
                            </p:childTnLst>
                          </p:cTn>
                        </p:par>
                        <p:par>
                          <p:cTn id="45" fill="hold">
                            <p:stCondLst>
                              <p:cond delay="500"/>
                            </p:stCondLst>
                            <p:childTnLst>
                              <p:par>
                                <p:cTn id="46" presetID="22" presetClass="entr" presetSubtype="2"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right)">
                                      <p:cBhvr>
                                        <p:cTn id="48" dur="500"/>
                                        <p:tgtEl>
                                          <p:spTgt spid="28"/>
                                        </p:tgtEl>
                                      </p:cBhvr>
                                    </p:animEffect>
                                  </p:childTnLst>
                                </p:cTn>
                              </p:par>
                            </p:childTnLst>
                          </p:cTn>
                        </p:par>
                        <p:par>
                          <p:cTn id="49" fill="hold">
                            <p:stCondLst>
                              <p:cond delay="1000"/>
                            </p:stCondLst>
                            <p:childTnLst>
                              <p:par>
                                <p:cTn id="50" presetID="16" presetClass="entr" presetSubtype="21" fill="hold"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arn(inVertical)">
                                      <p:cBhvr>
                                        <p:cTn id="52" dur="500"/>
                                        <p:tgtEl>
                                          <p:spTgt spid="24"/>
                                        </p:tgtEl>
                                      </p:cBhvr>
                                    </p:animEffect>
                                  </p:childTnLst>
                                </p:cTn>
                              </p:par>
                              <p:par>
                                <p:cTn id="53" presetID="16" presetClass="entr" presetSubtype="21"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barn(inVertical)">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barn(inVertical)">
                                      <p:cBhvr>
                                        <p:cTn id="60" dur="500"/>
                                        <p:tgtEl>
                                          <p:spTgt spid="26"/>
                                        </p:tgtEl>
                                      </p:cBhvr>
                                    </p:animEffect>
                                  </p:childTnLst>
                                </p:cTn>
                              </p:par>
                              <p:par>
                                <p:cTn id="61" presetID="16" presetClass="entr" presetSubtype="21"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barn(inVertical)">
                                      <p:cBhvr>
                                        <p:cTn id="63" dur="500"/>
                                        <p:tgtEl>
                                          <p:spTgt spid="2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20"/>
                                        </p:tgtEl>
                                      </p:cBhvr>
                                    </p:animEffect>
                                    <p:set>
                                      <p:cBhvr>
                                        <p:cTn id="68" dur="1" fill="hold">
                                          <p:stCondLst>
                                            <p:cond delay="499"/>
                                          </p:stCondLst>
                                        </p:cTn>
                                        <p:tgtEl>
                                          <p:spTgt spid="20"/>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21"/>
                                        </p:tgtEl>
                                      </p:cBhvr>
                                    </p:animEffect>
                                    <p:set>
                                      <p:cBhvr>
                                        <p:cTn id="71" dur="1" fill="hold">
                                          <p:stCondLst>
                                            <p:cond delay="499"/>
                                          </p:stCondLst>
                                        </p:cTn>
                                        <p:tgtEl>
                                          <p:spTgt spid="21"/>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24"/>
                                        </p:tgtEl>
                                      </p:cBhvr>
                                    </p:animEffect>
                                    <p:set>
                                      <p:cBhvr>
                                        <p:cTn id="74" dur="1" fill="hold">
                                          <p:stCondLst>
                                            <p:cond delay="499"/>
                                          </p:stCondLst>
                                        </p:cTn>
                                        <p:tgtEl>
                                          <p:spTgt spid="24"/>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25"/>
                                        </p:tgtEl>
                                      </p:cBhvr>
                                    </p:animEffect>
                                    <p:set>
                                      <p:cBhvr>
                                        <p:cTn id="77" dur="1" fill="hold">
                                          <p:stCondLst>
                                            <p:cond delay="499"/>
                                          </p:stCondLst>
                                        </p:cTn>
                                        <p:tgtEl>
                                          <p:spTgt spid="25"/>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26"/>
                                        </p:tgtEl>
                                      </p:cBhvr>
                                    </p:animEffect>
                                    <p:set>
                                      <p:cBhvr>
                                        <p:cTn id="80" dur="1" fill="hold">
                                          <p:stCondLst>
                                            <p:cond delay="499"/>
                                          </p:stCondLst>
                                        </p:cTn>
                                        <p:tgtEl>
                                          <p:spTgt spid="26"/>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27"/>
                                        </p:tgtEl>
                                      </p:cBhvr>
                                    </p:animEffect>
                                    <p:set>
                                      <p:cBhvr>
                                        <p:cTn id="83" dur="1" fill="hold">
                                          <p:stCondLst>
                                            <p:cond delay="499"/>
                                          </p:stCondLst>
                                        </p:cTn>
                                        <p:tgtEl>
                                          <p:spTgt spid="27"/>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28"/>
                                        </p:tgtEl>
                                      </p:cBhvr>
                                    </p:animEffect>
                                    <p:set>
                                      <p:cBhvr>
                                        <p:cTn id="86" dur="1" fill="hold">
                                          <p:stCondLst>
                                            <p:cond delay="499"/>
                                          </p:stCondLst>
                                        </p:cTn>
                                        <p:tgtEl>
                                          <p:spTgt spid="28"/>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4" presetClass="entr" presetSubtype="10" fill="hold" grpId="0" nodeType="click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randombar(horizontal)">
                                      <p:cBhvr>
                                        <p:cTn id="91" dur="500"/>
                                        <p:tgtEl>
                                          <p:spTgt spid="29"/>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710"/>
                                        </p:tgtEl>
                                        <p:attrNameLst>
                                          <p:attrName>style.visibility</p:attrName>
                                        </p:attrNameLst>
                                      </p:cBhvr>
                                      <p:to>
                                        <p:strVal val="visible"/>
                                      </p:to>
                                    </p:set>
                                    <p:animEffect transition="in" filter="wipe(left)">
                                      <p:cBhvr>
                                        <p:cTn id="96" dur="500"/>
                                        <p:tgtEl>
                                          <p:spTgt spid="710"/>
                                        </p:tgtEl>
                                      </p:cBhvr>
                                    </p:animEffect>
                                  </p:childTnLst>
                                </p:cTn>
                              </p:par>
                            </p:childTnLst>
                          </p:cTn>
                        </p:par>
                        <p:par>
                          <p:cTn id="97" fill="hold">
                            <p:stCondLst>
                              <p:cond delay="500"/>
                            </p:stCondLst>
                            <p:childTnLst>
                              <p:par>
                                <p:cTn id="98" presetID="14" presetClass="entr" presetSubtype="1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randombar(horizontal)">
                                      <p:cBhvr>
                                        <p:cTn id="10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P spid="16" grpId="0" animBg="1"/>
      <p:bldP spid="17" grpId="0" animBg="1"/>
      <p:bldP spid="20" grpId="0"/>
      <p:bldP spid="20" grpId="1"/>
      <p:bldP spid="21" grpId="0" animBg="1"/>
      <p:bldP spid="21" grpId="1" animBg="1"/>
      <p:bldP spid="28" grpId="0" animBg="1"/>
      <p:bldP spid="28" grpId="1" animBg="1"/>
      <p:bldP spid="29" grpId="0" animBg="1"/>
      <p:bldP spid="30" grpId="0" animBg="1"/>
    </p:bldLst>
  </p:timing>
</p:sld>
</file>

<file path=ppt/theme/theme1.xml><?xml version="1.0" encoding="utf-8"?>
<a:theme xmlns:a="http://schemas.openxmlformats.org/drawingml/2006/main" name="Science Subject for Middle School: Chemical Elements by Slidesgo">
  <a:themeElements>
    <a:clrScheme name="Simple Light">
      <a:dk1>
        <a:srgbClr val="432349"/>
      </a:dk1>
      <a:lt1>
        <a:srgbClr val="FFFFFF"/>
      </a:lt1>
      <a:dk2>
        <a:srgbClr val="98F1FF"/>
      </a:dk2>
      <a:lt2>
        <a:srgbClr val="51D6FF"/>
      </a:lt2>
      <a:accent1>
        <a:srgbClr val="008FE9"/>
      </a:accent1>
      <a:accent2>
        <a:srgbClr val="00E3DA"/>
      </a:accent2>
      <a:accent3>
        <a:srgbClr val="FFC900"/>
      </a:accent3>
      <a:accent4>
        <a:srgbClr val="FFFFFF"/>
      </a:accent4>
      <a:accent5>
        <a:srgbClr val="FFFFFF"/>
      </a:accent5>
      <a:accent6>
        <a:srgbClr val="FFFFFF"/>
      </a:accent6>
      <a:hlink>
        <a:srgbClr val="4323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1186</TotalTime>
  <Words>3291</Words>
  <PresentationFormat>On-screen Show (16:9)</PresentationFormat>
  <Paragraphs>583</Paragraphs>
  <Slides>61</Slides>
  <Notes>59</Notes>
  <HiddenSlides>0</HiddenSlides>
  <MMClips>20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61</vt:i4>
      </vt:variant>
    </vt:vector>
  </HeadingPairs>
  <TitlesOfParts>
    <vt:vector size="71" baseType="lpstr">
      <vt:lpstr>Wingdings</vt:lpstr>
      <vt:lpstr>Anaheim</vt:lpstr>
      <vt:lpstr>Arial</vt:lpstr>
      <vt:lpstr>Nunito Light</vt:lpstr>
      <vt:lpstr>Cambria Math</vt:lpstr>
      <vt:lpstr>Montserrat Medium</vt:lpstr>
      <vt:lpstr>Montserrat Black</vt:lpstr>
      <vt:lpstr>Montserrat</vt:lpstr>
      <vt:lpstr>Bebas Neue</vt:lpstr>
      <vt:lpstr>Science Subject for Middle School: Chemical Elements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tailieugiaovien.edu.vn</dc:creator>
  <dcterms:modified xsi:type="dcterms:W3CDTF">2023-09-20T02:43:04Z</dcterms:modified>
</cp:coreProperties>
</file>